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24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3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9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3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3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18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08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76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3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1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4FE-8D8A-47F7-BD7A-327E16A5E448}" type="datetimeFigureOut">
              <a:rPr lang="en-GB" smtClean="0"/>
              <a:t>03/06/2016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D44C-562E-41C7-A4E8-F38336F0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2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d.com/fashion-news/fashion-scoops/helen-storey-launch-dress-four-our-time-climate-change-1028714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40" y="156033"/>
            <a:ext cx="10210800" cy="92127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Narrow"/>
                <a:cs typeface="Arial Narrow"/>
              </a:rPr>
              <a:t>Social Media Impact in Geneva</a:t>
            </a:r>
            <a:endParaRPr lang="en-US" sz="4000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889000"/>
            <a:ext cx="11899899" cy="57530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800" b="1" dirty="0" err="1">
                <a:latin typeface="Arial Narrow"/>
                <a:cs typeface="Arial Narrow"/>
              </a:rPr>
              <a:t>TEDxPlacesDesNations</a:t>
            </a:r>
            <a:r>
              <a:rPr lang="en-US" sz="1800" b="1" dirty="0">
                <a:latin typeface="Arial Narrow"/>
                <a:cs typeface="Arial Narrow"/>
              </a:rPr>
              <a:t> </a:t>
            </a:r>
            <a:r>
              <a:rPr lang="en-US" sz="1800" b="1" dirty="0" smtClean="0">
                <a:latin typeface="Arial Narrow"/>
                <a:cs typeface="Arial Narrow"/>
              </a:rPr>
              <a:t>Event: </a:t>
            </a:r>
            <a:r>
              <a:rPr lang="en-GB" sz="1800" dirty="0" smtClean="0">
                <a:latin typeface="Arial Narrow"/>
                <a:cs typeface="Arial Narrow"/>
              </a:rPr>
              <a:t>1,000 </a:t>
            </a:r>
            <a:r>
              <a:rPr lang="en-GB" sz="1800" dirty="0">
                <a:latin typeface="Arial Narrow"/>
                <a:cs typeface="Arial Narrow"/>
              </a:rPr>
              <a:t>people in the </a:t>
            </a:r>
            <a:r>
              <a:rPr lang="en-GB" sz="1800" dirty="0" smtClean="0">
                <a:latin typeface="Arial Narrow"/>
                <a:cs typeface="Arial Narrow"/>
              </a:rPr>
              <a:t>audience, 21 </a:t>
            </a:r>
            <a:r>
              <a:rPr lang="en-GB" sz="1800" dirty="0">
                <a:latin typeface="Arial Narrow"/>
                <a:cs typeface="Arial Narrow"/>
              </a:rPr>
              <a:t>viewing parties worldwide 3,000+ people watching </a:t>
            </a:r>
            <a:r>
              <a:rPr lang="en-GB" sz="1800" dirty="0" smtClean="0">
                <a:latin typeface="Arial Narrow"/>
                <a:cs typeface="Arial Narrow"/>
              </a:rPr>
              <a:t>live</a:t>
            </a:r>
            <a:r>
              <a:rPr lang="en-US" sz="1800" dirty="0">
                <a:latin typeface="Arial Narrow"/>
                <a:cs typeface="Arial Narrow"/>
              </a:rPr>
              <a:t/>
            </a:r>
            <a:br>
              <a:rPr lang="en-US" sz="1800" dirty="0">
                <a:latin typeface="Arial Narrow"/>
                <a:cs typeface="Arial Narrow"/>
              </a:rPr>
            </a:b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en-US" sz="1800" b="1" dirty="0" smtClean="0">
                <a:latin typeface="Arial Narrow"/>
                <a:cs typeface="Arial Narrow"/>
              </a:rPr>
              <a:t>Instagram reach: </a:t>
            </a:r>
            <a:r>
              <a:rPr lang="en-US" sz="1800" dirty="0" smtClean="0">
                <a:latin typeface="Arial Narrow"/>
                <a:cs typeface="Arial Narrow"/>
              </a:rPr>
              <a:t>over 731,000 users – an increase of around 600,000 since November</a:t>
            </a:r>
          </a:p>
          <a:p>
            <a:pPr marL="0" indent="0" algn="ctr">
              <a:buNone/>
            </a:pP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n-US" sz="1800" b="1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en-US" sz="1800" b="1" dirty="0" smtClean="0">
                <a:latin typeface="Arial Narrow"/>
                <a:cs typeface="Arial Narrow"/>
              </a:rPr>
              <a:t>Total social </a:t>
            </a:r>
            <a:r>
              <a:rPr lang="en-US" sz="1800" b="1" dirty="0">
                <a:latin typeface="Arial Narrow"/>
                <a:cs typeface="Arial Narrow"/>
              </a:rPr>
              <a:t>media </a:t>
            </a:r>
            <a:r>
              <a:rPr lang="en-US" sz="1800" b="1" dirty="0" smtClean="0">
                <a:latin typeface="Arial Narrow"/>
                <a:cs typeface="Arial Narrow"/>
              </a:rPr>
              <a:t>reach: </a:t>
            </a:r>
            <a:r>
              <a:rPr lang="en-US" sz="1800" dirty="0" smtClean="0">
                <a:latin typeface="Arial Narrow"/>
                <a:cs typeface="Arial Narrow"/>
              </a:rPr>
              <a:t>estimated at over a million users</a:t>
            </a:r>
            <a:r>
              <a:rPr lang="en-US" sz="1800" dirty="0">
                <a:latin typeface="Arial Narrow"/>
                <a:cs typeface="Arial Narrow"/>
              </a:rPr>
              <a:t/>
            </a:r>
            <a:br>
              <a:rPr lang="en-US" sz="1800" dirty="0">
                <a:latin typeface="Arial Narrow"/>
                <a:cs typeface="Arial Narrow"/>
              </a:rPr>
            </a:br>
            <a:endParaRPr lang="en-US" sz="1800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en-US" sz="1800" b="1" dirty="0" smtClean="0">
                <a:latin typeface="Arial Narrow"/>
                <a:cs typeface="Arial Narrow"/>
              </a:rPr>
              <a:t>Twitter comments</a:t>
            </a:r>
            <a:r>
              <a:rPr lang="en-US" sz="1800" b="1" dirty="0">
                <a:latin typeface="Arial Narrow"/>
                <a:cs typeface="Arial Narrow"/>
              </a:rPr>
              <a:t>:</a:t>
            </a:r>
          </a:p>
          <a:p>
            <a:pPr marL="0" indent="0" algn="ctr">
              <a:buNone/>
            </a:pPr>
            <a:r>
              <a:rPr lang="en-US" sz="1800" dirty="0" smtClean="0">
                <a:latin typeface="Arial Narrow"/>
                <a:cs typeface="Arial Narrow"/>
              </a:rPr>
              <a:t>“</a:t>
            </a:r>
            <a:r>
              <a:rPr lang="en-GB" sz="1800" dirty="0" smtClean="0">
                <a:latin typeface="Arial Narrow"/>
                <a:cs typeface="Arial Narrow"/>
              </a:rPr>
              <a:t>Dear #dress4ourtime, In love with this masterpiece for #</a:t>
            </a:r>
            <a:r>
              <a:rPr lang="en-GB" sz="1800" dirty="0" err="1" smtClean="0">
                <a:latin typeface="Arial Narrow"/>
                <a:cs typeface="Arial Narrow"/>
              </a:rPr>
              <a:t>TEDxNations</a:t>
            </a:r>
            <a:r>
              <a:rPr lang="en-GB" sz="1800" dirty="0" smtClean="0">
                <a:latin typeface="Arial Narrow"/>
                <a:cs typeface="Arial Narrow"/>
              </a:rPr>
              <a:t>! It speaks volumes.”</a:t>
            </a:r>
          </a:p>
          <a:p>
            <a:pPr marL="0" indent="0" algn="ctr">
              <a:buNone/>
            </a:pPr>
            <a:r>
              <a:rPr lang="en-US" sz="1800" dirty="0" smtClean="0">
                <a:latin typeface="Arial Narrow"/>
                <a:cs typeface="Arial Narrow"/>
              </a:rPr>
              <a:t>“</a:t>
            </a:r>
            <a:r>
              <a:rPr lang="en-GB" sz="1800" dirty="0" smtClean="0">
                <a:latin typeface="Arial Narrow"/>
                <a:cs typeface="Arial Narrow"/>
              </a:rPr>
              <a:t>#dress4ourtime - a refugee tent from </a:t>
            </a:r>
            <a:r>
              <a:rPr lang="en-GB" sz="1800" dirty="0" err="1" smtClean="0">
                <a:latin typeface="Arial Narrow"/>
                <a:cs typeface="Arial Narrow"/>
              </a:rPr>
              <a:t>ZaatariCamp</a:t>
            </a:r>
            <a:r>
              <a:rPr lang="en-GB" sz="1800" dirty="0" smtClean="0">
                <a:latin typeface="Arial Narrow"/>
                <a:cs typeface="Arial Narrow"/>
              </a:rPr>
              <a:t> given a second life to send a powerful message… </a:t>
            </a:r>
            <a:r>
              <a:rPr lang="en-US" sz="1800" dirty="0" smtClean="0">
                <a:latin typeface="Arial Narrow"/>
                <a:cs typeface="Arial Narrow"/>
              </a:rPr>
              <a:t>”</a:t>
            </a:r>
          </a:p>
          <a:p>
            <a:pPr marL="0" indent="0" algn="ctr">
              <a:buNone/>
            </a:pPr>
            <a:r>
              <a:rPr lang="en-US" sz="1800" dirty="0" smtClean="0">
                <a:latin typeface="Arial Narrow"/>
                <a:cs typeface="Arial Narrow"/>
              </a:rPr>
              <a:t>“I</a:t>
            </a:r>
            <a:r>
              <a:rPr lang="en-GB" sz="1800" dirty="0" smtClean="0">
                <a:latin typeface="Arial Narrow"/>
                <a:cs typeface="Arial Narrow"/>
              </a:rPr>
              <a:t>t's Beautiful &amp; it's powerful what you've delivered through art! #Dress4OurTime #</a:t>
            </a:r>
            <a:r>
              <a:rPr lang="en-GB" sz="1800" dirty="0" err="1" smtClean="0">
                <a:latin typeface="Arial Narrow"/>
                <a:cs typeface="Arial Narrow"/>
              </a:rPr>
              <a:t>TEDxNations</a:t>
            </a:r>
            <a:r>
              <a:rPr lang="en-GB" sz="1800" dirty="0" smtClean="0">
                <a:latin typeface="Arial Narrow"/>
                <a:cs typeface="Arial Narrow"/>
              </a:rPr>
              <a:t> #UNHCR”</a:t>
            </a:r>
            <a:endParaRPr lang="en-GB" sz="1800" u="sng" dirty="0">
              <a:hlinkClick r:id="rId2"/>
            </a:endParaRPr>
          </a:p>
          <a:p>
            <a:pPr marL="0" indent="0" algn="ctr">
              <a:buNone/>
            </a:pPr>
            <a:endParaRPr lang="en-US" sz="1800" dirty="0"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55287"/>
            <a:ext cx="1930401" cy="2735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530" y="1937859"/>
            <a:ext cx="1781770" cy="2502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798159"/>
            <a:ext cx="1854200" cy="263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Social Media Impact in Geneva</vt:lpstr>
    </vt:vector>
  </TitlesOfParts>
  <Company>University of the Arts London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Impact in Geneva</dc:title>
  <dc:creator>Loukia Constantinou</dc:creator>
  <cp:lastModifiedBy>Microsoft Office User</cp:lastModifiedBy>
  <cp:revision>9</cp:revision>
  <dcterms:created xsi:type="dcterms:W3CDTF">2016-02-23T12:08:46Z</dcterms:created>
  <dcterms:modified xsi:type="dcterms:W3CDTF">2016-06-03T15:31:46Z</dcterms:modified>
</cp:coreProperties>
</file>