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3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6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4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0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348F-AC84-0743-8B8E-7A97EAB7BEC8}" type="datetimeFigureOut">
              <a:rPr lang="en-US" smtClean="0"/>
              <a:t>23/04/2014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7A1E-497C-FF4A-89B8-D700010E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7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wc0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7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1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1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1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1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0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0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0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0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0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0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0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wc0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3</cp:revision>
  <dcterms:created xsi:type="dcterms:W3CDTF">2014-04-23T12:05:28Z</dcterms:created>
  <dcterms:modified xsi:type="dcterms:W3CDTF">2014-04-23T13:56:45Z</dcterms:modified>
</cp:coreProperties>
</file>