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99" r:id="rId3"/>
    <p:sldId id="305" r:id="rId4"/>
    <p:sldId id="271" r:id="rId5"/>
    <p:sldId id="304" r:id="rId6"/>
    <p:sldId id="307" r:id="rId7"/>
    <p:sldId id="308" r:id="rId8"/>
    <p:sldId id="306" r:id="rId9"/>
    <p:sldId id="309" r:id="rId10"/>
    <p:sldId id="303" r:id="rId11"/>
    <p:sldId id="310" r:id="rId12"/>
    <p:sldId id="31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3D"/>
    <a:srgbClr val="FF0A1C"/>
    <a:srgbClr val="64E707"/>
    <a:srgbClr val="5DD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0"/>
  </p:normalViewPr>
  <p:slideViewPr>
    <p:cSldViewPr snapToGrid="0" snapToObjects="1"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3CC9-A00D-AC45-9A46-15D4F2076618}" type="datetimeFigureOut">
              <a:rPr lang="en-US" smtClean="0"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D2BF-4141-FB43-AB36-B930306B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2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3CC9-A00D-AC45-9A46-15D4F2076618}" type="datetimeFigureOut">
              <a:rPr lang="en-US" smtClean="0"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D2BF-4141-FB43-AB36-B930306B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1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3CC9-A00D-AC45-9A46-15D4F2076618}" type="datetimeFigureOut">
              <a:rPr lang="en-US" smtClean="0"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D2BF-4141-FB43-AB36-B930306B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2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3CC9-A00D-AC45-9A46-15D4F2076618}" type="datetimeFigureOut">
              <a:rPr lang="en-US" smtClean="0"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D2BF-4141-FB43-AB36-B930306B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3CC9-A00D-AC45-9A46-15D4F2076618}" type="datetimeFigureOut">
              <a:rPr lang="en-US" smtClean="0"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D2BF-4141-FB43-AB36-B930306B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9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3CC9-A00D-AC45-9A46-15D4F2076618}" type="datetimeFigureOut">
              <a:rPr lang="en-US" smtClean="0"/>
              <a:t>5/15/19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D2BF-4141-FB43-AB36-B930306B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6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3CC9-A00D-AC45-9A46-15D4F2076618}" type="datetimeFigureOut">
              <a:rPr lang="en-US" smtClean="0"/>
              <a:t>5/15/19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D2BF-4141-FB43-AB36-B930306B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3CC9-A00D-AC45-9A46-15D4F2076618}" type="datetimeFigureOut">
              <a:rPr lang="en-US" smtClean="0"/>
              <a:t>5/15/19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D2BF-4141-FB43-AB36-B930306B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8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3CC9-A00D-AC45-9A46-15D4F2076618}" type="datetimeFigureOut">
              <a:rPr lang="en-US" smtClean="0"/>
              <a:t>5/15/19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D2BF-4141-FB43-AB36-B930306B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5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3CC9-A00D-AC45-9A46-15D4F2076618}" type="datetimeFigureOut">
              <a:rPr lang="en-US" smtClean="0"/>
              <a:t>5/15/19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D2BF-4141-FB43-AB36-B930306B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8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3CC9-A00D-AC45-9A46-15D4F2076618}" type="datetimeFigureOut">
              <a:rPr lang="en-US" smtClean="0"/>
              <a:t>5/15/19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D2BF-4141-FB43-AB36-B930306B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3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83CC9-A00D-AC45-9A46-15D4F2076618}" type="datetimeFigureOut">
              <a:rPr lang="en-US" smtClean="0"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AD2BF-4141-FB43-AB36-B930306B4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1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1764"/>
            <a:ext cx="8229600" cy="5484399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GB" sz="3000" b="1" dirty="0"/>
              <a:t>Listening out for Ambiguity and unreliable Things</a:t>
            </a:r>
            <a:r>
              <a:rPr lang="en-GB" sz="2800" b="1" dirty="0"/>
              <a:t> </a:t>
            </a:r>
          </a:p>
          <a:p>
            <a:pPr marL="0" indent="0" algn="ctr">
              <a:buNone/>
            </a:pPr>
            <a:r>
              <a:rPr lang="en-GB" dirty="0"/>
              <a:t> </a:t>
            </a:r>
          </a:p>
          <a:p>
            <a:pPr marL="0" indent="0" algn="ctr">
              <a:buNone/>
            </a:pPr>
            <a:r>
              <a:rPr lang="en-US" sz="2400" dirty="0"/>
              <a:t>Salomé </a:t>
            </a:r>
            <a:r>
              <a:rPr lang="en-US" sz="2400" dirty="0" err="1"/>
              <a:t>Voegelin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	</a:t>
            </a:r>
            <a:r>
              <a:rPr lang="en-US" sz="2400" dirty="0" err="1"/>
              <a:t>CRiSAP</a:t>
            </a:r>
            <a:r>
              <a:rPr lang="en-US" sz="2400" dirty="0"/>
              <a:t>, London College of Communication, UAL</a:t>
            </a:r>
          </a:p>
        </p:txBody>
      </p:sp>
    </p:spTree>
    <p:extLst>
      <p:ext uri="{BB962C8B-B14F-4D97-AF65-F5344CB8AC3E}">
        <p14:creationId xmlns:p14="http://schemas.microsoft.com/office/powerpoint/2010/main" val="2463724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1764"/>
            <a:ext cx="8229600" cy="5484399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4FC531-73F5-624F-A6A9-07FF5D8700D9}"/>
              </a:ext>
            </a:extLst>
          </p:cNvPr>
          <p:cNvSpPr txBox="1"/>
          <p:nvPr/>
        </p:nvSpPr>
        <p:spPr>
          <a:xfrm>
            <a:off x="0" y="-196770"/>
            <a:ext cx="9583837" cy="11356955"/>
          </a:xfrm>
          <a:prstGeom prst="rect">
            <a:avLst/>
          </a:prstGeom>
          <a:solidFill>
            <a:srgbClr val="FFE63D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  <a:p>
            <a:endParaRPr lang="en-US" sz="3000" dirty="0"/>
          </a:p>
          <a:p>
            <a:r>
              <a:rPr lang="en-US" sz="3000" dirty="0"/>
              <a:t>I am the darkness between the suns, one said.</a:t>
            </a:r>
            <a:endParaRPr lang="en-GB" sz="3000" dirty="0"/>
          </a:p>
          <a:p>
            <a:r>
              <a:rPr lang="en-US" sz="3000" dirty="0"/>
              <a:t>I am nothing, one said.</a:t>
            </a:r>
            <a:endParaRPr lang="en-GB" sz="3000" dirty="0"/>
          </a:p>
          <a:p>
            <a:r>
              <a:rPr lang="en-US" sz="3000" dirty="0"/>
              <a:t>I am you, one said</a:t>
            </a:r>
            <a:endParaRPr lang="en-GB" sz="3000" dirty="0"/>
          </a:p>
          <a:p>
            <a:r>
              <a:rPr lang="en-US" sz="3000" dirty="0"/>
              <a:t>You- one said- You-</a:t>
            </a:r>
            <a:endParaRPr lang="en-GB" sz="3000" dirty="0"/>
          </a:p>
          <a:p>
            <a:r>
              <a:rPr lang="en-US" sz="3000" dirty="0"/>
              <a:t>And breathed, and reached out, and spoke: ‘Listen!’ Crying out to the</a:t>
            </a:r>
            <a:r>
              <a:rPr lang="en-GB" sz="3000" dirty="0"/>
              <a:t> </a:t>
            </a:r>
            <a:r>
              <a:rPr lang="en-US" sz="3000" dirty="0"/>
              <a:t>other, to the others, ‘Listen!’ </a:t>
            </a:r>
          </a:p>
          <a:p>
            <a:endParaRPr lang="en-US" sz="2400" dirty="0"/>
          </a:p>
          <a:p>
            <a:r>
              <a:rPr lang="en-US" sz="2400" dirty="0"/>
              <a:t>Ursula K </a:t>
            </a:r>
            <a:r>
              <a:rPr lang="en-US" sz="2400" dirty="0" err="1"/>
              <a:t>LeGuin</a:t>
            </a:r>
            <a:r>
              <a:rPr lang="en-US" sz="2400" dirty="0"/>
              <a:t> in ‘</a:t>
            </a:r>
            <a:r>
              <a:rPr lang="en-US" sz="2400" dirty="0" err="1"/>
              <a:t>Shobie’s</a:t>
            </a:r>
            <a:r>
              <a:rPr lang="en-US" sz="2400" dirty="0"/>
              <a:t> Story’</a:t>
            </a:r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91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1764"/>
            <a:ext cx="8229600" cy="5484399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88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1764"/>
            <a:ext cx="8229600" cy="5484399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4FC531-73F5-624F-A6A9-07FF5D8700D9}"/>
              </a:ext>
            </a:extLst>
          </p:cNvPr>
          <p:cNvSpPr txBox="1"/>
          <p:nvPr/>
        </p:nvSpPr>
        <p:spPr>
          <a:xfrm>
            <a:off x="1" y="-196770"/>
            <a:ext cx="9144000" cy="7054770"/>
          </a:xfrm>
          <a:prstGeom prst="rect">
            <a:avLst/>
          </a:prstGeom>
          <a:solidFill>
            <a:srgbClr val="FFE63D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986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1764"/>
            <a:ext cx="8229600" cy="5484399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4FC531-73F5-624F-A6A9-07FF5D8700D9}"/>
              </a:ext>
            </a:extLst>
          </p:cNvPr>
          <p:cNvSpPr txBox="1"/>
          <p:nvPr/>
        </p:nvSpPr>
        <p:spPr>
          <a:xfrm>
            <a:off x="1" y="-196770"/>
            <a:ext cx="9144000" cy="7054770"/>
          </a:xfrm>
          <a:prstGeom prst="rect">
            <a:avLst/>
          </a:prstGeom>
          <a:solidFill>
            <a:srgbClr val="FFE63D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53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1764"/>
            <a:ext cx="8229600" cy="5484399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6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1764"/>
            <a:ext cx="8229600" cy="54843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b="1" dirty="0"/>
              <a:t>Light Song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stand underneath a light source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tilt your head up and stare into its glare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imagine its sound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tune into it and sustain its pitch as long as possible.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www.soundwords.tumblr.com</a:t>
            </a:r>
            <a:r>
              <a:rPr lang="en-GB" dirty="0"/>
              <a:t> March 01, 2017, 8:42am</a:t>
            </a:r>
          </a:p>
          <a:p>
            <a:pPr marL="0" indent="0" algn="ctr">
              <a:buNone/>
            </a:pPr>
            <a:endParaRPr lang="en-US" sz="2700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03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1764"/>
            <a:ext cx="8229600" cy="5484399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4FC531-73F5-624F-A6A9-07FF5D8700D9}"/>
              </a:ext>
            </a:extLst>
          </p:cNvPr>
          <p:cNvSpPr txBox="1"/>
          <p:nvPr/>
        </p:nvSpPr>
        <p:spPr>
          <a:xfrm>
            <a:off x="1" y="-196770"/>
            <a:ext cx="9144000" cy="7054770"/>
          </a:xfrm>
          <a:prstGeom prst="rect">
            <a:avLst/>
          </a:prstGeom>
          <a:solidFill>
            <a:srgbClr val="FFE63D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287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1764"/>
            <a:ext cx="8229600" cy="5484399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31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1764"/>
            <a:ext cx="8229600" cy="5484399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15953C-868F-2A47-A365-50F531BB6CBA}"/>
              </a:ext>
            </a:extLst>
          </p:cNvPr>
          <p:cNvSpPr txBox="1"/>
          <p:nvPr/>
        </p:nvSpPr>
        <p:spPr>
          <a:xfrm>
            <a:off x="0" y="2013996"/>
            <a:ext cx="9144000" cy="2054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excess</a:t>
            </a:r>
          </a:p>
          <a:p>
            <a:pPr algn="ctr"/>
            <a:r>
              <a:rPr lang="en-GB" dirty="0"/>
              <a:t>formless</a:t>
            </a:r>
          </a:p>
          <a:p>
            <a:pPr algn="ctr"/>
            <a:r>
              <a:rPr lang="en-GB" dirty="0"/>
              <a:t>unstable</a:t>
            </a:r>
          </a:p>
          <a:p>
            <a:pPr algn="ctr"/>
            <a:r>
              <a:rPr lang="en-GB" dirty="0"/>
              <a:t>irrational</a:t>
            </a:r>
          </a:p>
          <a:p>
            <a:pPr algn="ctr"/>
            <a:r>
              <a:rPr lang="en-GB" dirty="0"/>
              <a:t>unreliable</a:t>
            </a:r>
          </a:p>
          <a:p>
            <a:pPr algn="ctr"/>
            <a:r>
              <a:rPr lang="en-GB" dirty="0"/>
              <a:t>feminine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241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1764"/>
            <a:ext cx="8229600" cy="5484399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4FC531-73F5-624F-A6A9-07FF5D8700D9}"/>
              </a:ext>
            </a:extLst>
          </p:cNvPr>
          <p:cNvSpPr txBox="1"/>
          <p:nvPr/>
        </p:nvSpPr>
        <p:spPr>
          <a:xfrm>
            <a:off x="1" y="-196770"/>
            <a:ext cx="9144000" cy="7054770"/>
          </a:xfrm>
          <a:prstGeom prst="rect">
            <a:avLst/>
          </a:prstGeom>
          <a:solidFill>
            <a:srgbClr val="FFE63D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870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1764"/>
            <a:ext cx="8229600" cy="5484399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87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21552</TotalTime>
  <Words>119</Words>
  <Application>Microsoft Macintosh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the Arts London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Salome Voegelin</cp:lastModifiedBy>
  <cp:revision>65</cp:revision>
  <dcterms:created xsi:type="dcterms:W3CDTF">2016-11-02T23:14:10Z</dcterms:created>
  <dcterms:modified xsi:type="dcterms:W3CDTF">2019-05-15T11:51:29Z</dcterms:modified>
</cp:coreProperties>
</file>