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316" r:id="rId3"/>
    <p:sldId id="299" r:id="rId4"/>
    <p:sldId id="285" r:id="rId5"/>
    <p:sldId id="283" r:id="rId6"/>
    <p:sldId id="284" r:id="rId7"/>
    <p:sldId id="333" r:id="rId8"/>
    <p:sldId id="279" r:id="rId9"/>
    <p:sldId id="281" r:id="rId10"/>
    <p:sldId id="317" r:id="rId11"/>
    <p:sldId id="287" r:id="rId12"/>
    <p:sldId id="280" r:id="rId13"/>
    <p:sldId id="288" r:id="rId14"/>
    <p:sldId id="263" r:id="rId15"/>
    <p:sldId id="282" r:id="rId16"/>
    <p:sldId id="268" r:id="rId17"/>
    <p:sldId id="265" r:id="rId18"/>
    <p:sldId id="319" r:id="rId19"/>
    <p:sldId id="318" r:id="rId20"/>
    <p:sldId id="305" r:id="rId21"/>
    <p:sldId id="325" r:id="rId22"/>
    <p:sldId id="266" r:id="rId23"/>
    <p:sldId id="313" r:id="rId24"/>
    <p:sldId id="326" r:id="rId25"/>
    <p:sldId id="264" r:id="rId26"/>
    <p:sldId id="320" r:id="rId27"/>
    <p:sldId id="297" r:id="rId28"/>
    <p:sldId id="301" r:id="rId29"/>
    <p:sldId id="327" r:id="rId30"/>
    <p:sldId id="276" r:id="rId31"/>
    <p:sldId id="304" r:id="rId32"/>
    <p:sldId id="328" r:id="rId33"/>
    <p:sldId id="331" r:id="rId34"/>
    <p:sldId id="323" r:id="rId35"/>
    <p:sldId id="321" r:id="rId36"/>
    <p:sldId id="289" r:id="rId37"/>
    <p:sldId id="286" r:id="rId38"/>
    <p:sldId id="324" r:id="rId39"/>
    <p:sldId id="332" r:id="rId40"/>
    <p:sldId id="329" r:id="rId41"/>
    <p:sldId id="259" r:id="rId42"/>
    <p:sldId id="294" r:id="rId43"/>
    <p:sldId id="335" r:id="rId44"/>
    <p:sldId id="312"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ED24608-AC00-4846-AE2A-CA4D880E302C}">
          <p14:sldIdLst>
            <p14:sldId id="316"/>
            <p14:sldId id="299"/>
            <p14:sldId id="285"/>
            <p14:sldId id="283"/>
            <p14:sldId id="284"/>
            <p14:sldId id="333"/>
            <p14:sldId id="279"/>
            <p14:sldId id="281"/>
            <p14:sldId id="317"/>
            <p14:sldId id="287"/>
            <p14:sldId id="280"/>
            <p14:sldId id="288"/>
            <p14:sldId id="263"/>
            <p14:sldId id="282"/>
            <p14:sldId id="268"/>
          </p14:sldIdLst>
        </p14:section>
        <p14:section name="amazon" id="{A3A200A6-A2B3-4C5D-AC59-91C9A0247C76}">
          <p14:sldIdLst>
            <p14:sldId id="265"/>
            <p14:sldId id="319"/>
            <p14:sldId id="318"/>
            <p14:sldId id="305"/>
            <p14:sldId id="325"/>
          </p14:sldIdLst>
        </p14:section>
        <p14:section name="wattpad" id="{84BC1877-E63A-4BA0-922C-D467BDBC21F3}">
          <p14:sldIdLst>
            <p14:sldId id="266"/>
            <p14:sldId id="313"/>
            <p14:sldId id="326"/>
          </p14:sldIdLst>
        </p14:section>
        <p14:section name="academic ecosystems" id="{5EC339D2-26A0-41E0-AE7E-AA806B63ABFC}">
          <p14:sldIdLst>
            <p14:sldId id="264"/>
            <p14:sldId id="320"/>
            <p14:sldId id="297"/>
            <p14:sldId id="301"/>
            <p14:sldId id="327"/>
          </p14:sldIdLst>
        </p14:section>
        <p14:section name="ed tech" id="{28085111-83B1-423C-9CB4-29D9B3EF59FE}">
          <p14:sldIdLst>
            <p14:sldId id="276"/>
            <p14:sldId id="304"/>
            <p14:sldId id="328"/>
          </p14:sldIdLst>
        </p14:section>
        <p14:section name="implications" id="{9D874E4E-7E01-42B0-8E6C-DCF79CBFCF6E}">
          <p14:sldIdLst>
            <p14:sldId id="331"/>
            <p14:sldId id="323"/>
            <p14:sldId id="321"/>
            <p14:sldId id="289"/>
            <p14:sldId id="286"/>
            <p14:sldId id="324"/>
            <p14:sldId id="332"/>
            <p14:sldId id="329"/>
            <p14:sldId id="259"/>
            <p14:sldId id="294"/>
            <p14:sldId id="335"/>
            <p14:sldId id="31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889" autoAdjust="0"/>
    <p:restoredTop sz="94687"/>
  </p:normalViewPr>
  <p:slideViewPr>
    <p:cSldViewPr snapToGrid="0">
      <p:cViewPr varScale="1">
        <p:scale>
          <a:sx n="62" d="100"/>
          <a:sy n="62" d="100"/>
        </p:scale>
        <p:origin x="796" y="44"/>
      </p:cViewPr>
      <p:guideLst/>
    </p:cSldViewPr>
  </p:slideViewPr>
  <p:notesTextViewPr>
    <p:cViewPr>
      <p:scale>
        <a:sx n="1" d="1"/>
        <a:sy n="1" d="1"/>
      </p:scale>
      <p:origin x="0" y="0"/>
    </p:cViewPr>
  </p:notesTextViewPr>
  <p:sorterViewPr>
    <p:cViewPr>
      <p:scale>
        <a:sx n="75" d="100"/>
        <a:sy n="75" d="100"/>
      </p:scale>
      <p:origin x="0" y="-22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8D6587-B536-441F-BAFB-8D3E8F3726B1}"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5153B3C1-E343-4AA1-BF37-8C475EE1256F}">
      <dgm:prSet/>
      <dgm:spPr/>
      <dgm:t>
        <a:bodyPr/>
        <a:lstStyle/>
        <a:p>
          <a:r>
            <a:rPr lang="en-GB"/>
            <a:t>‘a community of organisations, publishers, authors, end users and audiences along with their environment that function together as a unit’ (Naughton, 2012:114)</a:t>
          </a:r>
          <a:endParaRPr lang="en-US"/>
        </a:p>
      </dgm:t>
    </dgm:pt>
    <dgm:pt modelId="{AAF28A30-D117-4165-B889-8E08CB570A09}" type="parTrans" cxnId="{BC2C6299-8809-4C60-A98E-3D5F93F84669}">
      <dgm:prSet/>
      <dgm:spPr/>
      <dgm:t>
        <a:bodyPr/>
        <a:lstStyle/>
        <a:p>
          <a:endParaRPr lang="en-US"/>
        </a:p>
      </dgm:t>
    </dgm:pt>
    <dgm:pt modelId="{7E8C1BEA-85D6-4DF0-BAD7-62519C4DD809}" type="sibTrans" cxnId="{BC2C6299-8809-4C60-A98E-3D5F93F84669}">
      <dgm:prSet/>
      <dgm:spPr/>
      <dgm:t>
        <a:bodyPr/>
        <a:lstStyle/>
        <a:p>
          <a:endParaRPr lang="en-US"/>
        </a:p>
      </dgm:t>
    </dgm:pt>
    <dgm:pt modelId="{DFFDE2EC-1123-44E9-AC69-C7A3B0CD5D73}">
      <dgm:prSet/>
      <dgm:spPr/>
      <dgm:t>
        <a:bodyPr/>
        <a:lstStyle/>
        <a:p>
          <a:r>
            <a:rPr lang="en-GB"/>
            <a:t>‘the future of the media ecology and the publishing sub-system lies in the new combinations generated by the different human and technological actors in the media ecology’ (Scolari: 143)</a:t>
          </a:r>
          <a:endParaRPr lang="en-US"/>
        </a:p>
      </dgm:t>
    </dgm:pt>
    <dgm:pt modelId="{E5DD5B88-562E-4D35-9A85-377671CDF6A0}" type="parTrans" cxnId="{10A8651A-028A-44EA-B350-91C47F987497}">
      <dgm:prSet/>
      <dgm:spPr/>
      <dgm:t>
        <a:bodyPr/>
        <a:lstStyle/>
        <a:p>
          <a:endParaRPr lang="en-US"/>
        </a:p>
      </dgm:t>
    </dgm:pt>
    <dgm:pt modelId="{68757DA7-CDEF-4AB0-9274-08EEE1F7AF00}" type="sibTrans" cxnId="{10A8651A-028A-44EA-B350-91C47F987497}">
      <dgm:prSet/>
      <dgm:spPr/>
      <dgm:t>
        <a:bodyPr/>
        <a:lstStyle/>
        <a:p>
          <a:endParaRPr lang="en-US"/>
        </a:p>
      </dgm:t>
    </dgm:pt>
    <dgm:pt modelId="{A2C78FE7-FA75-FB45-9B85-92BABE2F9C33}" type="pres">
      <dgm:prSet presAssocID="{E88D6587-B536-441F-BAFB-8D3E8F3726B1}" presName="hierChild1" presStyleCnt="0">
        <dgm:presLayoutVars>
          <dgm:chPref val="1"/>
          <dgm:dir/>
          <dgm:animOne val="branch"/>
          <dgm:animLvl val="lvl"/>
          <dgm:resizeHandles/>
        </dgm:presLayoutVars>
      </dgm:prSet>
      <dgm:spPr/>
    </dgm:pt>
    <dgm:pt modelId="{825ECF75-30AE-A746-BDFC-6F1BE1C64C3F}" type="pres">
      <dgm:prSet presAssocID="{5153B3C1-E343-4AA1-BF37-8C475EE1256F}" presName="hierRoot1" presStyleCnt="0"/>
      <dgm:spPr/>
    </dgm:pt>
    <dgm:pt modelId="{7E1ED887-089B-4C4D-8D70-17FAB46FFB1F}" type="pres">
      <dgm:prSet presAssocID="{5153B3C1-E343-4AA1-BF37-8C475EE1256F}" presName="composite" presStyleCnt="0"/>
      <dgm:spPr/>
    </dgm:pt>
    <dgm:pt modelId="{1543CEDE-A929-3C43-90CC-C802153B5F2C}" type="pres">
      <dgm:prSet presAssocID="{5153B3C1-E343-4AA1-BF37-8C475EE1256F}" presName="background" presStyleLbl="node0" presStyleIdx="0" presStyleCnt="2"/>
      <dgm:spPr/>
    </dgm:pt>
    <dgm:pt modelId="{36A64CFB-75CF-2248-8388-F8FFB8BD0E27}" type="pres">
      <dgm:prSet presAssocID="{5153B3C1-E343-4AA1-BF37-8C475EE1256F}" presName="text" presStyleLbl="fgAcc0" presStyleIdx="0" presStyleCnt="2">
        <dgm:presLayoutVars>
          <dgm:chPref val="3"/>
        </dgm:presLayoutVars>
      </dgm:prSet>
      <dgm:spPr/>
    </dgm:pt>
    <dgm:pt modelId="{40803DC4-3AA7-C647-80CF-4B2F1AB7918C}" type="pres">
      <dgm:prSet presAssocID="{5153B3C1-E343-4AA1-BF37-8C475EE1256F}" presName="hierChild2" presStyleCnt="0"/>
      <dgm:spPr/>
    </dgm:pt>
    <dgm:pt modelId="{1E4BD02C-809C-A04F-AEB8-CFE6D51B060D}" type="pres">
      <dgm:prSet presAssocID="{DFFDE2EC-1123-44E9-AC69-C7A3B0CD5D73}" presName="hierRoot1" presStyleCnt="0"/>
      <dgm:spPr/>
    </dgm:pt>
    <dgm:pt modelId="{18118498-8F56-A14F-9362-EDC64E446912}" type="pres">
      <dgm:prSet presAssocID="{DFFDE2EC-1123-44E9-AC69-C7A3B0CD5D73}" presName="composite" presStyleCnt="0"/>
      <dgm:spPr/>
    </dgm:pt>
    <dgm:pt modelId="{E9DDDB63-21BE-5A45-8223-20FB399C8D63}" type="pres">
      <dgm:prSet presAssocID="{DFFDE2EC-1123-44E9-AC69-C7A3B0CD5D73}" presName="background" presStyleLbl="node0" presStyleIdx="1" presStyleCnt="2"/>
      <dgm:spPr/>
    </dgm:pt>
    <dgm:pt modelId="{9F9BB3D3-AB66-C94F-B94B-F0DC3781EA9B}" type="pres">
      <dgm:prSet presAssocID="{DFFDE2EC-1123-44E9-AC69-C7A3B0CD5D73}" presName="text" presStyleLbl="fgAcc0" presStyleIdx="1" presStyleCnt="2">
        <dgm:presLayoutVars>
          <dgm:chPref val="3"/>
        </dgm:presLayoutVars>
      </dgm:prSet>
      <dgm:spPr/>
    </dgm:pt>
    <dgm:pt modelId="{6DB748AA-7F42-8E4B-A2B8-B2CF1AEAC797}" type="pres">
      <dgm:prSet presAssocID="{DFFDE2EC-1123-44E9-AC69-C7A3B0CD5D73}" presName="hierChild2" presStyleCnt="0"/>
      <dgm:spPr/>
    </dgm:pt>
  </dgm:ptLst>
  <dgm:cxnLst>
    <dgm:cxn modelId="{10A8651A-028A-44EA-B350-91C47F987497}" srcId="{E88D6587-B536-441F-BAFB-8D3E8F3726B1}" destId="{DFFDE2EC-1123-44E9-AC69-C7A3B0CD5D73}" srcOrd="1" destOrd="0" parTransId="{E5DD5B88-562E-4D35-9A85-377671CDF6A0}" sibTransId="{68757DA7-CDEF-4AB0-9274-08EEE1F7AF00}"/>
    <dgm:cxn modelId="{F82FDD20-877B-F543-9AAE-BDE613DE08CD}" type="presOf" srcId="{DFFDE2EC-1123-44E9-AC69-C7A3B0CD5D73}" destId="{9F9BB3D3-AB66-C94F-B94B-F0DC3781EA9B}" srcOrd="0" destOrd="0" presId="urn:microsoft.com/office/officeart/2005/8/layout/hierarchy1"/>
    <dgm:cxn modelId="{BC2C6299-8809-4C60-A98E-3D5F93F84669}" srcId="{E88D6587-B536-441F-BAFB-8D3E8F3726B1}" destId="{5153B3C1-E343-4AA1-BF37-8C475EE1256F}" srcOrd="0" destOrd="0" parTransId="{AAF28A30-D117-4165-B889-8E08CB570A09}" sibTransId="{7E8C1BEA-85D6-4DF0-BAD7-62519C4DD809}"/>
    <dgm:cxn modelId="{CD7A9DEC-351E-EE49-B6FF-B506CBFAEC9B}" type="presOf" srcId="{5153B3C1-E343-4AA1-BF37-8C475EE1256F}" destId="{36A64CFB-75CF-2248-8388-F8FFB8BD0E27}" srcOrd="0" destOrd="0" presId="urn:microsoft.com/office/officeart/2005/8/layout/hierarchy1"/>
    <dgm:cxn modelId="{BFE55CF7-D633-264A-9411-3BE2A0D535BA}" type="presOf" srcId="{E88D6587-B536-441F-BAFB-8D3E8F3726B1}" destId="{A2C78FE7-FA75-FB45-9B85-92BABE2F9C33}" srcOrd="0" destOrd="0" presId="urn:microsoft.com/office/officeart/2005/8/layout/hierarchy1"/>
    <dgm:cxn modelId="{A2D17134-4CAF-E94A-A862-6DA428415852}" type="presParOf" srcId="{A2C78FE7-FA75-FB45-9B85-92BABE2F9C33}" destId="{825ECF75-30AE-A746-BDFC-6F1BE1C64C3F}" srcOrd="0" destOrd="0" presId="urn:microsoft.com/office/officeart/2005/8/layout/hierarchy1"/>
    <dgm:cxn modelId="{02312A36-216F-2443-B19F-7DF002B9EFA6}" type="presParOf" srcId="{825ECF75-30AE-A746-BDFC-6F1BE1C64C3F}" destId="{7E1ED887-089B-4C4D-8D70-17FAB46FFB1F}" srcOrd="0" destOrd="0" presId="urn:microsoft.com/office/officeart/2005/8/layout/hierarchy1"/>
    <dgm:cxn modelId="{D0997160-BC17-5C46-A4AB-0DB8AC4CEBBB}" type="presParOf" srcId="{7E1ED887-089B-4C4D-8D70-17FAB46FFB1F}" destId="{1543CEDE-A929-3C43-90CC-C802153B5F2C}" srcOrd="0" destOrd="0" presId="urn:microsoft.com/office/officeart/2005/8/layout/hierarchy1"/>
    <dgm:cxn modelId="{C1436BE1-DC2C-8149-A1E7-EE49681B0297}" type="presParOf" srcId="{7E1ED887-089B-4C4D-8D70-17FAB46FFB1F}" destId="{36A64CFB-75CF-2248-8388-F8FFB8BD0E27}" srcOrd="1" destOrd="0" presId="urn:microsoft.com/office/officeart/2005/8/layout/hierarchy1"/>
    <dgm:cxn modelId="{42E6276E-FC7E-9C41-83A1-3064049C9A26}" type="presParOf" srcId="{825ECF75-30AE-A746-BDFC-6F1BE1C64C3F}" destId="{40803DC4-3AA7-C647-80CF-4B2F1AB7918C}" srcOrd="1" destOrd="0" presId="urn:microsoft.com/office/officeart/2005/8/layout/hierarchy1"/>
    <dgm:cxn modelId="{08B7A6A6-5738-8549-94F6-35433F7034E7}" type="presParOf" srcId="{A2C78FE7-FA75-FB45-9B85-92BABE2F9C33}" destId="{1E4BD02C-809C-A04F-AEB8-CFE6D51B060D}" srcOrd="1" destOrd="0" presId="urn:microsoft.com/office/officeart/2005/8/layout/hierarchy1"/>
    <dgm:cxn modelId="{3B3ABE78-30FF-EE48-BCCC-4317B7906652}" type="presParOf" srcId="{1E4BD02C-809C-A04F-AEB8-CFE6D51B060D}" destId="{18118498-8F56-A14F-9362-EDC64E446912}" srcOrd="0" destOrd="0" presId="urn:microsoft.com/office/officeart/2005/8/layout/hierarchy1"/>
    <dgm:cxn modelId="{B6FBF489-F40E-0443-8EAE-846153FD64F9}" type="presParOf" srcId="{18118498-8F56-A14F-9362-EDC64E446912}" destId="{E9DDDB63-21BE-5A45-8223-20FB399C8D63}" srcOrd="0" destOrd="0" presId="urn:microsoft.com/office/officeart/2005/8/layout/hierarchy1"/>
    <dgm:cxn modelId="{E6890743-7C58-5044-AAE8-89DCF95C3ECA}" type="presParOf" srcId="{18118498-8F56-A14F-9362-EDC64E446912}" destId="{9F9BB3D3-AB66-C94F-B94B-F0DC3781EA9B}" srcOrd="1" destOrd="0" presId="urn:microsoft.com/office/officeart/2005/8/layout/hierarchy1"/>
    <dgm:cxn modelId="{12F2E0E3-1478-C649-8084-97D7682D5420}" type="presParOf" srcId="{1E4BD02C-809C-A04F-AEB8-CFE6D51B060D}" destId="{6DB748AA-7F42-8E4B-A2B8-B2CF1AEAC797}"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8B19006-75E4-432C-AC82-8F34C8258E9A}" type="doc">
      <dgm:prSet loTypeId="urn:microsoft.com/office/officeart/2005/8/layout/hierarchy1" loCatId="hierarchy" qsTypeId="urn:microsoft.com/office/officeart/2005/8/quickstyle/simple1" qsCatId="simple" csTypeId="urn:microsoft.com/office/officeart/2005/8/colors/accent4_2" csCatId="accent4"/>
      <dgm:spPr/>
      <dgm:t>
        <a:bodyPr/>
        <a:lstStyle/>
        <a:p>
          <a:endParaRPr lang="en-US"/>
        </a:p>
      </dgm:t>
    </dgm:pt>
    <dgm:pt modelId="{F2BBADC5-6C81-4270-B495-2857696531AA}">
      <dgm:prSet/>
      <dgm:spPr/>
      <dgm:t>
        <a:bodyPr/>
        <a:lstStyle/>
        <a:p>
          <a:r>
            <a:rPr lang="en-GB"/>
            <a:t>There is value vested in an ecosystem – eg  ‘delicate ecology of networks’ which leads to creativity (Bilton, 2006:48);</a:t>
          </a:r>
          <a:endParaRPr lang="en-US"/>
        </a:p>
      </dgm:t>
    </dgm:pt>
    <dgm:pt modelId="{F874ACC2-CB71-4FB9-B376-656FE5ECF49F}" type="parTrans" cxnId="{677248AC-2280-4A82-9A45-5CA9D5013774}">
      <dgm:prSet/>
      <dgm:spPr/>
      <dgm:t>
        <a:bodyPr/>
        <a:lstStyle/>
        <a:p>
          <a:endParaRPr lang="en-US"/>
        </a:p>
      </dgm:t>
    </dgm:pt>
    <dgm:pt modelId="{566301CA-0599-451F-872F-26383721168F}" type="sibTrans" cxnId="{677248AC-2280-4A82-9A45-5CA9D5013774}">
      <dgm:prSet/>
      <dgm:spPr/>
      <dgm:t>
        <a:bodyPr/>
        <a:lstStyle/>
        <a:p>
          <a:endParaRPr lang="en-US"/>
        </a:p>
      </dgm:t>
    </dgm:pt>
    <dgm:pt modelId="{D151342B-75F9-4842-A7C4-3EEAFF328214}">
      <dgm:prSet/>
      <dgm:spPr/>
      <dgm:t>
        <a:bodyPr/>
        <a:lstStyle/>
        <a:p>
          <a:r>
            <a:rPr lang="en-GB"/>
            <a:t>‘creativity is dependent upon </a:t>
          </a:r>
          <a:r>
            <a:rPr lang="en-GB" b="1"/>
            <a:t>the relationships </a:t>
          </a:r>
          <a:r>
            <a:rPr lang="en-GB"/>
            <a:t>between individuals and organisations, not the competencies within individuals and organisations’ (Bilton, 2006:53)</a:t>
          </a:r>
          <a:endParaRPr lang="en-US"/>
        </a:p>
      </dgm:t>
    </dgm:pt>
    <dgm:pt modelId="{4CCE6E78-7754-4271-9FBE-35E0EDE378CD}" type="parTrans" cxnId="{755DC9F7-EF6A-4728-A1C4-4E3016A6AB49}">
      <dgm:prSet/>
      <dgm:spPr/>
      <dgm:t>
        <a:bodyPr/>
        <a:lstStyle/>
        <a:p>
          <a:endParaRPr lang="en-US"/>
        </a:p>
      </dgm:t>
    </dgm:pt>
    <dgm:pt modelId="{4BF82047-589B-408C-B318-30CAF7CD3F88}" type="sibTrans" cxnId="{755DC9F7-EF6A-4728-A1C4-4E3016A6AB49}">
      <dgm:prSet/>
      <dgm:spPr/>
      <dgm:t>
        <a:bodyPr/>
        <a:lstStyle/>
        <a:p>
          <a:endParaRPr lang="en-US"/>
        </a:p>
      </dgm:t>
    </dgm:pt>
    <dgm:pt modelId="{699C8C8E-1170-FA49-8A55-71343F013A12}" type="pres">
      <dgm:prSet presAssocID="{18B19006-75E4-432C-AC82-8F34C8258E9A}" presName="hierChild1" presStyleCnt="0">
        <dgm:presLayoutVars>
          <dgm:chPref val="1"/>
          <dgm:dir/>
          <dgm:animOne val="branch"/>
          <dgm:animLvl val="lvl"/>
          <dgm:resizeHandles/>
        </dgm:presLayoutVars>
      </dgm:prSet>
      <dgm:spPr/>
    </dgm:pt>
    <dgm:pt modelId="{80E31467-359B-5C45-9433-3B40E190A6B7}" type="pres">
      <dgm:prSet presAssocID="{F2BBADC5-6C81-4270-B495-2857696531AA}" presName="hierRoot1" presStyleCnt="0"/>
      <dgm:spPr/>
    </dgm:pt>
    <dgm:pt modelId="{C217EC8B-F983-FD44-9E43-3A1B9166F5CB}" type="pres">
      <dgm:prSet presAssocID="{F2BBADC5-6C81-4270-B495-2857696531AA}" presName="composite" presStyleCnt="0"/>
      <dgm:spPr/>
    </dgm:pt>
    <dgm:pt modelId="{C36BF60E-25D3-DD44-8483-10E4DAD073CA}" type="pres">
      <dgm:prSet presAssocID="{F2BBADC5-6C81-4270-B495-2857696531AA}" presName="background" presStyleLbl="node0" presStyleIdx="0" presStyleCnt="2"/>
      <dgm:spPr/>
    </dgm:pt>
    <dgm:pt modelId="{5A4E884E-DC24-3D42-85C5-0CC11AD33FB0}" type="pres">
      <dgm:prSet presAssocID="{F2BBADC5-6C81-4270-B495-2857696531AA}" presName="text" presStyleLbl="fgAcc0" presStyleIdx="0" presStyleCnt="2">
        <dgm:presLayoutVars>
          <dgm:chPref val="3"/>
        </dgm:presLayoutVars>
      </dgm:prSet>
      <dgm:spPr/>
    </dgm:pt>
    <dgm:pt modelId="{1AC3B18D-D425-D446-84D7-A0EB175D42E1}" type="pres">
      <dgm:prSet presAssocID="{F2BBADC5-6C81-4270-B495-2857696531AA}" presName="hierChild2" presStyleCnt="0"/>
      <dgm:spPr/>
    </dgm:pt>
    <dgm:pt modelId="{44509F10-2046-E94D-A4D5-14FD0FF0C582}" type="pres">
      <dgm:prSet presAssocID="{D151342B-75F9-4842-A7C4-3EEAFF328214}" presName="hierRoot1" presStyleCnt="0"/>
      <dgm:spPr/>
    </dgm:pt>
    <dgm:pt modelId="{3F234EAF-E8A4-A04A-B479-4C23BB6E571D}" type="pres">
      <dgm:prSet presAssocID="{D151342B-75F9-4842-A7C4-3EEAFF328214}" presName="composite" presStyleCnt="0"/>
      <dgm:spPr/>
    </dgm:pt>
    <dgm:pt modelId="{09D2C6D8-A0BE-654C-91E7-3DAA78E74A43}" type="pres">
      <dgm:prSet presAssocID="{D151342B-75F9-4842-A7C4-3EEAFF328214}" presName="background" presStyleLbl="node0" presStyleIdx="1" presStyleCnt="2"/>
      <dgm:spPr/>
    </dgm:pt>
    <dgm:pt modelId="{9D13F355-37E0-EE41-8B49-52CDC0D0875F}" type="pres">
      <dgm:prSet presAssocID="{D151342B-75F9-4842-A7C4-3EEAFF328214}" presName="text" presStyleLbl="fgAcc0" presStyleIdx="1" presStyleCnt="2">
        <dgm:presLayoutVars>
          <dgm:chPref val="3"/>
        </dgm:presLayoutVars>
      </dgm:prSet>
      <dgm:spPr/>
    </dgm:pt>
    <dgm:pt modelId="{DA2ABEE3-4B3C-1540-9205-FDC53CBCA3E4}" type="pres">
      <dgm:prSet presAssocID="{D151342B-75F9-4842-A7C4-3EEAFF328214}" presName="hierChild2" presStyleCnt="0"/>
      <dgm:spPr/>
    </dgm:pt>
  </dgm:ptLst>
  <dgm:cxnLst>
    <dgm:cxn modelId="{E9E5512A-97B7-6240-A768-CE1221C7E3EB}" type="presOf" srcId="{F2BBADC5-6C81-4270-B495-2857696531AA}" destId="{5A4E884E-DC24-3D42-85C5-0CC11AD33FB0}" srcOrd="0" destOrd="0" presId="urn:microsoft.com/office/officeart/2005/8/layout/hierarchy1"/>
    <dgm:cxn modelId="{73B16B7C-3FDC-AC43-A016-554A023C6733}" type="presOf" srcId="{18B19006-75E4-432C-AC82-8F34C8258E9A}" destId="{699C8C8E-1170-FA49-8A55-71343F013A12}" srcOrd="0" destOrd="0" presId="urn:microsoft.com/office/officeart/2005/8/layout/hierarchy1"/>
    <dgm:cxn modelId="{A17A4990-6228-AA45-BE00-C61AFF242DF0}" type="presOf" srcId="{D151342B-75F9-4842-A7C4-3EEAFF328214}" destId="{9D13F355-37E0-EE41-8B49-52CDC0D0875F}" srcOrd="0" destOrd="0" presId="urn:microsoft.com/office/officeart/2005/8/layout/hierarchy1"/>
    <dgm:cxn modelId="{677248AC-2280-4A82-9A45-5CA9D5013774}" srcId="{18B19006-75E4-432C-AC82-8F34C8258E9A}" destId="{F2BBADC5-6C81-4270-B495-2857696531AA}" srcOrd="0" destOrd="0" parTransId="{F874ACC2-CB71-4FB9-B376-656FE5ECF49F}" sibTransId="{566301CA-0599-451F-872F-26383721168F}"/>
    <dgm:cxn modelId="{755DC9F7-EF6A-4728-A1C4-4E3016A6AB49}" srcId="{18B19006-75E4-432C-AC82-8F34C8258E9A}" destId="{D151342B-75F9-4842-A7C4-3EEAFF328214}" srcOrd="1" destOrd="0" parTransId="{4CCE6E78-7754-4271-9FBE-35E0EDE378CD}" sibTransId="{4BF82047-589B-408C-B318-30CAF7CD3F88}"/>
    <dgm:cxn modelId="{CACAE0BF-3998-E440-889A-5017FBAB7B41}" type="presParOf" srcId="{699C8C8E-1170-FA49-8A55-71343F013A12}" destId="{80E31467-359B-5C45-9433-3B40E190A6B7}" srcOrd="0" destOrd="0" presId="urn:microsoft.com/office/officeart/2005/8/layout/hierarchy1"/>
    <dgm:cxn modelId="{87332674-CCAF-7C47-BEB4-272890F28DC7}" type="presParOf" srcId="{80E31467-359B-5C45-9433-3B40E190A6B7}" destId="{C217EC8B-F983-FD44-9E43-3A1B9166F5CB}" srcOrd="0" destOrd="0" presId="urn:microsoft.com/office/officeart/2005/8/layout/hierarchy1"/>
    <dgm:cxn modelId="{FF01FF16-BA0E-9A43-B302-515318755BAF}" type="presParOf" srcId="{C217EC8B-F983-FD44-9E43-3A1B9166F5CB}" destId="{C36BF60E-25D3-DD44-8483-10E4DAD073CA}" srcOrd="0" destOrd="0" presId="urn:microsoft.com/office/officeart/2005/8/layout/hierarchy1"/>
    <dgm:cxn modelId="{15C31873-4DD1-1A4C-A657-3D528070FED6}" type="presParOf" srcId="{C217EC8B-F983-FD44-9E43-3A1B9166F5CB}" destId="{5A4E884E-DC24-3D42-85C5-0CC11AD33FB0}" srcOrd="1" destOrd="0" presId="urn:microsoft.com/office/officeart/2005/8/layout/hierarchy1"/>
    <dgm:cxn modelId="{62AE62E3-52C0-4549-A6D0-D75ED0370380}" type="presParOf" srcId="{80E31467-359B-5C45-9433-3B40E190A6B7}" destId="{1AC3B18D-D425-D446-84D7-A0EB175D42E1}" srcOrd="1" destOrd="0" presId="urn:microsoft.com/office/officeart/2005/8/layout/hierarchy1"/>
    <dgm:cxn modelId="{B7DFA400-BAFE-CE4E-8F92-F489B32C68E2}" type="presParOf" srcId="{699C8C8E-1170-FA49-8A55-71343F013A12}" destId="{44509F10-2046-E94D-A4D5-14FD0FF0C582}" srcOrd="1" destOrd="0" presId="urn:microsoft.com/office/officeart/2005/8/layout/hierarchy1"/>
    <dgm:cxn modelId="{E1EA2A14-AADD-A94E-833E-FF78AE9886AC}" type="presParOf" srcId="{44509F10-2046-E94D-A4D5-14FD0FF0C582}" destId="{3F234EAF-E8A4-A04A-B479-4C23BB6E571D}" srcOrd="0" destOrd="0" presId="urn:microsoft.com/office/officeart/2005/8/layout/hierarchy1"/>
    <dgm:cxn modelId="{FCBE8310-BA7A-1E4C-B6AA-67B0EAA43899}" type="presParOf" srcId="{3F234EAF-E8A4-A04A-B479-4C23BB6E571D}" destId="{09D2C6D8-A0BE-654C-91E7-3DAA78E74A43}" srcOrd="0" destOrd="0" presId="urn:microsoft.com/office/officeart/2005/8/layout/hierarchy1"/>
    <dgm:cxn modelId="{F3E89EF8-B7CF-0747-BC2D-EC02102446B7}" type="presParOf" srcId="{3F234EAF-E8A4-A04A-B479-4C23BB6E571D}" destId="{9D13F355-37E0-EE41-8B49-52CDC0D0875F}" srcOrd="1" destOrd="0" presId="urn:microsoft.com/office/officeart/2005/8/layout/hierarchy1"/>
    <dgm:cxn modelId="{67393219-C1B3-1646-B774-D74313D8718B}" type="presParOf" srcId="{44509F10-2046-E94D-A4D5-14FD0FF0C582}" destId="{DA2ABEE3-4B3C-1540-9205-FDC53CBCA3E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5093BB8-1B0B-4BCC-8C3E-476967DAD139}" type="doc">
      <dgm:prSet loTypeId="urn:microsoft.com/office/officeart/2005/8/layout/hierarchy1" loCatId="hierarchy" qsTypeId="urn:microsoft.com/office/officeart/2005/8/quickstyle/simple1" qsCatId="simple" csTypeId="urn:microsoft.com/office/officeart/2005/8/colors/accent0_3" csCatId="mainScheme"/>
      <dgm:spPr/>
      <dgm:t>
        <a:bodyPr/>
        <a:lstStyle/>
        <a:p>
          <a:endParaRPr lang="en-US"/>
        </a:p>
      </dgm:t>
    </dgm:pt>
    <dgm:pt modelId="{A43B5FE6-B8AF-43B1-BBE5-E18781B711EA}">
      <dgm:prSet/>
      <dgm:spPr/>
      <dgm:t>
        <a:bodyPr/>
        <a:lstStyle/>
        <a:p>
          <a:r>
            <a:rPr lang="en-GB"/>
            <a:t>‘The publishing value chain has remained relatively consistent since the invention of the printing press’ (Ray Murray and Squires, 2013)</a:t>
          </a:r>
          <a:endParaRPr lang="en-US"/>
        </a:p>
      </dgm:t>
    </dgm:pt>
    <dgm:pt modelId="{BDDD4C28-2EB2-47ED-9272-EB135064ACF8}" type="parTrans" cxnId="{1315E292-ECB9-444F-9D84-67EE95019BD8}">
      <dgm:prSet/>
      <dgm:spPr/>
      <dgm:t>
        <a:bodyPr/>
        <a:lstStyle/>
        <a:p>
          <a:endParaRPr lang="en-US"/>
        </a:p>
      </dgm:t>
    </dgm:pt>
    <dgm:pt modelId="{03B920DC-6644-45F3-A66B-B53E6816B6E2}" type="sibTrans" cxnId="{1315E292-ECB9-444F-9D84-67EE95019BD8}">
      <dgm:prSet/>
      <dgm:spPr/>
      <dgm:t>
        <a:bodyPr/>
        <a:lstStyle/>
        <a:p>
          <a:endParaRPr lang="en-US"/>
        </a:p>
      </dgm:t>
    </dgm:pt>
    <dgm:pt modelId="{B58B56E1-DE5A-4EC9-AAAB-49CB1F3FC9D5}">
      <dgm:prSet/>
      <dgm:spPr/>
      <dgm:t>
        <a:bodyPr/>
        <a:lstStyle/>
        <a:p>
          <a:r>
            <a:rPr lang="en-GB"/>
            <a:t>‘as [digital] is at the core of concerns of all actors in the book world, it disrupts the whole book ecosystem’ (Simon and De Prato, 2012:71)</a:t>
          </a:r>
          <a:endParaRPr lang="en-US"/>
        </a:p>
      </dgm:t>
    </dgm:pt>
    <dgm:pt modelId="{C3A87366-D3A4-4E99-99C8-5694856E8C40}" type="parTrans" cxnId="{749DBB4F-CC22-4E16-B9C0-1462DCFAE32A}">
      <dgm:prSet/>
      <dgm:spPr/>
      <dgm:t>
        <a:bodyPr/>
        <a:lstStyle/>
        <a:p>
          <a:endParaRPr lang="en-US"/>
        </a:p>
      </dgm:t>
    </dgm:pt>
    <dgm:pt modelId="{6EF95531-629C-4B52-B518-084F1B9FDE63}" type="sibTrans" cxnId="{749DBB4F-CC22-4E16-B9C0-1462DCFAE32A}">
      <dgm:prSet/>
      <dgm:spPr/>
      <dgm:t>
        <a:bodyPr/>
        <a:lstStyle/>
        <a:p>
          <a:endParaRPr lang="en-US"/>
        </a:p>
      </dgm:t>
    </dgm:pt>
    <dgm:pt modelId="{A2B0F32E-E072-BC43-A1CC-4D551735659F}" type="pres">
      <dgm:prSet presAssocID="{35093BB8-1B0B-4BCC-8C3E-476967DAD139}" presName="hierChild1" presStyleCnt="0">
        <dgm:presLayoutVars>
          <dgm:chPref val="1"/>
          <dgm:dir/>
          <dgm:animOne val="branch"/>
          <dgm:animLvl val="lvl"/>
          <dgm:resizeHandles/>
        </dgm:presLayoutVars>
      </dgm:prSet>
      <dgm:spPr/>
    </dgm:pt>
    <dgm:pt modelId="{A79AEF32-CFFE-224A-A2EF-3BF21173F31F}" type="pres">
      <dgm:prSet presAssocID="{A43B5FE6-B8AF-43B1-BBE5-E18781B711EA}" presName="hierRoot1" presStyleCnt="0"/>
      <dgm:spPr/>
    </dgm:pt>
    <dgm:pt modelId="{51B8CD3E-5FBE-094B-923B-F6FF23A8163A}" type="pres">
      <dgm:prSet presAssocID="{A43B5FE6-B8AF-43B1-BBE5-E18781B711EA}" presName="composite" presStyleCnt="0"/>
      <dgm:spPr/>
    </dgm:pt>
    <dgm:pt modelId="{7C821E3F-B4B2-0E4C-9BA1-121E47042E3F}" type="pres">
      <dgm:prSet presAssocID="{A43B5FE6-B8AF-43B1-BBE5-E18781B711EA}" presName="background" presStyleLbl="node0" presStyleIdx="0" presStyleCnt="2"/>
      <dgm:spPr/>
    </dgm:pt>
    <dgm:pt modelId="{5D898E56-06EA-7742-B52E-DE7DEB4975D0}" type="pres">
      <dgm:prSet presAssocID="{A43B5FE6-B8AF-43B1-BBE5-E18781B711EA}" presName="text" presStyleLbl="fgAcc0" presStyleIdx="0" presStyleCnt="2">
        <dgm:presLayoutVars>
          <dgm:chPref val="3"/>
        </dgm:presLayoutVars>
      </dgm:prSet>
      <dgm:spPr/>
    </dgm:pt>
    <dgm:pt modelId="{442B1050-126B-4E4E-8ABA-714503474ED5}" type="pres">
      <dgm:prSet presAssocID="{A43B5FE6-B8AF-43B1-BBE5-E18781B711EA}" presName="hierChild2" presStyleCnt="0"/>
      <dgm:spPr/>
    </dgm:pt>
    <dgm:pt modelId="{D4FD396E-C13D-D642-9ECE-88722A4B35CD}" type="pres">
      <dgm:prSet presAssocID="{B58B56E1-DE5A-4EC9-AAAB-49CB1F3FC9D5}" presName="hierRoot1" presStyleCnt="0"/>
      <dgm:spPr/>
    </dgm:pt>
    <dgm:pt modelId="{09FB38EB-67E3-DE49-851A-BB70591CF006}" type="pres">
      <dgm:prSet presAssocID="{B58B56E1-DE5A-4EC9-AAAB-49CB1F3FC9D5}" presName="composite" presStyleCnt="0"/>
      <dgm:spPr/>
    </dgm:pt>
    <dgm:pt modelId="{9BBBA72F-0171-924C-9549-E49635B3D482}" type="pres">
      <dgm:prSet presAssocID="{B58B56E1-DE5A-4EC9-AAAB-49CB1F3FC9D5}" presName="background" presStyleLbl="node0" presStyleIdx="1" presStyleCnt="2"/>
      <dgm:spPr/>
    </dgm:pt>
    <dgm:pt modelId="{6178D1C0-E207-7945-AE0E-23DCFBE323E1}" type="pres">
      <dgm:prSet presAssocID="{B58B56E1-DE5A-4EC9-AAAB-49CB1F3FC9D5}" presName="text" presStyleLbl="fgAcc0" presStyleIdx="1" presStyleCnt="2">
        <dgm:presLayoutVars>
          <dgm:chPref val="3"/>
        </dgm:presLayoutVars>
      </dgm:prSet>
      <dgm:spPr/>
    </dgm:pt>
    <dgm:pt modelId="{ABC3068C-581E-1F42-9184-163CA93C5139}" type="pres">
      <dgm:prSet presAssocID="{B58B56E1-DE5A-4EC9-AAAB-49CB1F3FC9D5}" presName="hierChild2" presStyleCnt="0"/>
      <dgm:spPr/>
    </dgm:pt>
  </dgm:ptLst>
  <dgm:cxnLst>
    <dgm:cxn modelId="{76CB2E15-7C55-FC48-8FE3-5EFE2F533BBE}" type="presOf" srcId="{B58B56E1-DE5A-4EC9-AAAB-49CB1F3FC9D5}" destId="{6178D1C0-E207-7945-AE0E-23DCFBE323E1}" srcOrd="0" destOrd="0" presId="urn:microsoft.com/office/officeart/2005/8/layout/hierarchy1"/>
    <dgm:cxn modelId="{D218A61E-23ED-D24B-98DC-C925EE25ABF5}" type="presOf" srcId="{35093BB8-1B0B-4BCC-8C3E-476967DAD139}" destId="{A2B0F32E-E072-BC43-A1CC-4D551735659F}" srcOrd="0" destOrd="0" presId="urn:microsoft.com/office/officeart/2005/8/layout/hierarchy1"/>
    <dgm:cxn modelId="{749DBB4F-CC22-4E16-B9C0-1462DCFAE32A}" srcId="{35093BB8-1B0B-4BCC-8C3E-476967DAD139}" destId="{B58B56E1-DE5A-4EC9-AAAB-49CB1F3FC9D5}" srcOrd="1" destOrd="0" parTransId="{C3A87366-D3A4-4E99-99C8-5694856E8C40}" sibTransId="{6EF95531-629C-4B52-B518-084F1B9FDE63}"/>
    <dgm:cxn modelId="{1315E292-ECB9-444F-9D84-67EE95019BD8}" srcId="{35093BB8-1B0B-4BCC-8C3E-476967DAD139}" destId="{A43B5FE6-B8AF-43B1-BBE5-E18781B711EA}" srcOrd="0" destOrd="0" parTransId="{BDDD4C28-2EB2-47ED-9272-EB135064ACF8}" sibTransId="{03B920DC-6644-45F3-A66B-B53E6816B6E2}"/>
    <dgm:cxn modelId="{7F9E5DA2-4426-DD46-85BF-6070A881332C}" type="presOf" srcId="{A43B5FE6-B8AF-43B1-BBE5-E18781B711EA}" destId="{5D898E56-06EA-7742-B52E-DE7DEB4975D0}" srcOrd="0" destOrd="0" presId="urn:microsoft.com/office/officeart/2005/8/layout/hierarchy1"/>
    <dgm:cxn modelId="{C3841A6A-7ECA-DE4C-955D-EF20FBC77B10}" type="presParOf" srcId="{A2B0F32E-E072-BC43-A1CC-4D551735659F}" destId="{A79AEF32-CFFE-224A-A2EF-3BF21173F31F}" srcOrd="0" destOrd="0" presId="urn:microsoft.com/office/officeart/2005/8/layout/hierarchy1"/>
    <dgm:cxn modelId="{4BD33CD7-93E3-964E-B368-B1A1FB867F4B}" type="presParOf" srcId="{A79AEF32-CFFE-224A-A2EF-3BF21173F31F}" destId="{51B8CD3E-5FBE-094B-923B-F6FF23A8163A}" srcOrd="0" destOrd="0" presId="urn:microsoft.com/office/officeart/2005/8/layout/hierarchy1"/>
    <dgm:cxn modelId="{2D70315B-7AB5-6740-9B61-92D47EB7A875}" type="presParOf" srcId="{51B8CD3E-5FBE-094B-923B-F6FF23A8163A}" destId="{7C821E3F-B4B2-0E4C-9BA1-121E47042E3F}" srcOrd="0" destOrd="0" presId="urn:microsoft.com/office/officeart/2005/8/layout/hierarchy1"/>
    <dgm:cxn modelId="{71836F84-0B43-3441-8522-3A4DB8BD44DD}" type="presParOf" srcId="{51B8CD3E-5FBE-094B-923B-F6FF23A8163A}" destId="{5D898E56-06EA-7742-B52E-DE7DEB4975D0}" srcOrd="1" destOrd="0" presId="urn:microsoft.com/office/officeart/2005/8/layout/hierarchy1"/>
    <dgm:cxn modelId="{1793EB13-DE16-E64E-A11D-49D8ABA28F84}" type="presParOf" srcId="{A79AEF32-CFFE-224A-A2EF-3BF21173F31F}" destId="{442B1050-126B-4E4E-8ABA-714503474ED5}" srcOrd="1" destOrd="0" presId="urn:microsoft.com/office/officeart/2005/8/layout/hierarchy1"/>
    <dgm:cxn modelId="{6CDC4E74-D631-BE40-BD28-B29316238BD9}" type="presParOf" srcId="{A2B0F32E-E072-BC43-A1CC-4D551735659F}" destId="{D4FD396E-C13D-D642-9ECE-88722A4B35CD}" srcOrd="1" destOrd="0" presId="urn:microsoft.com/office/officeart/2005/8/layout/hierarchy1"/>
    <dgm:cxn modelId="{C87C42E1-828F-D641-81AC-1B2D2BC77B68}" type="presParOf" srcId="{D4FD396E-C13D-D642-9ECE-88722A4B35CD}" destId="{09FB38EB-67E3-DE49-851A-BB70591CF006}" srcOrd="0" destOrd="0" presId="urn:microsoft.com/office/officeart/2005/8/layout/hierarchy1"/>
    <dgm:cxn modelId="{678FDB4E-ABF0-144D-B34F-FBDB2134953C}" type="presParOf" srcId="{09FB38EB-67E3-DE49-851A-BB70591CF006}" destId="{9BBBA72F-0171-924C-9549-E49635B3D482}" srcOrd="0" destOrd="0" presId="urn:microsoft.com/office/officeart/2005/8/layout/hierarchy1"/>
    <dgm:cxn modelId="{B8BA43DF-5692-5447-A5B5-AAC4B49F4ACB}" type="presParOf" srcId="{09FB38EB-67E3-DE49-851A-BB70591CF006}" destId="{6178D1C0-E207-7945-AE0E-23DCFBE323E1}" srcOrd="1" destOrd="0" presId="urn:microsoft.com/office/officeart/2005/8/layout/hierarchy1"/>
    <dgm:cxn modelId="{3A244BCB-395C-3E40-A36F-2B6494579F34}" type="presParOf" srcId="{D4FD396E-C13D-D642-9ECE-88722A4B35CD}" destId="{ABC3068C-581E-1F42-9184-163CA93C513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8556C13-3DB3-408F-A8DB-EF49340F189D}"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F499728-9E7D-42BF-A1BD-C030C62FF232}">
      <dgm:prSet/>
      <dgm:spPr/>
      <dgm:t>
        <a:bodyPr/>
        <a:lstStyle/>
        <a:p>
          <a:r>
            <a:rPr lang="en-GB"/>
            <a:t>‘communality and connectivity ties are at least as important in the publishing value chain.’ (Heebels et al, 2013:716). </a:t>
          </a:r>
          <a:endParaRPr lang="en-US"/>
        </a:p>
      </dgm:t>
    </dgm:pt>
    <dgm:pt modelId="{1AD52A90-B349-4B2C-BD21-2D0416D4FDD0}" type="parTrans" cxnId="{A3FE9FE0-8602-4C4C-B543-97E647265AC4}">
      <dgm:prSet/>
      <dgm:spPr/>
      <dgm:t>
        <a:bodyPr/>
        <a:lstStyle/>
        <a:p>
          <a:endParaRPr lang="en-US"/>
        </a:p>
      </dgm:t>
    </dgm:pt>
    <dgm:pt modelId="{D63D08F6-AAEB-4FC5-8A33-7100E43F205F}" type="sibTrans" cxnId="{A3FE9FE0-8602-4C4C-B543-97E647265AC4}">
      <dgm:prSet/>
      <dgm:spPr/>
      <dgm:t>
        <a:bodyPr/>
        <a:lstStyle/>
        <a:p>
          <a:endParaRPr lang="en-US"/>
        </a:p>
      </dgm:t>
    </dgm:pt>
    <dgm:pt modelId="{9EBEECED-CDAC-4491-B197-1AA8E206D884}">
      <dgm:prSet/>
      <dgm:spPr/>
      <dgm:t>
        <a:bodyPr/>
        <a:lstStyle/>
        <a:p>
          <a:r>
            <a:rPr lang="en-GB" dirty="0"/>
            <a:t>‘On the one hand, personal and business strands of the [network] tie </a:t>
          </a:r>
          <a:r>
            <a:rPr lang="en-GB" b="1" dirty="0"/>
            <a:t>reinforce </a:t>
          </a:r>
          <a:r>
            <a:rPr lang="en-GB" dirty="0"/>
            <a:t>one another …creating relationships of trust, on the other hand, relational </a:t>
          </a:r>
          <a:r>
            <a:rPr lang="en-GB" b="1" dirty="0"/>
            <a:t>distance</a:t>
          </a:r>
          <a:r>
            <a:rPr lang="en-GB" dirty="0"/>
            <a:t> is managed and maintained…to be able </a:t>
          </a:r>
          <a:r>
            <a:rPr lang="en-GB" b="1" dirty="0"/>
            <a:t>to criticize and complement </a:t>
          </a:r>
          <a:r>
            <a:rPr lang="en-GB" dirty="0"/>
            <a:t>each other and realize </a:t>
          </a:r>
          <a:r>
            <a:rPr lang="en-GB" b="1" dirty="0"/>
            <a:t>creativity</a:t>
          </a:r>
          <a:r>
            <a:rPr lang="en-GB" dirty="0"/>
            <a:t>.’ (</a:t>
          </a:r>
          <a:r>
            <a:rPr lang="en-GB" dirty="0" err="1"/>
            <a:t>Heebels</a:t>
          </a:r>
          <a:r>
            <a:rPr lang="en-GB" dirty="0"/>
            <a:t> et al, 2013:715). </a:t>
          </a:r>
          <a:endParaRPr lang="en-US" dirty="0"/>
        </a:p>
      </dgm:t>
    </dgm:pt>
    <dgm:pt modelId="{70974FBD-F90C-4A6D-8EBF-97730FE97CA3}" type="parTrans" cxnId="{E53BA0D9-2466-4635-870E-8F346AC1DE00}">
      <dgm:prSet/>
      <dgm:spPr/>
      <dgm:t>
        <a:bodyPr/>
        <a:lstStyle/>
        <a:p>
          <a:endParaRPr lang="en-US"/>
        </a:p>
      </dgm:t>
    </dgm:pt>
    <dgm:pt modelId="{6AB326FD-15FD-4351-823A-E9545398AED8}" type="sibTrans" cxnId="{E53BA0D9-2466-4635-870E-8F346AC1DE00}">
      <dgm:prSet/>
      <dgm:spPr/>
      <dgm:t>
        <a:bodyPr/>
        <a:lstStyle/>
        <a:p>
          <a:endParaRPr lang="en-US"/>
        </a:p>
      </dgm:t>
    </dgm:pt>
    <dgm:pt modelId="{235B57C0-4A80-C642-8473-7D3AF956C532}" type="pres">
      <dgm:prSet presAssocID="{D8556C13-3DB3-408F-A8DB-EF49340F189D}" presName="hierChild1" presStyleCnt="0">
        <dgm:presLayoutVars>
          <dgm:chPref val="1"/>
          <dgm:dir/>
          <dgm:animOne val="branch"/>
          <dgm:animLvl val="lvl"/>
          <dgm:resizeHandles/>
        </dgm:presLayoutVars>
      </dgm:prSet>
      <dgm:spPr/>
    </dgm:pt>
    <dgm:pt modelId="{7424822F-F0EF-4840-A414-EE24C07465D9}" type="pres">
      <dgm:prSet presAssocID="{1F499728-9E7D-42BF-A1BD-C030C62FF232}" presName="hierRoot1" presStyleCnt="0"/>
      <dgm:spPr/>
    </dgm:pt>
    <dgm:pt modelId="{F5153708-8FD9-6A41-B4E1-C8A585C16AEB}" type="pres">
      <dgm:prSet presAssocID="{1F499728-9E7D-42BF-A1BD-C030C62FF232}" presName="composite" presStyleCnt="0"/>
      <dgm:spPr/>
    </dgm:pt>
    <dgm:pt modelId="{3BD60458-B58A-7749-8970-C5DDAB628AA3}" type="pres">
      <dgm:prSet presAssocID="{1F499728-9E7D-42BF-A1BD-C030C62FF232}" presName="background" presStyleLbl="node0" presStyleIdx="0" presStyleCnt="2"/>
      <dgm:spPr/>
    </dgm:pt>
    <dgm:pt modelId="{30241B0B-F370-254A-AC59-D1F24CE6E43D}" type="pres">
      <dgm:prSet presAssocID="{1F499728-9E7D-42BF-A1BD-C030C62FF232}" presName="text" presStyleLbl="fgAcc0" presStyleIdx="0" presStyleCnt="2">
        <dgm:presLayoutVars>
          <dgm:chPref val="3"/>
        </dgm:presLayoutVars>
      </dgm:prSet>
      <dgm:spPr/>
    </dgm:pt>
    <dgm:pt modelId="{DC4C5642-6B6D-754C-87E6-CCCDD46E90E6}" type="pres">
      <dgm:prSet presAssocID="{1F499728-9E7D-42BF-A1BD-C030C62FF232}" presName="hierChild2" presStyleCnt="0"/>
      <dgm:spPr/>
    </dgm:pt>
    <dgm:pt modelId="{4042F54F-2619-EE42-9BE4-5E6399D1FC92}" type="pres">
      <dgm:prSet presAssocID="{9EBEECED-CDAC-4491-B197-1AA8E206D884}" presName="hierRoot1" presStyleCnt="0"/>
      <dgm:spPr/>
    </dgm:pt>
    <dgm:pt modelId="{E53B9708-9E50-644A-84ED-15060558E371}" type="pres">
      <dgm:prSet presAssocID="{9EBEECED-CDAC-4491-B197-1AA8E206D884}" presName="composite" presStyleCnt="0"/>
      <dgm:spPr/>
    </dgm:pt>
    <dgm:pt modelId="{7E35D7DC-0415-3547-B481-74C4DEA5027E}" type="pres">
      <dgm:prSet presAssocID="{9EBEECED-CDAC-4491-B197-1AA8E206D884}" presName="background" presStyleLbl="node0" presStyleIdx="1" presStyleCnt="2"/>
      <dgm:spPr/>
    </dgm:pt>
    <dgm:pt modelId="{5DE315F3-966E-0442-893C-FCC84B68E43F}" type="pres">
      <dgm:prSet presAssocID="{9EBEECED-CDAC-4491-B197-1AA8E206D884}" presName="text" presStyleLbl="fgAcc0" presStyleIdx="1" presStyleCnt="2">
        <dgm:presLayoutVars>
          <dgm:chPref val="3"/>
        </dgm:presLayoutVars>
      </dgm:prSet>
      <dgm:spPr/>
    </dgm:pt>
    <dgm:pt modelId="{214D6621-E848-0B4D-BFB5-A26F0FF9A134}" type="pres">
      <dgm:prSet presAssocID="{9EBEECED-CDAC-4491-B197-1AA8E206D884}" presName="hierChild2" presStyleCnt="0"/>
      <dgm:spPr/>
    </dgm:pt>
  </dgm:ptLst>
  <dgm:cxnLst>
    <dgm:cxn modelId="{D8A0ED5D-3EA5-4548-A929-59EA296105F2}" type="presOf" srcId="{9EBEECED-CDAC-4491-B197-1AA8E206D884}" destId="{5DE315F3-966E-0442-893C-FCC84B68E43F}" srcOrd="0" destOrd="0" presId="urn:microsoft.com/office/officeart/2005/8/layout/hierarchy1"/>
    <dgm:cxn modelId="{F838B66D-56D0-9C48-90CC-7B9490CDBF5F}" type="presOf" srcId="{1F499728-9E7D-42BF-A1BD-C030C62FF232}" destId="{30241B0B-F370-254A-AC59-D1F24CE6E43D}" srcOrd="0" destOrd="0" presId="urn:microsoft.com/office/officeart/2005/8/layout/hierarchy1"/>
    <dgm:cxn modelId="{E53BA0D9-2466-4635-870E-8F346AC1DE00}" srcId="{D8556C13-3DB3-408F-A8DB-EF49340F189D}" destId="{9EBEECED-CDAC-4491-B197-1AA8E206D884}" srcOrd="1" destOrd="0" parTransId="{70974FBD-F90C-4A6D-8EBF-97730FE97CA3}" sibTransId="{6AB326FD-15FD-4351-823A-E9545398AED8}"/>
    <dgm:cxn modelId="{A3FE9FE0-8602-4C4C-B543-97E647265AC4}" srcId="{D8556C13-3DB3-408F-A8DB-EF49340F189D}" destId="{1F499728-9E7D-42BF-A1BD-C030C62FF232}" srcOrd="0" destOrd="0" parTransId="{1AD52A90-B349-4B2C-BD21-2D0416D4FDD0}" sibTransId="{D63D08F6-AAEB-4FC5-8A33-7100E43F205F}"/>
    <dgm:cxn modelId="{4E5A93E5-8D01-9646-A885-E36D38A02CC2}" type="presOf" srcId="{D8556C13-3DB3-408F-A8DB-EF49340F189D}" destId="{235B57C0-4A80-C642-8473-7D3AF956C532}" srcOrd="0" destOrd="0" presId="urn:microsoft.com/office/officeart/2005/8/layout/hierarchy1"/>
    <dgm:cxn modelId="{3EEAA2DB-EF1D-F14D-953B-3117CA5530C1}" type="presParOf" srcId="{235B57C0-4A80-C642-8473-7D3AF956C532}" destId="{7424822F-F0EF-4840-A414-EE24C07465D9}" srcOrd="0" destOrd="0" presId="urn:microsoft.com/office/officeart/2005/8/layout/hierarchy1"/>
    <dgm:cxn modelId="{89E4C04A-EF77-D24B-A9DA-286D503313BD}" type="presParOf" srcId="{7424822F-F0EF-4840-A414-EE24C07465D9}" destId="{F5153708-8FD9-6A41-B4E1-C8A585C16AEB}" srcOrd="0" destOrd="0" presId="urn:microsoft.com/office/officeart/2005/8/layout/hierarchy1"/>
    <dgm:cxn modelId="{DA633E97-54C4-DF46-9BF7-C0DF047D0432}" type="presParOf" srcId="{F5153708-8FD9-6A41-B4E1-C8A585C16AEB}" destId="{3BD60458-B58A-7749-8970-C5DDAB628AA3}" srcOrd="0" destOrd="0" presId="urn:microsoft.com/office/officeart/2005/8/layout/hierarchy1"/>
    <dgm:cxn modelId="{C6B441A5-8902-1F48-9288-23BEF66901DB}" type="presParOf" srcId="{F5153708-8FD9-6A41-B4E1-C8A585C16AEB}" destId="{30241B0B-F370-254A-AC59-D1F24CE6E43D}" srcOrd="1" destOrd="0" presId="urn:microsoft.com/office/officeart/2005/8/layout/hierarchy1"/>
    <dgm:cxn modelId="{B039771D-D674-674A-B541-FE4C15EE6842}" type="presParOf" srcId="{7424822F-F0EF-4840-A414-EE24C07465D9}" destId="{DC4C5642-6B6D-754C-87E6-CCCDD46E90E6}" srcOrd="1" destOrd="0" presId="urn:microsoft.com/office/officeart/2005/8/layout/hierarchy1"/>
    <dgm:cxn modelId="{F395E77C-F745-FF48-A79C-B2FB32F342B0}" type="presParOf" srcId="{235B57C0-4A80-C642-8473-7D3AF956C532}" destId="{4042F54F-2619-EE42-9BE4-5E6399D1FC92}" srcOrd="1" destOrd="0" presId="urn:microsoft.com/office/officeart/2005/8/layout/hierarchy1"/>
    <dgm:cxn modelId="{BE87A582-C898-0E4B-B78C-D776EE7A4FAE}" type="presParOf" srcId="{4042F54F-2619-EE42-9BE4-5E6399D1FC92}" destId="{E53B9708-9E50-644A-84ED-15060558E371}" srcOrd="0" destOrd="0" presId="urn:microsoft.com/office/officeart/2005/8/layout/hierarchy1"/>
    <dgm:cxn modelId="{D3621F15-7017-C440-8277-F7467BA08244}" type="presParOf" srcId="{E53B9708-9E50-644A-84ED-15060558E371}" destId="{7E35D7DC-0415-3547-B481-74C4DEA5027E}" srcOrd="0" destOrd="0" presId="urn:microsoft.com/office/officeart/2005/8/layout/hierarchy1"/>
    <dgm:cxn modelId="{ED1B4D56-DEB8-9541-9D76-943F43E3AE73}" type="presParOf" srcId="{E53B9708-9E50-644A-84ED-15060558E371}" destId="{5DE315F3-966E-0442-893C-FCC84B68E43F}" srcOrd="1" destOrd="0" presId="urn:microsoft.com/office/officeart/2005/8/layout/hierarchy1"/>
    <dgm:cxn modelId="{01214720-C7C8-484A-9337-4C5DD310168D}" type="presParOf" srcId="{4042F54F-2619-EE42-9BE4-5E6399D1FC92}" destId="{214D6621-E848-0B4D-BFB5-A26F0FF9A13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9F06D39-990A-4323-A7CB-030589EEB8AA}" type="doc">
      <dgm:prSet loTypeId="urn:microsoft.com/office/officeart/2005/8/layout/venn1" loCatId="relationship" qsTypeId="urn:microsoft.com/office/officeart/2005/8/quickstyle/simple1" qsCatId="simple" csTypeId="urn:microsoft.com/office/officeart/2005/8/colors/colorful4" csCatId="colorful" phldr="1"/>
      <dgm:spPr/>
    </dgm:pt>
    <dgm:pt modelId="{16BD60C2-703B-4232-8D46-149876699EEB}">
      <dgm:prSet phldrT="[Text]"/>
      <dgm:spPr/>
      <dgm:t>
        <a:bodyPr/>
        <a:lstStyle/>
        <a:p>
          <a:r>
            <a:rPr lang="en-GB" dirty="0"/>
            <a:t>Researching</a:t>
          </a:r>
        </a:p>
      </dgm:t>
    </dgm:pt>
    <dgm:pt modelId="{FB59CC38-85EE-4EAF-92A0-59E6FF6C66C1}" type="parTrans" cxnId="{47952422-9DD3-4F70-AC1B-033074463C21}">
      <dgm:prSet/>
      <dgm:spPr/>
      <dgm:t>
        <a:bodyPr/>
        <a:lstStyle/>
        <a:p>
          <a:endParaRPr lang="en-GB"/>
        </a:p>
      </dgm:t>
    </dgm:pt>
    <dgm:pt modelId="{46D41B70-053C-464B-847D-A523CD67FDCE}" type="sibTrans" cxnId="{47952422-9DD3-4F70-AC1B-033074463C21}">
      <dgm:prSet/>
      <dgm:spPr/>
      <dgm:t>
        <a:bodyPr/>
        <a:lstStyle/>
        <a:p>
          <a:endParaRPr lang="en-GB"/>
        </a:p>
      </dgm:t>
    </dgm:pt>
    <dgm:pt modelId="{EAC3BF31-EF26-4572-835A-AC49A4B84E0B}">
      <dgm:prSet phldrT="[Text]"/>
      <dgm:spPr/>
      <dgm:t>
        <a:bodyPr/>
        <a:lstStyle/>
        <a:p>
          <a:r>
            <a:rPr lang="en-GB" dirty="0"/>
            <a:t>Writing</a:t>
          </a:r>
        </a:p>
      </dgm:t>
    </dgm:pt>
    <dgm:pt modelId="{4D16EDEA-5F7A-421B-BF29-5D1850A14D2B}" type="parTrans" cxnId="{D2B7F922-FEFB-4674-9DE0-23D19FD77F03}">
      <dgm:prSet/>
      <dgm:spPr/>
      <dgm:t>
        <a:bodyPr/>
        <a:lstStyle/>
        <a:p>
          <a:endParaRPr lang="en-GB"/>
        </a:p>
      </dgm:t>
    </dgm:pt>
    <dgm:pt modelId="{36A39B46-0445-46E4-A5DD-A70B23132ADA}" type="sibTrans" cxnId="{D2B7F922-FEFB-4674-9DE0-23D19FD77F03}">
      <dgm:prSet/>
      <dgm:spPr/>
      <dgm:t>
        <a:bodyPr/>
        <a:lstStyle/>
        <a:p>
          <a:endParaRPr lang="en-GB"/>
        </a:p>
      </dgm:t>
    </dgm:pt>
    <dgm:pt modelId="{608872BD-99BC-4341-851E-D90E1E5D9C3A}">
      <dgm:prSet phldrT="[Text]"/>
      <dgm:spPr/>
      <dgm:t>
        <a:bodyPr/>
        <a:lstStyle/>
        <a:p>
          <a:r>
            <a:rPr lang="en-GB" dirty="0"/>
            <a:t>Discoverability</a:t>
          </a:r>
        </a:p>
      </dgm:t>
    </dgm:pt>
    <dgm:pt modelId="{FCB60D93-5FDD-497E-B4DE-1C0AD62D0592}" type="parTrans" cxnId="{13876599-EA67-4B01-A2A8-36759236CCFE}">
      <dgm:prSet/>
      <dgm:spPr/>
      <dgm:t>
        <a:bodyPr/>
        <a:lstStyle/>
        <a:p>
          <a:endParaRPr lang="en-GB"/>
        </a:p>
      </dgm:t>
    </dgm:pt>
    <dgm:pt modelId="{6F0575A1-04E0-4BE2-A59C-518A4FC04DAB}" type="sibTrans" cxnId="{13876599-EA67-4B01-A2A8-36759236CCFE}">
      <dgm:prSet/>
      <dgm:spPr/>
      <dgm:t>
        <a:bodyPr/>
        <a:lstStyle/>
        <a:p>
          <a:endParaRPr lang="en-GB"/>
        </a:p>
      </dgm:t>
    </dgm:pt>
    <dgm:pt modelId="{BA1D2B61-ABAF-429C-8614-28E3F777A881}">
      <dgm:prSet/>
      <dgm:spPr/>
      <dgm:t>
        <a:bodyPr/>
        <a:lstStyle/>
        <a:p>
          <a:r>
            <a:rPr lang="en-GB" dirty="0"/>
            <a:t>Connecting</a:t>
          </a:r>
        </a:p>
      </dgm:t>
    </dgm:pt>
    <dgm:pt modelId="{1A3DF0F8-DD79-465F-993D-18C3FD20E11C}" type="parTrans" cxnId="{FA7F4CA5-C47C-4C08-84DC-AE2E0135FE42}">
      <dgm:prSet/>
      <dgm:spPr/>
      <dgm:t>
        <a:bodyPr/>
        <a:lstStyle/>
        <a:p>
          <a:endParaRPr lang="en-GB"/>
        </a:p>
      </dgm:t>
    </dgm:pt>
    <dgm:pt modelId="{20A30FED-D88B-4AE2-90AB-3BDDC0422CC0}" type="sibTrans" cxnId="{FA7F4CA5-C47C-4C08-84DC-AE2E0135FE42}">
      <dgm:prSet/>
      <dgm:spPr/>
      <dgm:t>
        <a:bodyPr/>
        <a:lstStyle/>
        <a:p>
          <a:endParaRPr lang="en-GB"/>
        </a:p>
      </dgm:t>
    </dgm:pt>
    <dgm:pt modelId="{3A644944-7900-48F6-B68D-DFF597FA3A98}" type="pres">
      <dgm:prSet presAssocID="{C9F06D39-990A-4323-A7CB-030589EEB8AA}" presName="compositeShape" presStyleCnt="0">
        <dgm:presLayoutVars>
          <dgm:chMax val="7"/>
          <dgm:dir/>
          <dgm:resizeHandles val="exact"/>
        </dgm:presLayoutVars>
      </dgm:prSet>
      <dgm:spPr/>
    </dgm:pt>
    <dgm:pt modelId="{DB723F7E-F20C-4F9E-9379-26D881A67245}" type="pres">
      <dgm:prSet presAssocID="{16BD60C2-703B-4232-8D46-149876699EEB}" presName="circ1" presStyleLbl="vennNode1" presStyleIdx="0" presStyleCnt="4"/>
      <dgm:spPr/>
    </dgm:pt>
    <dgm:pt modelId="{65E8346B-B2BB-4C89-8B2D-FA0F98AD4621}" type="pres">
      <dgm:prSet presAssocID="{16BD60C2-703B-4232-8D46-149876699EEB}" presName="circ1Tx" presStyleLbl="revTx" presStyleIdx="0" presStyleCnt="0">
        <dgm:presLayoutVars>
          <dgm:chMax val="0"/>
          <dgm:chPref val="0"/>
          <dgm:bulletEnabled val="1"/>
        </dgm:presLayoutVars>
      </dgm:prSet>
      <dgm:spPr/>
    </dgm:pt>
    <dgm:pt modelId="{4D6E7CD8-80D4-4583-A716-4BEEF11F90F9}" type="pres">
      <dgm:prSet presAssocID="{EAC3BF31-EF26-4572-835A-AC49A4B84E0B}" presName="circ2" presStyleLbl="vennNode1" presStyleIdx="1" presStyleCnt="4"/>
      <dgm:spPr/>
    </dgm:pt>
    <dgm:pt modelId="{D73BE777-A220-4E77-98B9-12670562DCAD}" type="pres">
      <dgm:prSet presAssocID="{EAC3BF31-EF26-4572-835A-AC49A4B84E0B}" presName="circ2Tx" presStyleLbl="revTx" presStyleIdx="0" presStyleCnt="0">
        <dgm:presLayoutVars>
          <dgm:chMax val="0"/>
          <dgm:chPref val="0"/>
          <dgm:bulletEnabled val="1"/>
        </dgm:presLayoutVars>
      </dgm:prSet>
      <dgm:spPr/>
    </dgm:pt>
    <dgm:pt modelId="{89A1FA4A-3B3E-4CB3-B40E-3172D3D7A800}" type="pres">
      <dgm:prSet presAssocID="{608872BD-99BC-4341-851E-D90E1E5D9C3A}" presName="circ3" presStyleLbl="vennNode1" presStyleIdx="2" presStyleCnt="4"/>
      <dgm:spPr/>
    </dgm:pt>
    <dgm:pt modelId="{2281F3DB-8917-4903-952C-E51B73D0ACCB}" type="pres">
      <dgm:prSet presAssocID="{608872BD-99BC-4341-851E-D90E1E5D9C3A}" presName="circ3Tx" presStyleLbl="revTx" presStyleIdx="0" presStyleCnt="0">
        <dgm:presLayoutVars>
          <dgm:chMax val="0"/>
          <dgm:chPref val="0"/>
          <dgm:bulletEnabled val="1"/>
        </dgm:presLayoutVars>
      </dgm:prSet>
      <dgm:spPr/>
    </dgm:pt>
    <dgm:pt modelId="{BAB62B10-4E52-4334-A512-A4EFFABEF9F2}" type="pres">
      <dgm:prSet presAssocID="{BA1D2B61-ABAF-429C-8614-28E3F777A881}" presName="circ4" presStyleLbl="vennNode1" presStyleIdx="3" presStyleCnt="4"/>
      <dgm:spPr/>
    </dgm:pt>
    <dgm:pt modelId="{94FD8B9E-A499-49F5-B162-4C94C99564C6}" type="pres">
      <dgm:prSet presAssocID="{BA1D2B61-ABAF-429C-8614-28E3F777A881}" presName="circ4Tx" presStyleLbl="revTx" presStyleIdx="0" presStyleCnt="0">
        <dgm:presLayoutVars>
          <dgm:chMax val="0"/>
          <dgm:chPref val="0"/>
          <dgm:bulletEnabled val="1"/>
        </dgm:presLayoutVars>
      </dgm:prSet>
      <dgm:spPr/>
    </dgm:pt>
  </dgm:ptLst>
  <dgm:cxnLst>
    <dgm:cxn modelId="{47952422-9DD3-4F70-AC1B-033074463C21}" srcId="{C9F06D39-990A-4323-A7CB-030589EEB8AA}" destId="{16BD60C2-703B-4232-8D46-149876699EEB}" srcOrd="0" destOrd="0" parTransId="{FB59CC38-85EE-4EAF-92A0-59E6FF6C66C1}" sibTransId="{46D41B70-053C-464B-847D-A523CD67FDCE}"/>
    <dgm:cxn modelId="{D2B7F922-FEFB-4674-9DE0-23D19FD77F03}" srcId="{C9F06D39-990A-4323-A7CB-030589EEB8AA}" destId="{EAC3BF31-EF26-4572-835A-AC49A4B84E0B}" srcOrd="1" destOrd="0" parTransId="{4D16EDEA-5F7A-421B-BF29-5D1850A14D2B}" sibTransId="{36A39B46-0445-46E4-A5DD-A70B23132ADA}"/>
    <dgm:cxn modelId="{B03C8B34-C0DF-451E-91ED-F385063BC928}" type="presOf" srcId="{BA1D2B61-ABAF-429C-8614-28E3F777A881}" destId="{94FD8B9E-A499-49F5-B162-4C94C99564C6}" srcOrd="1" destOrd="0" presId="urn:microsoft.com/office/officeart/2005/8/layout/venn1"/>
    <dgm:cxn modelId="{42BC4F3D-C3F7-424B-9ACD-05FDEB6F124B}" type="presOf" srcId="{EAC3BF31-EF26-4572-835A-AC49A4B84E0B}" destId="{4D6E7CD8-80D4-4583-A716-4BEEF11F90F9}" srcOrd="0" destOrd="0" presId="urn:microsoft.com/office/officeart/2005/8/layout/venn1"/>
    <dgm:cxn modelId="{82017861-0AAE-49EF-A52D-A28CCCBAC0A5}" type="presOf" srcId="{608872BD-99BC-4341-851E-D90E1E5D9C3A}" destId="{89A1FA4A-3B3E-4CB3-B40E-3172D3D7A800}" srcOrd="0" destOrd="0" presId="urn:microsoft.com/office/officeart/2005/8/layout/venn1"/>
    <dgm:cxn modelId="{A9FF9E41-B507-4F93-B5B3-FC3FE2A96A5B}" type="presOf" srcId="{16BD60C2-703B-4232-8D46-149876699EEB}" destId="{DB723F7E-F20C-4F9E-9379-26D881A67245}" srcOrd="0" destOrd="0" presId="urn:microsoft.com/office/officeart/2005/8/layout/venn1"/>
    <dgm:cxn modelId="{B86AF84E-47B5-4079-8DC2-2E40A00428EF}" type="presOf" srcId="{608872BD-99BC-4341-851E-D90E1E5D9C3A}" destId="{2281F3DB-8917-4903-952C-E51B73D0ACCB}" srcOrd="1" destOrd="0" presId="urn:microsoft.com/office/officeart/2005/8/layout/venn1"/>
    <dgm:cxn modelId="{22C26579-9003-41D3-B3CE-2C885900BC8B}" type="presOf" srcId="{BA1D2B61-ABAF-429C-8614-28E3F777A881}" destId="{BAB62B10-4E52-4334-A512-A4EFFABEF9F2}" srcOrd="0" destOrd="0" presId="urn:microsoft.com/office/officeart/2005/8/layout/venn1"/>
    <dgm:cxn modelId="{13876599-EA67-4B01-A2A8-36759236CCFE}" srcId="{C9F06D39-990A-4323-A7CB-030589EEB8AA}" destId="{608872BD-99BC-4341-851E-D90E1E5D9C3A}" srcOrd="2" destOrd="0" parTransId="{FCB60D93-5FDD-497E-B4DE-1C0AD62D0592}" sibTransId="{6F0575A1-04E0-4BE2-A59C-518A4FC04DAB}"/>
    <dgm:cxn modelId="{FA7F4CA5-C47C-4C08-84DC-AE2E0135FE42}" srcId="{C9F06D39-990A-4323-A7CB-030589EEB8AA}" destId="{BA1D2B61-ABAF-429C-8614-28E3F777A881}" srcOrd="3" destOrd="0" parTransId="{1A3DF0F8-DD79-465F-993D-18C3FD20E11C}" sibTransId="{20A30FED-D88B-4AE2-90AB-3BDDC0422CC0}"/>
    <dgm:cxn modelId="{04728AAE-C70A-4C07-BF54-E1D1B30AE88E}" type="presOf" srcId="{16BD60C2-703B-4232-8D46-149876699EEB}" destId="{65E8346B-B2BB-4C89-8B2D-FA0F98AD4621}" srcOrd="1" destOrd="0" presId="urn:microsoft.com/office/officeart/2005/8/layout/venn1"/>
    <dgm:cxn modelId="{DE9480BB-7459-4BFC-9AE3-6F76190C61BD}" type="presOf" srcId="{C9F06D39-990A-4323-A7CB-030589EEB8AA}" destId="{3A644944-7900-48F6-B68D-DFF597FA3A98}" srcOrd="0" destOrd="0" presId="urn:microsoft.com/office/officeart/2005/8/layout/venn1"/>
    <dgm:cxn modelId="{B7A8E2D5-C8C3-4223-BBD6-1EEBEC191861}" type="presOf" srcId="{EAC3BF31-EF26-4572-835A-AC49A4B84E0B}" destId="{D73BE777-A220-4E77-98B9-12670562DCAD}" srcOrd="1" destOrd="0" presId="urn:microsoft.com/office/officeart/2005/8/layout/venn1"/>
    <dgm:cxn modelId="{3218C755-8F68-4CE5-91F2-DC65477C344E}" type="presParOf" srcId="{3A644944-7900-48F6-B68D-DFF597FA3A98}" destId="{DB723F7E-F20C-4F9E-9379-26D881A67245}" srcOrd="0" destOrd="0" presId="urn:microsoft.com/office/officeart/2005/8/layout/venn1"/>
    <dgm:cxn modelId="{F48479F9-AE46-46BC-9771-D17DADC052C4}" type="presParOf" srcId="{3A644944-7900-48F6-B68D-DFF597FA3A98}" destId="{65E8346B-B2BB-4C89-8B2D-FA0F98AD4621}" srcOrd="1" destOrd="0" presId="urn:microsoft.com/office/officeart/2005/8/layout/venn1"/>
    <dgm:cxn modelId="{704B8248-EF35-4DDA-8463-5221D0DBC84D}" type="presParOf" srcId="{3A644944-7900-48F6-B68D-DFF597FA3A98}" destId="{4D6E7CD8-80D4-4583-A716-4BEEF11F90F9}" srcOrd="2" destOrd="0" presId="urn:microsoft.com/office/officeart/2005/8/layout/venn1"/>
    <dgm:cxn modelId="{37658C30-A7DA-4806-AE50-DBB0035CF2BE}" type="presParOf" srcId="{3A644944-7900-48F6-B68D-DFF597FA3A98}" destId="{D73BE777-A220-4E77-98B9-12670562DCAD}" srcOrd="3" destOrd="0" presId="urn:microsoft.com/office/officeart/2005/8/layout/venn1"/>
    <dgm:cxn modelId="{82551A75-FF56-4A61-A999-0FB7AA69D9F9}" type="presParOf" srcId="{3A644944-7900-48F6-B68D-DFF597FA3A98}" destId="{89A1FA4A-3B3E-4CB3-B40E-3172D3D7A800}" srcOrd="4" destOrd="0" presId="urn:microsoft.com/office/officeart/2005/8/layout/venn1"/>
    <dgm:cxn modelId="{BCBB187D-F432-402D-A094-27773080D030}" type="presParOf" srcId="{3A644944-7900-48F6-B68D-DFF597FA3A98}" destId="{2281F3DB-8917-4903-952C-E51B73D0ACCB}" srcOrd="5" destOrd="0" presId="urn:microsoft.com/office/officeart/2005/8/layout/venn1"/>
    <dgm:cxn modelId="{C7C573F0-D4E2-49EF-BE87-B73295E56548}" type="presParOf" srcId="{3A644944-7900-48F6-B68D-DFF597FA3A98}" destId="{BAB62B10-4E52-4334-A512-A4EFFABEF9F2}" srcOrd="6" destOrd="0" presId="urn:microsoft.com/office/officeart/2005/8/layout/venn1"/>
    <dgm:cxn modelId="{312176E1-5D95-400F-81E4-CFCADD8F768B}" type="presParOf" srcId="{3A644944-7900-48F6-B68D-DFF597FA3A98}" destId="{94FD8B9E-A499-49F5-B162-4C94C99564C6}"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B78B9E8-29AE-4463-BD4E-97DE654CD16E}"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en-GB"/>
        </a:p>
      </dgm:t>
    </dgm:pt>
    <dgm:pt modelId="{5918D8E1-0E34-41D4-A317-645CAE78CAC1}">
      <dgm:prSet phldrT="[Text]"/>
      <dgm:spPr/>
      <dgm:t>
        <a:bodyPr/>
        <a:lstStyle/>
        <a:p>
          <a:r>
            <a:rPr lang="en-GB" dirty="0"/>
            <a:t>Content making</a:t>
          </a:r>
        </a:p>
      </dgm:t>
    </dgm:pt>
    <dgm:pt modelId="{8DE70BEB-84DE-4EA6-8FAC-ED57BB63DC49}" type="parTrans" cxnId="{63588EDC-11AB-420D-87D2-9DE5A92C1FEC}">
      <dgm:prSet/>
      <dgm:spPr/>
      <dgm:t>
        <a:bodyPr/>
        <a:lstStyle/>
        <a:p>
          <a:endParaRPr lang="en-GB"/>
        </a:p>
      </dgm:t>
    </dgm:pt>
    <dgm:pt modelId="{F9F6B6A5-681E-482B-9E71-DC4A3F0595B0}" type="sibTrans" cxnId="{63588EDC-11AB-420D-87D2-9DE5A92C1FEC}">
      <dgm:prSet/>
      <dgm:spPr/>
      <dgm:t>
        <a:bodyPr/>
        <a:lstStyle/>
        <a:p>
          <a:endParaRPr lang="en-GB"/>
        </a:p>
      </dgm:t>
    </dgm:pt>
    <dgm:pt modelId="{35F8F653-2A8F-4F31-A29D-45626117138F}">
      <dgm:prSet phldrT="[Text]"/>
      <dgm:spPr/>
      <dgm:t>
        <a:bodyPr/>
        <a:lstStyle/>
        <a:p>
          <a:r>
            <a:rPr lang="en-GB" dirty="0"/>
            <a:t>Consuming</a:t>
          </a:r>
        </a:p>
      </dgm:t>
    </dgm:pt>
    <dgm:pt modelId="{83122290-2404-4B51-ADC4-65D057E34E5B}" type="parTrans" cxnId="{F2367861-86FE-4309-A696-AD745BC6AFAB}">
      <dgm:prSet/>
      <dgm:spPr/>
      <dgm:t>
        <a:bodyPr/>
        <a:lstStyle/>
        <a:p>
          <a:endParaRPr lang="en-GB"/>
        </a:p>
      </dgm:t>
    </dgm:pt>
    <dgm:pt modelId="{AA5D00B5-D83E-45E9-ACA4-5AC3652D97CB}" type="sibTrans" cxnId="{F2367861-86FE-4309-A696-AD745BC6AFAB}">
      <dgm:prSet/>
      <dgm:spPr/>
      <dgm:t>
        <a:bodyPr/>
        <a:lstStyle/>
        <a:p>
          <a:endParaRPr lang="en-GB"/>
        </a:p>
      </dgm:t>
    </dgm:pt>
    <dgm:pt modelId="{E1232E82-B45F-4920-8CDE-BCEC2AC157F9}" type="pres">
      <dgm:prSet presAssocID="{FB78B9E8-29AE-4463-BD4E-97DE654CD16E}" presName="Name0" presStyleCnt="0">
        <dgm:presLayoutVars>
          <dgm:dir/>
          <dgm:resizeHandles val="exact"/>
        </dgm:presLayoutVars>
      </dgm:prSet>
      <dgm:spPr/>
    </dgm:pt>
    <dgm:pt modelId="{493731E7-54BC-482D-B100-AE4E0B42C119}" type="pres">
      <dgm:prSet presAssocID="{5918D8E1-0E34-41D4-A317-645CAE78CAC1}" presName="Name5" presStyleLbl="vennNode1" presStyleIdx="0" presStyleCnt="2" custLinFactNeighborX="960" custLinFactNeighborY="-2440">
        <dgm:presLayoutVars>
          <dgm:bulletEnabled val="1"/>
        </dgm:presLayoutVars>
      </dgm:prSet>
      <dgm:spPr/>
    </dgm:pt>
    <dgm:pt modelId="{26AF9B5B-C5E5-43A1-A097-961F1B97742D}" type="pres">
      <dgm:prSet presAssocID="{F9F6B6A5-681E-482B-9E71-DC4A3F0595B0}" presName="space" presStyleCnt="0"/>
      <dgm:spPr/>
    </dgm:pt>
    <dgm:pt modelId="{180FA3A2-E1CD-43A0-898E-D8BC5897A3A1}" type="pres">
      <dgm:prSet presAssocID="{35F8F653-2A8F-4F31-A29D-45626117138F}" presName="Name5" presStyleLbl="vennNode1" presStyleIdx="1" presStyleCnt="2" custLinFactNeighborX="2872" custLinFactNeighborY="-1294">
        <dgm:presLayoutVars>
          <dgm:bulletEnabled val="1"/>
        </dgm:presLayoutVars>
      </dgm:prSet>
      <dgm:spPr/>
    </dgm:pt>
  </dgm:ptLst>
  <dgm:cxnLst>
    <dgm:cxn modelId="{F2367861-86FE-4309-A696-AD745BC6AFAB}" srcId="{FB78B9E8-29AE-4463-BD4E-97DE654CD16E}" destId="{35F8F653-2A8F-4F31-A29D-45626117138F}" srcOrd="1" destOrd="0" parTransId="{83122290-2404-4B51-ADC4-65D057E34E5B}" sibTransId="{AA5D00B5-D83E-45E9-ACA4-5AC3652D97CB}"/>
    <dgm:cxn modelId="{D20D048A-4D62-4B78-9563-EED034B29DE5}" type="presOf" srcId="{35F8F653-2A8F-4F31-A29D-45626117138F}" destId="{180FA3A2-E1CD-43A0-898E-D8BC5897A3A1}" srcOrd="0" destOrd="0" presId="urn:microsoft.com/office/officeart/2005/8/layout/venn3"/>
    <dgm:cxn modelId="{255A35D4-740A-4445-B8ED-0D79908B0DDD}" type="presOf" srcId="{5918D8E1-0E34-41D4-A317-645CAE78CAC1}" destId="{493731E7-54BC-482D-B100-AE4E0B42C119}" srcOrd="0" destOrd="0" presId="urn:microsoft.com/office/officeart/2005/8/layout/venn3"/>
    <dgm:cxn modelId="{63588EDC-11AB-420D-87D2-9DE5A92C1FEC}" srcId="{FB78B9E8-29AE-4463-BD4E-97DE654CD16E}" destId="{5918D8E1-0E34-41D4-A317-645CAE78CAC1}" srcOrd="0" destOrd="0" parTransId="{8DE70BEB-84DE-4EA6-8FAC-ED57BB63DC49}" sibTransId="{F9F6B6A5-681E-482B-9E71-DC4A3F0595B0}"/>
    <dgm:cxn modelId="{D31337DF-6C09-44E2-BD25-67EDBDC9700E}" type="presOf" srcId="{FB78B9E8-29AE-4463-BD4E-97DE654CD16E}" destId="{E1232E82-B45F-4920-8CDE-BCEC2AC157F9}" srcOrd="0" destOrd="0" presId="urn:microsoft.com/office/officeart/2005/8/layout/venn3"/>
    <dgm:cxn modelId="{288B4815-7111-4509-9398-55D1097B7CF6}" type="presParOf" srcId="{E1232E82-B45F-4920-8CDE-BCEC2AC157F9}" destId="{493731E7-54BC-482D-B100-AE4E0B42C119}" srcOrd="0" destOrd="0" presId="urn:microsoft.com/office/officeart/2005/8/layout/venn3"/>
    <dgm:cxn modelId="{6382986B-9AD4-4602-9CFB-00A71C5DE3D9}" type="presParOf" srcId="{E1232E82-B45F-4920-8CDE-BCEC2AC157F9}" destId="{26AF9B5B-C5E5-43A1-A097-961F1B97742D}" srcOrd="1" destOrd="0" presId="urn:microsoft.com/office/officeart/2005/8/layout/venn3"/>
    <dgm:cxn modelId="{0D8AD17F-8906-455D-924C-11828248C626}" type="presParOf" srcId="{E1232E82-B45F-4920-8CDE-BCEC2AC157F9}" destId="{180FA3A2-E1CD-43A0-898E-D8BC5897A3A1}"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53B52C5-3121-45B5-81B7-1F9DAAB2FD20}"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679DBC6F-FB3A-49D6-A460-EA5FB984E2AB}">
      <dgm:prSet/>
      <dgm:spPr/>
      <dgm:t>
        <a:bodyPr/>
        <a:lstStyle/>
        <a:p>
          <a:r>
            <a:rPr lang="en-GB"/>
            <a:t>‘Networks are </a:t>
          </a:r>
          <a:r>
            <a:rPr lang="en-GB" b="1"/>
            <a:t>not</a:t>
          </a:r>
          <a:r>
            <a:rPr lang="en-GB"/>
            <a:t> a paradise of democracy and transparency’ (Scolari, in Phillips and Bhaskar, 2019:130)</a:t>
          </a:r>
          <a:endParaRPr lang="en-US"/>
        </a:p>
      </dgm:t>
    </dgm:pt>
    <dgm:pt modelId="{D37D8C20-8485-43E3-A3A7-D67262CEF90E}" type="parTrans" cxnId="{66DF8AEB-7DAF-4319-903A-D1270D9E281A}">
      <dgm:prSet/>
      <dgm:spPr/>
      <dgm:t>
        <a:bodyPr/>
        <a:lstStyle/>
        <a:p>
          <a:endParaRPr lang="en-US"/>
        </a:p>
      </dgm:t>
    </dgm:pt>
    <dgm:pt modelId="{3395D9BA-D9E3-4628-A9DC-992EB2025BCA}" type="sibTrans" cxnId="{66DF8AEB-7DAF-4319-903A-D1270D9E281A}">
      <dgm:prSet/>
      <dgm:spPr/>
      <dgm:t>
        <a:bodyPr/>
        <a:lstStyle/>
        <a:p>
          <a:endParaRPr lang="en-US"/>
        </a:p>
      </dgm:t>
    </dgm:pt>
    <dgm:pt modelId="{F2F8CF5E-9CE1-4A92-AA9E-1EACC29C6CAF}">
      <dgm:prSet/>
      <dgm:spPr/>
      <dgm:t>
        <a:bodyPr/>
        <a:lstStyle/>
        <a:p>
          <a:r>
            <a:rPr lang="en-GB"/>
            <a:t>‘Amazon was the pioneer of information capital in the world of the book and this was the </a:t>
          </a:r>
          <a:r>
            <a:rPr lang="en-GB" b="1"/>
            <a:t>source of the unprecedented power </a:t>
          </a:r>
          <a:r>
            <a:rPr lang="en-GB"/>
            <a:t>that it would eventually come to wield in the publishing industry. Thompson 2021:479</a:t>
          </a:r>
          <a:endParaRPr lang="en-US"/>
        </a:p>
      </dgm:t>
    </dgm:pt>
    <dgm:pt modelId="{ADC8DE1F-228D-4C2C-9B7C-D6E97F258040}" type="parTrans" cxnId="{C1FA3F07-3E8D-47E0-BBC6-2C1DCC9B8D7C}">
      <dgm:prSet/>
      <dgm:spPr/>
      <dgm:t>
        <a:bodyPr/>
        <a:lstStyle/>
        <a:p>
          <a:endParaRPr lang="en-US"/>
        </a:p>
      </dgm:t>
    </dgm:pt>
    <dgm:pt modelId="{5A968A1C-DA8F-4A41-9BCD-F2C192F5A121}" type="sibTrans" cxnId="{C1FA3F07-3E8D-47E0-BBC6-2C1DCC9B8D7C}">
      <dgm:prSet/>
      <dgm:spPr/>
      <dgm:t>
        <a:bodyPr/>
        <a:lstStyle/>
        <a:p>
          <a:endParaRPr lang="en-US"/>
        </a:p>
      </dgm:t>
    </dgm:pt>
    <dgm:pt modelId="{1754F498-1E19-1647-B8FA-4B633F4B2C5C}" type="pres">
      <dgm:prSet presAssocID="{253B52C5-3121-45B5-81B7-1F9DAAB2FD20}" presName="hierChild1" presStyleCnt="0">
        <dgm:presLayoutVars>
          <dgm:chPref val="1"/>
          <dgm:dir/>
          <dgm:animOne val="branch"/>
          <dgm:animLvl val="lvl"/>
          <dgm:resizeHandles/>
        </dgm:presLayoutVars>
      </dgm:prSet>
      <dgm:spPr/>
    </dgm:pt>
    <dgm:pt modelId="{D003E829-D576-0F43-A2BA-AC0AB1EBFF56}" type="pres">
      <dgm:prSet presAssocID="{679DBC6F-FB3A-49D6-A460-EA5FB984E2AB}" presName="hierRoot1" presStyleCnt="0"/>
      <dgm:spPr/>
    </dgm:pt>
    <dgm:pt modelId="{4AEF41D9-9B2A-0849-834E-034D4F85A326}" type="pres">
      <dgm:prSet presAssocID="{679DBC6F-FB3A-49D6-A460-EA5FB984E2AB}" presName="composite" presStyleCnt="0"/>
      <dgm:spPr/>
    </dgm:pt>
    <dgm:pt modelId="{617FCE45-6180-C14F-8C31-BCF526385F84}" type="pres">
      <dgm:prSet presAssocID="{679DBC6F-FB3A-49D6-A460-EA5FB984E2AB}" presName="background" presStyleLbl="node0" presStyleIdx="0" presStyleCnt="2"/>
      <dgm:spPr/>
    </dgm:pt>
    <dgm:pt modelId="{AD4BCB5B-23BD-664C-BA15-458900DDB328}" type="pres">
      <dgm:prSet presAssocID="{679DBC6F-FB3A-49D6-A460-EA5FB984E2AB}" presName="text" presStyleLbl="fgAcc0" presStyleIdx="0" presStyleCnt="2">
        <dgm:presLayoutVars>
          <dgm:chPref val="3"/>
        </dgm:presLayoutVars>
      </dgm:prSet>
      <dgm:spPr/>
    </dgm:pt>
    <dgm:pt modelId="{52E9ECEE-E512-0147-B10E-72961CB72CFA}" type="pres">
      <dgm:prSet presAssocID="{679DBC6F-FB3A-49D6-A460-EA5FB984E2AB}" presName="hierChild2" presStyleCnt="0"/>
      <dgm:spPr/>
    </dgm:pt>
    <dgm:pt modelId="{3CA8177F-3827-2A4A-83B1-53E7B7928CEE}" type="pres">
      <dgm:prSet presAssocID="{F2F8CF5E-9CE1-4A92-AA9E-1EACC29C6CAF}" presName="hierRoot1" presStyleCnt="0"/>
      <dgm:spPr/>
    </dgm:pt>
    <dgm:pt modelId="{7998A10F-8456-164A-9D83-8C07423FD666}" type="pres">
      <dgm:prSet presAssocID="{F2F8CF5E-9CE1-4A92-AA9E-1EACC29C6CAF}" presName="composite" presStyleCnt="0"/>
      <dgm:spPr/>
    </dgm:pt>
    <dgm:pt modelId="{0F22BF54-3C06-0940-8A2A-064CFF36AD9D}" type="pres">
      <dgm:prSet presAssocID="{F2F8CF5E-9CE1-4A92-AA9E-1EACC29C6CAF}" presName="background" presStyleLbl="node0" presStyleIdx="1" presStyleCnt="2"/>
      <dgm:spPr/>
    </dgm:pt>
    <dgm:pt modelId="{E57B4B68-CEAC-0F4B-B686-6F2369E7EFFB}" type="pres">
      <dgm:prSet presAssocID="{F2F8CF5E-9CE1-4A92-AA9E-1EACC29C6CAF}" presName="text" presStyleLbl="fgAcc0" presStyleIdx="1" presStyleCnt="2">
        <dgm:presLayoutVars>
          <dgm:chPref val="3"/>
        </dgm:presLayoutVars>
      </dgm:prSet>
      <dgm:spPr/>
    </dgm:pt>
    <dgm:pt modelId="{746D611F-6D93-124B-94D0-571E4DF53AA8}" type="pres">
      <dgm:prSet presAssocID="{F2F8CF5E-9CE1-4A92-AA9E-1EACC29C6CAF}" presName="hierChild2" presStyleCnt="0"/>
      <dgm:spPr/>
    </dgm:pt>
  </dgm:ptLst>
  <dgm:cxnLst>
    <dgm:cxn modelId="{4029CD03-AE26-684F-B29D-D7312C93268E}" type="presOf" srcId="{253B52C5-3121-45B5-81B7-1F9DAAB2FD20}" destId="{1754F498-1E19-1647-B8FA-4B633F4B2C5C}" srcOrd="0" destOrd="0" presId="urn:microsoft.com/office/officeart/2005/8/layout/hierarchy1"/>
    <dgm:cxn modelId="{C1FA3F07-3E8D-47E0-BBC6-2C1DCC9B8D7C}" srcId="{253B52C5-3121-45B5-81B7-1F9DAAB2FD20}" destId="{F2F8CF5E-9CE1-4A92-AA9E-1EACC29C6CAF}" srcOrd="1" destOrd="0" parTransId="{ADC8DE1F-228D-4C2C-9B7C-D6E97F258040}" sibTransId="{5A968A1C-DA8F-4A41-9BCD-F2C192F5A121}"/>
    <dgm:cxn modelId="{D5DC6635-B140-0D4C-ADB9-3D84BBB17CF6}" type="presOf" srcId="{679DBC6F-FB3A-49D6-A460-EA5FB984E2AB}" destId="{AD4BCB5B-23BD-664C-BA15-458900DDB328}" srcOrd="0" destOrd="0" presId="urn:microsoft.com/office/officeart/2005/8/layout/hierarchy1"/>
    <dgm:cxn modelId="{069E314D-1D8C-EF4B-ABBB-3CEE0EB3BE09}" type="presOf" srcId="{F2F8CF5E-9CE1-4A92-AA9E-1EACC29C6CAF}" destId="{E57B4B68-CEAC-0F4B-B686-6F2369E7EFFB}" srcOrd="0" destOrd="0" presId="urn:microsoft.com/office/officeart/2005/8/layout/hierarchy1"/>
    <dgm:cxn modelId="{66DF8AEB-7DAF-4319-903A-D1270D9E281A}" srcId="{253B52C5-3121-45B5-81B7-1F9DAAB2FD20}" destId="{679DBC6F-FB3A-49D6-A460-EA5FB984E2AB}" srcOrd="0" destOrd="0" parTransId="{D37D8C20-8485-43E3-A3A7-D67262CEF90E}" sibTransId="{3395D9BA-D9E3-4628-A9DC-992EB2025BCA}"/>
    <dgm:cxn modelId="{AC4280ED-E527-0C4B-9C61-3ECBA25EF3AF}" type="presParOf" srcId="{1754F498-1E19-1647-B8FA-4B633F4B2C5C}" destId="{D003E829-D576-0F43-A2BA-AC0AB1EBFF56}" srcOrd="0" destOrd="0" presId="urn:microsoft.com/office/officeart/2005/8/layout/hierarchy1"/>
    <dgm:cxn modelId="{17817390-A389-7F40-8A8B-0444192EE08D}" type="presParOf" srcId="{D003E829-D576-0F43-A2BA-AC0AB1EBFF56}" destId="{4AEF41D9-9B2A-0849-834E-034D4F85A326}" srcOrd="0" destOrd="0" presId="urn:microsoft.com/office/officeart/2005/8/layout/hierarchy1"/>
    <dgm:cxn modelId="{6821419E-809D-2A44-AA89-CA675D3DDB5E}" type="presParOf" srcId="{4AEF41D9-9B2A-0849-834E-034D4F85A326}" destId="{617FCE45-6180-C14F-8C31-BCF526385F84}" srcOrd="0" destOrd="0" presId="urn:microsoft.com/office/officeart/2005/8/layout/hierarchy1"/>
    <dgm:cxn modelId="{F585002B-B256-6D47-9521-85A75A639864}" type="presParOf" srcId="{4AEF41D9-9B2A-0849-834E-034D4F85A326}" destId="{AD4BCB5B-23BD-664C-BA15-458900DDB328}" srcOrd="1" destOrd="0" presId="urn:microsoft.com/office/officeart/2005/8/layout/hierarchy1"/>
    <dgm:cxn modelId="{1EF1D7E8-9381-5B4E-AAD5-C3146DAF6352}" type="presParOf" srcId="{D003E829-D576-0F43-A2BA-AC0AB1EBFF56}" destId="{52E9ECEE-E512-0147-B10E-72961CB72CFA}" srcOrd="1" destOrd="0" presId="urn:microsoft.com/office/officeart/2005/8/layout/hierarchy1"/>
    <dgm:cxn modelId="{C92EA62C-092E-A745-97A5-ED7400912882}" type="presParOf" srcId="{1754F498-1E19-1647-B8FA-4B633F4B2C5C}" destId="{3CA8177F-3827-2A4A-83B1-53E7B7928CEE}" srcOrd="1" destOrd="0" presId="urn:microsoft.com/office/officeart/2005/8/layout/hierarchy1"/>
    <dgm:cxn modelId="{E9097BCA-2C3D-394A-8E9B-3130D12858AF}" type="presParOf" srcId="{3CA8177F-3827-2A4A-83B1-53E7B7928CEE}" destId="{7998A10F-8456-164A-9D83-8C07423FD666}" srcOrd="0" destOrd="0" presId="urn:microsoft.com/office/officeart/2005/8/layout/hierarchy1"/>
    <dgm:cxn modelId="{D0ADD611-03C7-F44A-8668-9938CF051708}" type="presParOf" srcId="{7998A10F-8456-164A-9D83-8C07423FD666}" destId="{0F22BF54-3C06-0940-8A2A-064CFF36AD9D}" srcOrd="0" destOrd="0" presId="urn:microsoft.com/office/officeart/2005/8/layout/hierarchy1"/>
    <dgm:cxn modelId="{AB45BAC1-726B-0E43-BE75-B3BB030D80DF}" type="presParOf" srcId="{7998A10F-8456-164A-9D83-8C07423FD666}" destId="{E57B4B68-CEAC-0F4B-B686-6F2369E7EFFB}" srcOrd="1" destOrd="0" presId="urn:microsoft.com/office/officeart/2005/8/layout/hierarchy1"/>
    <dgm:cxn modelId="{40C7C35F-D568-0241-B1AD-5667CD647DCE}" type="presParOf" srcId="{3CA8177F-3827-2A4A-83B1-53E7B7928CEE}" destId="{746D611F-6D93-124B-94D0-571E4DF53AA8}"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13A06-533A-4E49-B68F-8C9F87BFB1DB}" type="doc">
      <dgm:prSet loTypeId="urn:microsoft.com/office/officeart/2005/8/layout/radial3" loCatId="" qsTypeId="urn:microsoft.com/office/officeart/2005/8/quickstyle/simple1" qsCatId="simple" csTypeId="urn:microsoft.com/office/officeart/2005/8/colors/accent1_2" csCatId="accent1" phldr="1"/>
      <dgm:spPr/>
      <dgm:t>
        <a:bodyPr/>
        <a:lstStyle/>
        <a:p>
          <a:endParaRPr lang="en-US"/>
        </a:p>
      </dgm:t>
    </dgm:pt>
    <dgm:pt modelId="{9884F6FA-E54A-FC41-858F-066475EA12D0}">
      <dgm:prSet phldrT="[Text]"/>
      <dgm:spPr/>
      <dgm:t>
        <a:bodyPr/>
        <a:lstStyle/>
        <a:p>
          <a:pPr algn="ctr"/>
          <a:r>
            <a:rPr lang="en-US" dirty="0"/>
            <a:t>CUSTOMERS AND PRODUCT</a:t>
          </a:r>
        </a:p>
      </dgm:t>
    </dgm:pt>
    <dgm:pt modelId="{E0F54316-7F2B-CC48-8027-AC4518535070}" type="parTrans" cxnId="{FD03296A-7DB3-CD4D-B246-B7E81D816A9E}">
      <dgm:prSet/>
      <dgm:spPr/>
      <dgm:t>
        <a:bodyPr/>
        <a:lstStyle/>
        <a:p>
          <a:pPr algn="ctr"/>
          <a:endParaRPr lang="en-US"/>
        </a:p>
      </dgm:t>
    </dgm:pt>
    <dgm:pt modelId="{96846573-0E21-0C48-BD03-AC77B8900C31}" type="sibTrans" cxnId="{FD03296A-7DB3-CD4D-B246-B7E81D816A9E}">
      <dgm:prSet/>
      <dgm:spPr/>
      <dgm:t>
        <a:bodyPr/>
        <a:lstStyle/>
        <a:p>
          <a:pPr algn="ctr"/>
          <a:endParaRPr lang="en-US"/>
        </a:p>
      </dgm:t>
    </dgm:pt>
    <dgm:pt modelId="{3ED22100-837B-3843-B3ED-6B76C308B412}">
      <dgm:prSet phldrT="[Text]"/>
      <dgm:spPr/>
      <dgm:t>
        <a:bodyPr/>
        <a:lstStyle/>
        <a:p>
          <a:pPr algn="ctr"/>
          <a:r>
            <a:rPr lang="en-US" dirty="0"/>
            <a:t>Bloomsbury</a:t>
          </a:r>
        </a:p>
      </dgm:t>
    </dgm:pt>
    <dgm:pt modelId="{D3D577BC-9B4A-C140-88CA-1FB04BE04976}" type="parTrans" cxnId="{6637B9C0-3B02-7D43-907B-375A8A13E4FB}">
      <dgm:prSet/>
      <dgm:spPr/>
      <dgm:t>
        <a:bodyPr/>
        <a:lstStyle/>
        <a:p>
          <a:pPr algn="ctr"/>
          <a:endParaRPr lang="en-US"/>
        </a:p>
      </dgm:t>
    </dgm:pt>
    <dgm:pt modelId="{E1E1D532-070B-9344-BC85-24B4A8D51DC2}" type="sibTrans" cxnId="{6637B9C0-3B02-7D43-907B-375A8A13E4FB}">
      <dgm:prSet/>
      <dgm:spPr/>
      <dgm:t>
        <a:bodyPr/>
        <a:lstStyle/>
        <a:p>
          <a:pPr algn="ctr"/>
          <a:endParaRPr lang="en-US"/>
        </a:p>
      </dgm:t>
    </dgm:pt>
    <dgm:pt modelId="{068E829D-07D8-EA49-BC99-9BE7AB741CE7}">
      <dgm:prSet phldrT="[Text]"/>
      <dgm:spPr/>
      <dgm:t>
        <a:bodyPr/>
        <a:lstStyle/>
        <a:p>
          <a:pPr algn="ctr"/>
          <a:r>
            <a:rPr lang="en-US" dirty="0"/>
            <a:t>Faber</a:t>
          </a:r>
        </a:p>
      </dgm:t>
    </dgm:pt>
    <dgm:pt modelId="{6E40D309-10FB-1F4F-9486-C9E4F77A57EF}" type="parTrans" cxnId="{7990DA66-11B7-304F-9B4E-808A72193C06}">
      <dgm:prSet/>
      <dgm:spPr/>
      <dgm:t>
        <a:bodyPr/>
        <a:lstStyle/>
        <a:p>
          <a:pPr algn="ctr"/>
          <a:endParaRPr lang="en-US"/>
        </a:p>
      </dgm:t>
    </dgm:pt>
    <dgm:pt modelId="{23EA4815-5557-E842-B89D-3A2284017C27}" type="sibTrans" cxnId="{7990DA66-11B7-304F-9B4E-808A72193C06}">
      <dgm:prSet/>
      <dgm:spPr/>
      <dgm:t>
        <a:bodyPr/>
        <a:lstStyle/>
        <a:p>
          <a:pPr algn="ctr"/>
          <a:endParaRPr lang="en-US"/>
        </a:p>
      </dgm:t>
    </dgm:pt>
    <dgm:pt modelId="{E377C30C-86B8-7D4F-9DCF-95B0C061C252}">
      <dgm:prSet phldrT="[Text]"/>
      <dgm:spPr/>
      <dgm:t>
        <a:bodyPr/>
        <a:lstStyle/>
        <a:p>
          <a:pPr algn="ctr"/>
          <a:r>
            <a:rPr lang="en-US" dirty="0"/>
            <a:t>RSC and Globe</a:t>
          </a:r>
        </a:p>
      </dgm:t>
    </dgm:pt>
    <dgm:pt modelId="{C789EA7F-B3F9-6C43-A41A-60A6F54AF944}" type="parTrans" cxnId="{0F1AACA6-EA02-214A-BCB1-F64F8ACAEBC7}">
      <dgm:prSet/>
      <dgm:spPr/>
      <dgm:t>
        <a:bodyPr/>
        <a:lstStyle/>
        <a:p>
          <a:pPr algn="ctr"/>
          <a:endParaRPr lang="en-US"/>
        </a:p>
      </dgm:t>
    </dgm:pt>
    <dgm:pt modelId="{42A9F683-4808-964B-8374-F1D59CC4F53A}" type="sibTrans" cxnId="{0F1AACA6-EA02-214A-BCB1-F64F8ACAEBC7}">
      <dgm:prSet/>
      <dgm:spPr/>
      <dgm:t>
        <a:bodyPr/>
        <a:lstStyle/>
        <a:p>
          <a:pPr algn="ctr"/>
          <a:endParaRPr lang="en-US"/>
        </a:p>
      </dgm:t>
    </dgm:pt>
    <dgm:pt modelId="{3C25A1A7-4EF1-774E-ADE1-5252BF7CE12C}">
      <dgm:prSet phldrT="[Text]"/>
      <dgm:spPr/>
      <dgm:t>
        <a:bodyPr/>
        <a:lstStyle/>
        <a:p>
          <a:pPr algn="ctr"/>
          <a:r>
            <a:rPr lang="en-US" dirty="0"/>
            <a:t>Nick Hern</a:t>
          </a:r>
        </a:p>
      </dgm:t>
    </dgm:pt>
    <dgm:pt modelId="{24027C34-9913-F845-96E0-91B5E2A8F3C6}" type="parTrans" cxnId="{6CFDC504-DAA6-2640-855D-5FE1C69E0BCD}">
      <dgm:prSet/>
      <dgm:spPr/>
      <dgm:t>
        <a:bodyPr/>
        <a:lstStyle/>
        <a:p>
          <a:pPr algn="ctr"/>
          <a:endParaRPr lang="en-US"/>
        </a:p>
      </dgm:t>
    </dgm:pt>
    <dgm:pt modelId="{2C565A6E-1DB3-634A-80D9-1E111C88C4D5}" type="sibTrans" cxnId="{6CFDC504-DAA6-2640-855D-5FE1C69E0BCD}">
      <dgm:prSet/>
      <dgm:spPr/>
      <dgm:t>
        <a:bodyPr/>
        <a:lstStyle/>
        <a:p>
          <a:pPr algn="ctr"/>
          <a:endParaRPr lang="en-US"/>
        </a:p>
      </dgm:t>
    </dgm:pt>
    <dgm:pt modelId="{509E50BD-975D-8A45-AC60-C9E605D3ECFD}">
      <dgm:prSet/>
      <dgm:spPr/>
      <dgm:t>
        <a:bodyPr/>
        <a:lstStyle/>
        <a:p>
          <a:pPr algn="ctr"/>
          <a:r>
            <a:rPr lang="en-US" dirty="0"/>
            <a:t>LA theatre works audio</a:t>
          </a:r>
        </a:p>
      </dgm:t>
    </dgm:pt>
    <dgm:pt modelId="{C9C22F77-957C-3440-8B2F-3E744F5B548A}" type="parTrans" cxnId="{91B8C587-B748-FA4A-9991-B8631708EC0A}">
      <dgm:prSet/>
      <dgm:spPr/>
      <dgm:t>
        <a:bodyPr/>
        <a:lstStyle/>
        <a:p>
          <a:pPr algn="ctr"/>
          <a:endParaRPr lang="en-US"/>
        </a:p>
      </dgm:t>
    </dgm:pt>
    <dgm:pt modelId="{17045DB0-9169-2046-B305-6DA87D12B4F8}" type="sibTrans" cxnId="{91B8C587-B748-FA4A-9991-B8631708EC0A}">
      <dgm:prSet/>
      <dgm:spPr/>
      <dgm:t>
        <a:bodyPr/>
        <a:lstStyle/>
        <a:p>
          <a:pPr algn="ctr"/>
          <a:endParaRPr lang="en-US"/>
        </a:p>
      </dgm:t>
    </dgm:pt>
    <dgm:pt modelId="{E4F8D460-5B9A-8F46-BB05-027F84AB5A5F}">
      <dgm:prSet/>
      <dgm:spPr/>
      <dgm:t>
        <a:bodyPr/>
        <a:lstStyle/>
        <a:p>
          <a:pPr algn="ctr"/>
          <a:r>
            <a:rPr lang="en-US" dirty="0"/>
            <a:t>BBC</a:t>
          </a:r>
        </a:p>
      </dgm:t>
    </dgm:pt>
    <dgm:pt modelId="{4FAAFCA4-E465-4940-913A-E5F66FCCE783}" type="parTrans" cxnId="{0AE9263E-7980-2045-8106-DFAB949A6215}">
      <dgm:prSet/>
      <dgm:spPr/>
      <dgm:t>
        <a:bodyPr/>
        <a:lstStyle/>
        <a:p>
          <a:pPr algn="ctr"/>
          <a:endParaRPr lang="en-US"/>
        </a:p>
      </dgm:t>
    </dgm:pt>
    <dgm:pt modelId="{9A0DC341-368F-F945-94B3-1A62B7947D76}" type="sibTrans" cxnId="{0AE9263E-7980-2045-8106-DFAB949A6215}">
      <dgm:prSet/>
      <dgm:spPr/>
      <dgm:t>
        <a:bodyPr/>
        <a:lstStyle/>
        <a:p>
          <a:pPr algn="ctr"/>
          <a:endParaRPr lang="en-US"/>
        </a:p>
      </dgm:t>
    </dgm:pt>
    <dgm:pt modelId="{1887E4E0-09E8-8247-A034-70CC0AAA97DD}">
      <dgm:prSet/>
      <dgm:spPr/>
      <dgm:t>
        <a:bodyPr/>
        <a:lstStyle/>
        <a:p>
          <a:r>
            <a:rPr lang="en-US" dirty="0"/>
            <a:t>and more...</a:t>
          </a:r>
        </a:p>
      </dgm:t>
    </dgm:pt>
    <dgm:pt modelId="{724A3CDD-D59A-A44B-9A84-8AC3BE463E3A}" type="parTrans" cxnId="{BFB9164C-D7A8-B442-ADC6-7E83A1D1C011}">
      <dgm:prSet/>
      <dgm:spPr/>
    </dgm:pt>
    <dgm:pt modelId="{7741A6E4-E6B5-AD4C-9C15-4D3907577B29}" type="sibTrans" cxnId="{BFB9164C-D7A8-B442-ADC6-7E83A1D1C011}">
      <dgm:prSet/>
      <dgm:spPr/>
    </dgm:pt>
    <dgm:pt modelId="{5384F590-18B6-BF44-AF8C-EE9CD3CEED6B}" type="pres">
      <dgm:prSet presAssocID="{B4813A06-533A-4E49-B68F-8C9F87BFB1DB}" presName="composite" presStyleCnt="0">
        <dgm:presLayoutVars>
          <dgm:chMax val="1"/>
          <dgm:dir/>
          <dgm:resizeHandles val="exact"/>
        </dgm:presLayoutVars>
      </dgm:prSet>
      <dgm:spPr/>
    </dgm:pt>
    <dgm:pt modelId="{314FA436-F15E-F44A-BBB2-FAB4D3735756}" type="pres">
      <dgm:prSet presAssocID="{B4813A06-533A-4E49-B68F-8C9F87BFB1DB}" presName="radial" presStyleCnt="0">
        <dgm:presLayoutVars>
          <dgm:animLvl val="ctr"/>
        </dgm:presLayoutVars>
      </dgm:prSet>
      <dgm:spPr/>
    </dgm:pt>
    <dgm:pt modelId="{578119D1-2450-6742-A893-25BDDFFD8D42}" type="pres">
      <dgm:prSet presAssocID="{9884F6FA-E54A-FC41-858F-066475EA12D0}" presName="centerShape" presStyleLbl="vennNode1" presStyleIdx="0" presStyleCnt="8" custLinFactNeighborX="1508" custLinFactNeighborY="-786"/>
      <dgm:spPr/>
    </dgm:pt>
    <dgm:pt modelId="{8DD7DF83-7CDC-3C47-87FA-3FE0A1667E01}" type="pres">
      <dgm:prSet presAssocID="{3ED22100-837B-3843-B3ED-6B76C308B412}" presName="node" presStyleLbl="vennNode1" presStyleIdx="1" presStyleCnt="8" custScaleX="148222" custScaleY="127428">
        <dgm:presLayoutVars>
          <dgm:bulletEnabled val="1"/>
        </dgm:presLayoutVars>
      </dgm:prSet>
      <dgm:spPr/>
    </dgm:pt>
    <dgm:pt modelId="{1F212DE3-DE07-FA49-97E7-E13252117CCF}" type="pres">
      <dgm:prSet presAssocID="{1887E4E0-09E8-8247-A034-70CC0AAA97DD}" presName="node" presStyleLbl="vennNode1" presStyleIdx="2" presStyleCnt="8" custScaleX="82724" custScaleY="81309">
        <dgm:presLayoutVars>
          <dgm:bulletEnabled val="1"/>
        </dgm:presLayoutVars>
      </dgm:prSet>
      <dgm:spPr/>
    </dgm:pt>
    <dgm:pt modelId="{4FA35705-5556-114D-A618-6385E8ED486A}" type="pres">
      <dgm:prSet presAssocID="{068E829D-07D8-EA49-BC99-9BE7AB741CE7}" presName="node" presStyleLbl="vennNode1" presStyleIdx="3" presStyleCnt="8">
        <dgm:presLayoutVars>
          <dgm:bulletEnabled val="1"/>
        </dgm:presLayoutVars>
      </dgm:prSet>
      <dgm:spPr/>
    </dgm:pt>
    <dgm:pt modelId="{D64C0304-A64F-0941-BE6C-46E85B922847}" type="pres">
      <dgm:prSet presAssocID="{E377C30C-86B8-7D4F-9DCF-95B0C061C252}" presName="node" presStyleLbl="vennNode1" presStyleIdx="4" presStyleCnt="8" custScaleX="102922" custScaleY="102656">
        <dgm:presLayoutVars>
          <dgm:bulletEnabled val="1"/>
        </dgm:presLayoutVars>
      </dgm:prSet>
      <dgm:spPr/>
    </dgm:pt>
    <dgm:pt modelId="{2AD401ED-6F74-2943-94F1-72B3F2E2D4C9}" type="pres">
      <dgm:prSet presAssocID="{3C25A1A7-4EF1-774E-ADE1-5252BF7CE12C}" presName="node" presStyleLbl="vennNode1" presStyleIdx="5" presStyleCnt="8" custScaleX="76452" custScaleY="69570" custRadScaleRad="90566">
        <dgm:presLayoutVars>
          <dgm:bulletEnabled val="1"/>
        </dgm:presLayoutVars>
      </dgm:prSet>
      <dgm:spPr/>
    </dgm:pt>
    <dgm:pt modelId="{9C011024-E9D1-0146-ADB4-BEBA6C3494FA}" type="pres">
      <dgm:prSet presAssocID="{509E50BD-975D-8A45-AC60-C9E605D3ECFD}" presName="node" presStyleLbl="vennNode1" presStyleIdx="6" presStyleCnt="8" custScaleX="72360" custScaleY="74019" custRadScaleRad="84792" custRadScaleInc="1351">
        <dgm:presLayoutVars>
          <dgm:bulletEnabled val="1"/>
        </dgm:presLayoutVars>
      </dgm:prSet>
      <dgm:spPr/>
    </dgm:pt>
    <dgm:pt modelId="{58EFBE20-3CD4-6646-BD60-DAFB0BE201E6}" type="pres">
      <dgm:prSet presAssocID="{E4F8D460-5B9A-8F46-BB05-027F84AB5A5F}" presName="node" presStyleLbl="vennNode1" presStyleIdx="7" presStyleCnt="8">
        <dgm:presLayoutVars>
          <dgm:bulletEnabled val="1"/>
        </dgm:presLayoutVars>
      </dgm:prSet>
      <dgm:spPr/>
    </dgm:pt>
  </dgm:ptLst>
  <dgm:cxnLst>
    <dgm:cxn modelId="{6CFDC504-DAA6-2640-855D-5FE1C69E0BCD}" srcId="{9884F6FA-E54A-FC41-858F-066475EA12D0}" destId="{3C25A1A7-4EF1-774E-ADE1-5252BF7CE12C}" srcOrd="4" destOrd="0" parTransId="{24027C34-9913-F845-96E0-91B5E2A8F3C6}" sibTransId="{2C565A6E-1DB3-634A-80D9-1E111C88C4D5}"/>
    <dgm:cxn modelId="{8238A805-BCEE-AE41-89E7-8B0B766296B7}" type="presOf" srcId="{9884F6FA-E54A-FC41-858F-066475EA12D0}" destId="{578119D1-2450-6742-A893-25BDDFFD8D42}" srcOrd="0" destOrd="0" presId="urn:microsoft.com/office/officeart/2005/8/layout/radial3"/>
    <dgm:cxn modelId="{A8771112-D31A-C645-8F2B-5FA480A975F5}" type="presOf" srcId="{1887E4E0-09E8-8247-A034-70CC0AAA97DD}" destId="{1F212DE3-DE07-FA49-97E7-E13252117CCF}" srcOrd="0" destOrd="0" presId="urn:microsoft.com/office/officeart/2005/8/layout/radial3"/>
    <dgm:cxn modelId="{25148631-F1ED-A340-BB6D-8E9BE2EA4F3D}" type="presOf" srcId="{3C25A1A7-4EF1-774E-ADE1-5252BF7CE12C}" destId="{2AD401ED-6F74-2943-94F1-72B3F2E2D4C9}" srcOrd="0" destOrd="0" presId="urn:microsoft.com/office/officeart/2005/8/layout/radial3"/>
    <dgm:cxn modelId="{0AE9263E-7980-2045-8106-DFAB949A6215}" srcId="{9884F6FA-E54A-FC41-858F-066475EA12D0}" destId="{E4F8D460-5B9A-8F46-BB05-027F84AB5A5F}" srcOrd="6" destOrd="0" parTransId="{4FAAFCA4-E465-4940-913A-E5F66FCCE783}" sibTransId="{9A0DC341-368F-F945-94B3-1A62B7947D76}"/>
    <dgm:cxn modelId="{7990DA66-11B7-304F-9B4E-808A72193C06}" srcId="{9884F6FA-E54A-FC41-858F-066475EA12D0}" destId="{068E829D-07D8-EA49-BC99-9BE7AB741CE7}" srcOrd="2" destOrd="0" parTransId="{6E40D309-10FB-1F4F-9486-C9E4F77A57EF}" sibTransId="{23EA4815-5557-E842-B89D-3A2284017C27}"/>
    <dgm:cxn modelId="{FD03296A-7DB3-CD4D-B246-B7E81D816A9E}" srcId="{B4813A06-533A-4E49-B68F-8C9F87BFB1DB}" destId="{9884F6FA-E54A-FC41-858F-066475EA12D0}" srcOrd="0" destOrd="0" parTransId="{E0F54316-7F2B-CC48-8027-AC4518535070}" sibTransId="{96846573-0E21-0C48-BD03-AC77B8900C31}"/>
    <dgm:cxn modelId="{BFB9164C-D7A8-B442-ADC6-7E83A1D1C011}" srcId="{9884F6FA-E54A-FC41-858F-066475EA12D0}" destId="{1887E4E0-09E8-8247-A034-70CC0AAA97DD}" srcOrd="1" destOrd="0" parTransId="{724A3CDD-D59A-A44B-9A84-8AC3BE463E3A}" sibTransId="{7741A6E4-E6B5-AD4C-9C15-4D3907577B29}"/>
    <dgm:cxn modelId="{0E152A5A-26BE-7147-849D-89D9F507196F}" type="presOf" srcId="{3ED22100-837B-3843-B3ED-6B76C308B412}" destId="{8DD7DF83-7CDC-3C47-87FA-3FE0A1667E01}" srcOrd="0" destOrd="0" presId="urn:microsoft.com/office/officeart/2005/8/layout/radial3"/>
    <dgm:cxn modelId="{91B8C587-B748-FA4A-9991-B8631708EC0A}" srcId="{9884F6FA-E54A-FC41-858F-066475EA12D0}" destId="{509E50BD-975D-8A45-AC60-C9E605D3ECFD}" srcOrd="5" destOrd="0" parTransId="{C9C22F77-957C-3440-8B2F-3E744F5B548A}" sibTransId="{17045DB0-9169-2046-B305-6DA87D12B4F8}"/>
    <dgm:cxn modelId="{3C407590-4B7C-BE4A-8E7E-B475B54863CE}" type="presOf" srcId="{E377C30C-86B8-7D4F-9DCF-95B0C061C252}" destId="{D64C0304-A64F-0941-BE6C-46E85B922847}" srcOrd="0" destOrd="0" presId="urn:microsoft.com/office/officeart/2005/8/layout/radial3"/>
    <dgm:cxn modelId="{0AD64697-B7CB-A64A-B2DB-03C8E856C11A}" type="presOf" srcId="{B4813A06-533A-4E49-B68F-8C9F87BFB1DB}" destId="{5384F590-18B6-BF44-AF8C-EE9CD3CEED6B}" srcOrd="0" destOrd="0" presId="urn:microsoft.com/office/officeart/2005/8/layout/radial3"/>
    <dgm:cxn modelId="{139E2BA2-9540-BF4D-A045-B48301EB76DC}" type="presOf" srcId="{068E829D-07D8-EA49-BC99-9BE7AB741CE7}" destId="{4FA35705-5556-114D-A618-6385E8ED486A}" srcOrd="0" destOrd="0" presId="urn:microsoft.com/office/officeart/2005/8/layout/radial3"/>
    <dgm:cxn modelId="{C16D83A2-72F7-5E4E-8559-3CC447E5FA06}" type="presOf" srcId="{509E50BD-975D-8A45-AC60-C9E605D3ECFD}" destId="{9C011024-E9D1-0146-ADB4-BEBA6C3494FA}" srcOrd="0" destOrd="0" presId="urn:microsoft.com/office/officeart/2005/8/layout/radial3"/>
    <dgm:cxn modelId="{0F1AACA6-EA02-214A-BCB1-F64F8ACAEBC7}" srcId="{9884F6FA-E54A-FC41-858F-066475EA12D0}" destId="{E377C30C-86B8-7D4F-9DCF-95B0C061C252}" srcOrd="3" destOrd="0" parTransId="{C789EA7F-B3F9-6C43-A41A-60A6F54AF944}" sibTransId="{42A9F683-4808-964B-8374-F1D59CC4F53A}"/>
    <dgm:cxn modelId="{6637B9C0-3B02-7D43-907B-375A8A13E4FB}" srcId="{9884F6FA-E54A-FC41-858F-066475EA12D0}" destId="{3ED22100-837B-3843-B3ED-6B76C308B412}" srcOrd="0" destOrd="0" parTransId="{D3D577BC-9B4A-C140-88CA-1FB04BE04976}" sibTransId="{E1E1D532-070B-9344-BC85-24B4A8D51DC2}"/>
    <dgm:cxn modelId="{FDBDA1C4-0166-AE46-9DB0-0DE20EA7643C}" type="presOf" srcId="{E4F8D460-5B9A-8F46-BB05-027F84AB5A5F}" destId="{58EFBE20-3CD4-6646-BD60-DAFB0BE201E6}" srcOrd="0" destOrd="0" presId="urn:microsoft.com/office/officeart/2005/8/layout/radial3"/>
    <dgm:cxn modelId="{B27FB8D4-0317-8340-8AA8-488A6A5DE240}" type="presParOf" srcId="{5384F590-18B6-BF44-AF8C-EE9CD3CEED6B}" destId="{314FA436-F15E-F44A-BBB2-FAB4D3735756}" srcOrd="0" destOrd="0" presId="urn:microsoft.com/office/officeart/2005/8/layout/radial3"/>
    <dgm:cxn modelId="{BC5CB356-F72B-6A43-B3C4-A2508A741254}" type="presParOf" srcId="{314FA436-F15E-F44A-BBB2-FAB4D3735756}" destId="{578119D1-2450-6742-A893-25BDDFFD8D42}" srcOrd="0" destOrd="0" presId="urn:microsoft.com/office/officeart/2005/8/layout/radial3"/>
    <dgm:cxn modelId="{F4609ABE-5759-2E44-9996-2D72E950E11B}" type="presParOf" srcId="{314FA436-F15E-F44A-BBB2-FAB4D3735756}" destId="{8DD7DF83-7CDC-3C47-87FA-3FE0A1667E01}" srcOrd="1" destOrd="0" presId="urn:microsoft.com/office/officeart/2005/8/layout/radial3"/>
    <dgm:cxn modelId="{9B893525-8556-5D4D-85FB-9AB2FAB25024}" type="presParOf" srcId="{314FA436-F15E-F44A-BBB2-FAB4D3735756}" destId="{1F212DE3-DE07-FA49-97E7-E13252117CCF}" srcOrd="2" destOrd="0" presId="urn:microsoft.com/office/officeart/2005/8/layout/radial3"/>
    <dgm:cxn modelId="{92A57319-9150-354E-B77F-CE86C5FEB293}" type="presParOf" srcId="{314FA436-F15E-F44A-BBB2-FAB4D3735756}" destId="{4FA35705-5556-114D-A618-6385E8ED486A}" srcOrd="3" destOrd="0" presId="urn:microsoft.com/office/officeart/2005/8/layout/radial3"/>
    <dgm:cxn modelId="{7E03CFAE-FA23-444B-AF6D-3D883D134EF2}" type="presParOf" srcId="{314FA436-F15E-F44A-BBB2-FAB4D3735756}" destId="{D64C0304-A64F-0941-BE6C-46E85B922847}" srcOrd="4" destOrd="0" presId="urn:microsoft.com/office/officeart/2005/8/layout/radial3"/>
    <dgm:cxn modelId="{4F70E3D7-94D3-2042-80F5-904CA6AB4ECB}" type="presParOf" srcId="{314FA436-F15E-F44A-BBB2-FAB4D3735756}" destId="{2AD401ED-6F74-2943-94F1-72B3F2E2D4C9}" srcOrd="5" destOrd="0" presId="urn:microsoft.com/office/officeart/2005/8/layout/radial3"/>
    <dgm:cxn modelId="{992FB6E2-92C3-C345-8EB0-F425DA4460DA}" type="presParOf" srcId="{314FA436-F15E-F44A-BBB2-FAB4D3735756}" destId="{9C011024-E9D1-0146-ADB4-BEBA6C3494FA}" srcOrd="6" destOrd="0" presId="urn:microsoft.com/office/officeart/2005/8/layout/radial3"/>
    <dgm:cxn modelId="{E60C05E5-DDDB-3D49-B710-20791D1512D1}" type="presParOf" srcId="{314FA436-F15E-F44A-BBB2-FAB4D3735756}" destId="{58EFBE20-3CD4-6646-BD60-DAFB0BE201E6}" srcOrd="7" destOrd="0" presId="urn:microsoft.com/office/officeart/2005/8/layout/radial3"/>
  </dgm:cxnLst>
  <dgm:bg/>
  <dgm:whole>
    <a:ln>
      <a:solidFill>
        <a:schemeClr val="accent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43CEDE-A929-3C43-90CC-C802153B5F2C}">
      <dsp:nvSpPr>
        <dsp:cNvPr id="0" name=""/>
        <dsp:cNvSpPr/>
      </dsp:nvSpPr>
      <dsp:spPr>
        <a:xfrm>
          <a:off x="1333" y="110983"/>
          <a:ext cx="4682211" cy="29732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A64CFB-75CF-2248-8388-F8FFB8BD0E27}">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‘a community of organisations, publishers, authors, end users and audiences along with their environment that function together as a unit’ (Naughton, 2012:114)</a:t>
          </a:r>
          <a:endParaRPr lang="en-US" sz="2600" kern="1200"/>
        </a:p>
      </dsp:txBody>
      <dsp:txXfrm>
        <a:off x="608661" y="692298"/>
        <a:ext cx="4508047" cy="2799040"/>
      </dsp:txXfrm>
    </dsp:sp>
    <dsp:sp modelId="{E9DDDB63-21BE-5A45-8223-20FB399C8D63}">
      <dsp:nvSpPr>
        <dsp:cNvPr id="0" name=""/>
        <dsp:cNvSpPr/>
      </dsp:nvSpPr>
      <dsp:spPr>
        <a:xfrm>
          <a:off x="5724037" y="110983"/>
          <a:ext cx="4682211" cy="29732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F9BB3D3-AB66-C94F-B94B-F0DC3781EA9B}">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GB" sz="2600" kern="1200"/>
            <a:t>‘the future of the media ecology and the publishing sub-system lies in the new combinations generated by the different human and technological actors in the media ecology’ (Scolari: 143)</a:t>
          </a:r>
          <a:endParaRPr lang="en-US" sz="2600" kern="1200"/>
        </a:p>
      </dsp:txBody>
      <dsp:txXfrm>
        <a:off x="6331365" y="692298"/>
        <a:ext cx="4508047" cy="27990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6BF60E-25D3-DD44-8483-10E4DAD073CA}">
      <dsp:nvSpPr>
        <dsp:cNvPr id="0" name=""/>
        <dsp:cNvSpPr/>
      </dsp:nvSpPr>
      <dsp:spPr>
        <a:xfrm>
          <a:off x="1333" y="110983"/>
          <a:ext cx="4682211" cy="29732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4E884E-DC24-3D42-85C5-0CC11AD33FB0}">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There is value vested in an ecosystem – eg  ‘delicate ecology of networks’ which leads to creativity (Bilton, 2006:48);</a:t>
          </a:r>
          <a:endParaRPr lang="en-US" sz="2800" kern="1200"/>
        </a:p>
      </dsp:txBody>
      <dsp:txXfrm>
        <a:off x="608661" y="692298"/>
        <a:ext cx="4508047" cy="2799040"/>
      </dsp:txXfrm>
    </dsp:sp>
    <dsp:sp modelId="{09D2C6D8-A0BE-654C-91E7-3DAA78E74A43}">
      <dsp:nvSpPr>
        <dsp:cNvPr id="0" name=""/>
        <dsp:cNvSpPr/>
      </dsp:nvSpPr>
      <dsp:spPr>
        <a:xfrm>
          <a:off x="5724037" y="110983"/>
          <a:ext cx="4682211" cy="2973204"/>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13F355-37E0-EE41-8B49-52CDC0D0875F}">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GB" sz="2800" kern="1200"/>
            <a:t>‘creativity is dependent upon </a:t>
          </a:r>
          <a:r>
            <a:rPr lang="en-GB" sz="2800" b="1" kern="1200"/>
            <a:t>the relationships </a:t>
          </a:r>
          <a:r>
            <a:rPr lang="en-GB" sz="2800" kern="1200"/>
            <a:t>between individuals and organisations, not the competencies within individuals and organisations’ (Bilton, 2006:53)</a:t>
          </a:r>
          <a:endParaRPr lang="en-US" sz="2800" kern="1200"/>
        </a:p>
      </dsp:txBody>
      <dsp:txXfrm>
        <a:off x="6331365" y="692298"/>
        <a:ext cx="4508047" cy="27990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821E3F-B4B2-0E4C-9BA1-121E47042E3F}">
      <dsp:nvSpPr>
        <dsp:cNvPr id="0" name=""/>
        <dsp:cNvSpPr/>
      </dsp:nvSpPr>
      <dsp:spPr>
        <a:xfrm>
          <a:off x="1333"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98E56-06EA-7742-B52E-DE7DEB4975D0}">
      <dsp:nvSpPr>
        <dsp:cNvPr id="0" name=""/>
        <dsp:cNvSpPr/>
      </dsp:nvSpPr>
      <dsp:spPr>
        <a:xfrm>
          <a:off x="521579"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‘The publishing value chain has remained relatively consistent since the invention of the printing press’ (Ray Murray and Squires, 2013)</a:t>
          </a:r>
          <a:endParaRPr lang="en-US" sz="3000" kern="1200"/>
        </a:p>
      </dsp:txBody>
      <dsp:txXfrm>
        <a:off x="608661" y="692298"/>
        <a:ext cx="4508047" cy="2799040"/>
      </dsp:txXfrm>
    </dsp:sp>
    <dsp:sp modelId="{9BBBA72F-0171-924C-9549-E49635B3D482}">
      <dsp:nvSpPr>
        <dsp:cNvPr id="0" name=""/>
        <dsp:cNvSpPr/>
      </dsp:nvSpPr>
      <dsp:spPr>
        <a:xfrm>
          <a:off x="5724037" y="110983"/>
          <a:ext cx="4682211" cy="2973204"/>
        </a:xfrm>
        <a:prstGeom prst="roundRect">
          <a:avLst>
            <a:gd name="adj" fmla="val 10000"/>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78D1C0-E207-7945-AE0E-23DCFBE323E1}">
      <dsp:nvSpPr>
        <dsp:cNvPr id="0" name=""/>
        <dsp:cNvSpPr/>
      </dsp:nvSpPr>
      <dsp:spPr>
        <a:xfrm>
          <a:off x="6244283" y="605216"/>
          <a:ext cx="4682211" cy="2973204"/>
        </a:xfrm>
        <a:prstGeom prst="roundRect">
          <a:avLst>
            <a:gd name="adj" fmla="val 10000"/>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GB" sz="3000" kern="1200"/>
            <a:t>‘as [digital] is at the core of concerns of all actors in the book world, it disrupts the whole book ecosystem’ (Simon and De Prato, 2012:71)</a:t>
          </a:r>
          <a:endParaRPr lang="en-US" sz="3000" kern="1200"/>
        </a:p>
      </dsp:txBody>
      <dsp:txXfrm>
        <a:off x="6331365" y="692298"/>
        <a:ext cx="4508047" cy="27990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D60458-B58A-7749-8970-C5DDAB628AA3}">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241B0B-F370-254A-AC59-D1F24CE6E43D}">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a:t>‘communality and connectivity ties are at least as important in the publishing value chain.’ (Heebels et al, 2013:716). </a:t>
          </a:r>
          <a:endParaRPr lang="en-US" sz="2100" kern="1200"/>
        </a:p>
      </dsp:txBody>
      <dsp:txXfrm>
        <a:off x="608661" y="692298"/>
        <a:ext cx="4508047" cy="2799040"/>
      </dsp:txXfrm>
    </dsp:sp>
    <dsp:sp modelId="{7E35D7DC-0415-3547-B481-74C4DEA5027E}">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E315F3-966E-0442-893C-FCC84B68E43F}">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GB" sz="2100" kern="1200" dirty="0"/>
            <a:t>‘On the one hand, personal and business strands of the [network] tie </a:t>
          </a:r>
          <a:r>
            <a:rPr lang="en-GB" sz="2100" b="1" kern="1200" dirty="0"/>
            <a:t>reinforce </a:t>
          </a:r>
          <a:r>
            <a:rPr lang="en-GB" sz="2100" kern="1200" dirty="0"/>
            <a:t>one another …creating relationships of trust, on the other hand, relational </a:t>
          </a:r>
          <a:r>
            <a:rPr lang="en-GB" sz="2100" b="1" kern="1200" dirty="0"/>
            <a:t>distance</a:t>
          </a:r>
          <a:r>
            <a:rPr lang="en-GB" sz="2100" kern="1200" dirty="0"/>
            <a:t> is managed and maintained…to be able </a:t>
          </a:r>
          <a:r>
            <a:rPr lang="en-GB" sz="2100" b="1" kern="1200" dirty="0"/>
            <a:t>to criticize and complement </a:t>
          </a:r>
          <a:r>
            <a:rPr lang="en-GB" sz="2100" kern="1200" dirty="0"/>
            <a:t>each other and realize </a:t>
          </a:r>
          <a:r>
            <a:rPr lang="en-GB" sz="2100" b="1" kern="1200" dirty="0"/>
            <a:t>creativity</a:t>
          </a:r>
          <a:r>
            <a:rPr lang="en-GB" sz="2100" kern="1200" dirty="0"/>
            <a:t>.’ (</a:t>
          </a:r>
          <a:r>
            <a:rPr lang="en-GB" sz="2100" kern="1200" dirty="0" err="1"/>
            <a:t>Heebels</a:t>
          </a:r>
          <a:r>
            <a:rPr lang="en-GB" sz="2100" kern="1200" dirty="0"/>
            <a:t> et al, 2013:715). </a:t>
          </a:r>
          <a:endParaRPr lang="en-US" sz="2100" kern="1200" dirty="0"/>
        </a:p>
      </dsp:txBody>
      <dsp:txXfrm>
        <a:off x="6331365" y="692298"/>
        <a:ext cx="4508047" cy="2799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723F7E-F20C-4F9E-9379-26D881A67245}">
      <dsp:nvSpPr>
        <dsp:cNvPr id="0" name=""/>
        <dsp:cNvSpPr/>
      </dsp:nvSpPr>
      <dsp:spPr>
        <a:xfrm>
          <a:off x="4126452" y="43513"/>
          <a:ext cx="2262695" cy="2262695"/>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Researching</a:t>
          </a:r>
        </a:p>
      </dsp:txBody>
      <dsp:txXfrm>
        <a:off x="4387532" y="348107"/>
        <a:ext cx="1740535" cy="717970"/>
      </dsp:txXfrm>
    </dsp:sp>
    <dsp:sp modelId="{4D6E7CD8-80D4-4583-A716-4BEEF11F90F9}">
      <dsp:nvSpPr>
        <dsp:cNvPr id="0" name=""/>
        <dsp:cNvSpPr/>
      </dsp:nvSpPr>
      <dsp:spPr>
        <a:xfrm>
          <a:off x="5127259" y="1044321"/>
          <a:ext cx="2262695" cy="2262695"/>
        </a:xfrm>
        <a:prstGeom prst="ellipse">
          <a:avLst/>
        </a:prstGeom>
        <a:solidFill>
          <a:schemeClr val="accent4">
            <a:alpha val="50000"/>
            <a:hueOff val="3266964"/>
            <a:satOff val="-13592"/>
            <a:lumOff val="32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Writing</a:t>
          </a:r>
        </a:p>
      </dsp:txBody>
      <dsp:txXfrm>
        <a:off x="6345634" y="1305401"/>
        <a:ext cx="870267" cy="1740535"/>
      </dsp:txXfrm>
    </dsp:sp>
    <dsp:sp modelId="{89A1FA4A-3B3E-4CB3-B40E-3172D3D7A800}">
      <dsp:nvSpPr>
        <dsp:cNvPr id="0" name=""/>
        <dsp:cNvSpPr/>
      </dsp:nvSpPr>
      <dsp:spPr>
        <a:xfrm>
          <a:off x="4126452" y="2045128"/>
          <a:ext cx="2262695" cy="2262695"/>
        </a:xfrm>
        <a:prstGeom prst="ellipse">
          <a:avLst/>
        </a:prstGeom>
        <a:solidFill>
          <a:schemeClr val="accent4">
            <a:alpha val="50000"/>
            <a:hueOff val="6533927"/>
            <a:satOff val="-27185"/>
            <a:lumOff val="64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Discoverability</a:t>
          </a:r>
        </a:p>
      </dsp:txBody>
      <dsp:txXfrm>
        <a:off x="4387532" y="3285260"/>
        <a:ext cx="1740535" cy="717970"/>
      </dsp:txXfrm>
    </dsp:sp>
    <dsp:sp modelId="{BAB62B10-4E52-4334-A512-A4EFFABEF9F2}">
      <dsp:nvSpPr>
        <dsp:cNvPr id="0" name=""/>
        <dsp:cNvSpPr/>
      </dsp:nvSpPr>
      <dsp:spPr>
        <a:xfrm>
          <a:off x="3125644" y="1044321"/>
          <a:ext cx="2262695" cy="2262695"/>
        </a:xfrm>
        <a:prstGeom prst="ellipse">
          <a:avLst/>
        </a:prstGeom>
        <a:solidFill>
          <a:schemeClr val="accent4">
            <a:alpha val="50000"/>
            <a:hueOff val="9800891"/>
            <a:satOff val="-40777"/>
            <a:lumOff val="960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r>
            <a:rPr lang="en-GB" sz="1400" kern="1200" dirty="0"/>
            <a:t>Connecting</a:t>
          </a:r>
        </a:p>
      </dsp:txBody>
      <dsp:txXfrm>
        <a:off x="3299697" y="1305401"/>
        <a:ext cx="870267" cy="17405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3731E7-54BC-482D-B100-AE4E0B42C119}">
      <dsp:nvSpPr>
        <dsp:cNvPr id="0" name=""/>
        <dsp:cNvSpPr/>
      </dsp:nvSpPr>
      <dsp:spPr>
        <a:xfrm>
          <a:off x="1429105" y="0"/>
          <a:ext cx="2942340" cy="2942340"/>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1927" tIns="38100" rIns="161927" bIns="38100" numCol="1" spcCol="1270" anchor="ctr" anchorCtr="0">
          <a:noAutofit/>
        </a:bodyPr>
        <a:lstStyle/>
        <a:p>
          <a:pPr marL="0" lvl="0" indent="0" algn="ctr" defTabSz="1333500">
            <a:lnSpc>
              <a:spcPct val="90000"/>
            </a:lnSpc>
            <a:spcBef>
              <a:spcPct val="0"/>
            </a:spcBef>
            <a:spcAft>
              <a:spcPct val="35000"/>
            </a:spcAft>
            <a:buNone/>
          </a:pPr>
          <a:r>
            <a:rPr lang="en-GB" sz="3000" kern="1200" dirty="0"/>
            <a:t>Content making</a:t>
          </a:r>
        </a:p>
      </dsp:txBody>
      <dsp:txXfrm>
        <a:off x="1860001" y="430896"/>
        <a:ext cx="2080548" cy="2080548"/>
      </dsp:txXfrm>
    </dsp:sp>
    <dsp:sp modelId="{180FA3A2-E1CD-43A0-898E-D8BC5897A3A1}">
      <dsp:nvSpPr>
        <dsp:cNvPr id="0" name=""/>
        <dsp:cNvSpPr/>
      </dsp:nvSpPr>
      <dsp:spPr>
        <a:xfrm>
          <a:off x="3794229" y="0"/>
          <a:ext cx="2942340" cy="2942340"/>
        </a:xfrm>
        <a:prstGeom prst="ellipse">
          <a:avLst/>
        </a:prstGeom>
        <a:solidFill>
          <a:schemeClr val="accent5">
            <a:alpha val="50000"/>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61927" tIns="38100" rIns="161927" bIns="38100" numCol="1" spcCol="1270" anchor="ctr" anchorCtr="0">
          <a:noAutofit/>
        </a:bodyPr>
        <a:lstStyle/>
        <a:p>
          <a:pPr marL="0" lvl="0" indent="0" algn="ctr" defTabSz="1333500">
            <a:lnSpc>
              <a:spcPct val="90000"/>
            </a:lnSpc>
            <a:spcBef>
              <a:spcPct val="0"/>
            </a:spcBef>
            <a:spcAft>
              <a:spcPct val="35000"/>
            </a:spcAft>
            <a:buNone/>
          </a:pPr>
          <a:r>
            <a:rPr lang="en-GB" sz="3000" kern="1200" dirty="0"/>
            <a:t>Consuming</a:t>
          </a:r>
        </a:p>
      </dsp:txBody>
      <dsp:txXfrm>
        <a:off x="4225125" y="430896"/>
        <a:ext cx="2080548" cy="20805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FCE45-6180-C14F-8C31-BCF526385F84}">
      <dsp:nvSpPr>
        <dsp:cNvPr id="0" name=""/>
        <dsp:cNvSpPr/>
      </dsp:nvSpPr>
      <dsp:spPr>
        <a:xfrm>
          <a:off x="1187" y="661674"/>
          <a:ext cx="4166424" cy="2645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4BCB5B-23BD-664C-BA15-458900DDB328}">
      <dsp:nvSpPr>
        <dsp:cNvPr id="0" name=""/>
        <dsp:cNvSpPr/>
      </dsp:nvSpPr>
      <dsp:spPr>
        <a:xfrm>
          <a:off x="464123" y="1101463"/>
          <a:ext cx="4166424" cy="26456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‘Networks are </a:t>
          </a:r>
          <a:r>
            <a:rPr lang="en-GB" sz="2300" b="1" kern="1200"/>
            <a:t>not</a:t>
          </a:r>
          <a:r>
            <a:rPr lang="en-GB" sz="2300" kern="1200"/>
            <a:t> a paradise of democracy and transparency’ (Scolari, in Phillips and Bhaskar, 2019:130)</a:t>
          </a:r>
          <a:endParaRPr lang="en-US" sz="2300" kern="1200"/>
        </a:p>
      </dsp:txBody>
      <dsp:txXfrm>
        <a:off x="541612" y="1178952"/>
        <a:ext cx="4011446" cy="2490701"/>
      </dsp:txXfrm>
    </dsp:sp>
    <dsp:sp modelId="{0F22BF54-3C06-0940-8A2A-064CFF36AD9D}">
      <dsp:nvSpPr>
        <dsp:cNvPr id="0" name=""/>
        <dsp:cNvSpPr/>
      </dsp:nvSpPr>
      <dsp:spPr>
        <a:xfrm>
          <a:off x="5093483" y="661674"/>
          <a:ext cx="4166424" cy="264567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7B4B68-CEAC-0F4B-B686-6F2369E7EFFB}">
      <dsp:nvSpPr>
        <dsp:cNvPr id="0" name=""/>
        <dsp:cNvSpPr/>
      </dsp:nvSpPr>
      <dsp:spPr>
        <a:xfrm>
          <a:off x="5556419" y="1101463"/>
          <a:ext cx="4166424" cy="2645679"/>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GB" sz="2300" kern="1200"/>
            <a:t>‘Amazon was the pioneer of information capital in the world of the book and this was the </a:t>
          </a:r>
          <a:r>
            <a:rPr lang="en-GB" sz="2300" b="1" kern="1200"/>
            <a:t>source of the unprecedented power </a:t>
          </a:r>
          <a:r>
            <a:rPr lang="en-GB" sz="2300" kern="1200"/>
            <a:t>that it would eventually come to wield in the publishing industry. Thompson 2021:479</a:t>
          </a:r>
          <a:endParaRPr lang="en-US" sz="2300" kern="1200"/>
        </a:p>
      </dsp:txBody>
      <dsp:txXfrm>
        <a:off x="5633908" y="1178952"/>
        <a:ext cx="4011446" cy="249070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8119D1-2450-6742-A893-25BDDFFD8D42}">
      <dsp:nvSpPr>
        <dsp:cNvPr id="0" name=""/>
        <dsp:cNvSpPr/>
      </dsp:nvSpPr>
      <dsp:spPr>
        <a:xfrm>
          <a:off x="1583578" y="1077746"/>
          <a:ext cx="2456126" cy="245612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1750" tIns="31750" rIns="31750" bIns="31750" numCol="1" spcCol="1270" anchor="ctr" anchorCtr="0">
          <a:noAutofit/>
        </a:bodyPr>
        <a:lstStyle/>
        <a:p>
          <a:pPr marL="0" lvl="0" indent="0" algn="ctr" defTabSz="1111250">
            <a:lnSpc>
              <a:spcPct val="90000"/>
            </a:lnSpc>
            <a:spcBef>
              <a:spcPct val="0"/>
            </a:spcBef>
            <a:spcAft>
              <a:spcPct val="35000"/>
            </a:spcAft>
            <a:buNone/>
          </a:pPr>
          <a:r>
            <a:rPr lang="en-US" sz="2500" kern="1200" dirty="0"/>
            <a:t>CUSTOMERS AND PRODUCT</a:t>
          </a:r>
        </a:p>
      </dsp:txBody>
      <dsp:txXfrm>
        <a:off x="1943269" y="1437437"/>
        <a:ext cx="1736744" cy="1736744"/>
      </dsp:txXfrm>
    </dsp:sp>
    <dsp:sp modelId="{8DD7DF83-7CDC-3C47-87FA-3FE0A1667E01}">
      <dsp:nvSpPr>
        <dsp:cNvPr id="0" name=""/>
        <dsp:cNvSpPr/>
      </dsp:nvSpPr>
      <dsp:spPr>
        <a:xfrm>
          <a:off x="1853243" y="-51885"/>
          <a:ext cx="1820259" cy="1564896"/>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Bloomsbury</a:t>
          </a:r>
        </a:p>
      </dsp:txBody>
      <dsp:txXfrm>
        <a:off x="2119814" y="177289"/>
        <a:ext cx="1287117" cy="1106548"/>
      </dsp:txXfrm>
    </dsp:sp>
    <dsp:sp modelId="{1F212DE3-DE07-FA49-97E7-E13252117CCF}">
      <dsp:nvSpPr>
        <dsp:cNvPr id="0" name=""/>
        <dsp:cNvSpPr/>
      </dsp:nvSpPr>
      <dsp:spPr>
        <a:xfrm>
          <a:off x="3506669" y="833868"/>
          <a:ext cx="1015902" cy="998525"/>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and more...</a:t>
          </a:r>
        </a:p>
      </dsp:txBody>
      <dsp:txXfrm>
        <a:off x="3655444" y="980099"/>
        <a:ext cx="718352" cy="706063"/>
      </dsp:txXfrm>
    </dsp:sp>
    <dsp:sp modelId="{4FA35705-5556-114D-A618-6385E8ED486A}">
      <dsp:nvSpPr>
        <dsp:cNvPr id="0" name=""/>
        <dsp:cNvSpPr/>
      </dsp:nvSpPr>
      <dsp:spPr>
        <a:xfrm>
          <a:off x="3709621" y="2073060"/>
          <a:ext cx="1228063" cy="12280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Faber</a:t>
          </a:r>
        </a:p>
      </dsp:txBody>
      <dsp:txXfrm>
        <a:off x="3889467" y="2252906"/>
        <a:ext cx="868371" cy="868371"/>
      </dsp:txXfrm>
    </dsp:sp>
    <dsp:sp modelId="{D64C0304-A64F-0941-BE6C-46E85B922847}">
      <dsp:nvSpPr>
        <dsp:cNvPr id="0" name=""/>
        <dsp:cNvSpPr/>
      </dsp:nvSpPr>
      <dsp:spPr>
        <a:xfrm>
          <a:off x="2825789" y="3142543"/>
          <a:ext cx="1263947" cy="126068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RSC and Globe</a:t>
          </a:r>
        </a:p>
      </dsp:txBody>
      <dsp:txXfrm>
        <a:off x="3010890" y="3327165"/>
        <a:ext cx="893745" cy="891436"/>
      </dsp:txXfrm>
    </dsp:sp>
    <dsp:sp modelId="{2AD401ED-6F74-2943-94F1-72B3F2E2D4C9}">
      <dsp:nvSpPr>
        <dsp:cNvPr id="0" name=""/>
        <dsp:cNvSpPr/>
      </dsp:nvSpPr>
      <dsp:spPr>
        <a:xfrm>
          <a:off x="1665052" y="3209671"/>
          <a:ext cx="938878" cy="8543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Nick Hern</a:t>
          </a:r>
        </a:p>
      </dsp:txBody>
      <dsp:txXfrm>
        <a:off x="1802547" y="3334790"/>
        <a:ext cx="663888" cy="604125"/>
      </dsp:txXfrm>
    </dsp:sp>
    <dsp:sp modelId="{9C011024-E9D1-0146-ADB4-BEBA6C3494FA}">
      <dsp:nvSpPr>
        <dsp:cNvPr id="0" name=""/>
        <dsp:cNvSpPr/>
      </dsp:nvSpPr>
      <dsp:spPr>
        <a:xfrm>
          <a:off x="992502" y="2162367"/>
          <a:ext cx="888626" cy="909000"/>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LA theatre works audio</a:t>
          </a:r>
        </a:p>
      </dsp:txBody>
      <dsp:txXfrm>
        <a:off x="1122638" y="2295487"/>
        <a:ext cx="628354" cy="642760"/>
      </dsp:txXfrm>
    </dsp:sp>
    <dsp:sp modelId="{58EFBE20-3CD4-6646-BD60-DAFB0BE201E6}">
      <dsp:nvSpPr>
        <dsp:cNvPr id="0" name=""/>
        <dsp:cNvSpPr/>
      </dsp:nvSpPr>
      <dsp:spPr>
        <a:xfrm>
          <a:off x="898094" y="719099"/>
          <a:ext cx="1228063" cy="1228063"/>
        </a:xfrm>
        <a:prstGeom prst="ellipse">
          <a:avLst/>
        </a:prstGeom>
        <a:solidFill>
          <a:schemeClr val="accent1">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BBC</a:t>
          </a:r>
        </a:p>
      </dsp:txBody>
      <dsp:txXfrm>
        <a:off x="1077940" y="898945"/>
        <a:ext cx="868371" cy="86837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C93B6-FB4A-E84F-E29F-B7C0642C4A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1EA128A-E101-DA76-4A5C-FB7E1A6BB9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D399FDC-81EB-2C1C-A284-D6E0BE422320}"/>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5" name="Footer Placeholder 4">
            <a:extLst>
              <a:ext uri="{FF2B5EF4-FFF2-40B4-BE49-F238E27FC236}">
                <a16:creationId xmlns:a16="http://schemas.microsoft.com/office/drawing/2014/main" id="{F3304CF6-437B-CB7E-D69D-BAF73CFD778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CC52F73-AD80-03E3-3B8C-AD341DE1B7A3}"/>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302231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97FC5-D09A-08D3-9B56-D706F62E874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76DF095-5EE1-BC53-EA43-36BCE84E6E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EE6BFD-50B9-2327-21AA-8801B012A896}"/>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5" name="Footer Placeholder 4">
            <a:extLst>
              <a:ext uri="{FF2B5EF4-FFF2-40B4-BE49-F238E27FC236}">
                <a16:creationId xmlns:a16="http://schemas.microsoft.com/office/drawing/2014/main" id="{90CB539E-8A8F-5B9F-5105-1B2E00E29DA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5B1F38-0D38-6749-04E8-3473F1A7F680}"/>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10186469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B648D81-653E-1978-375D-57DC37EA746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6EBBD4-6F81-9A47-BD15-A662CD743E8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196C905-D5E7-6256-5654-054BC19F536A}"/>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5" name="Footer Placeholder 4">
            <a:extLst>
              <a:ext uri="{FF2B5EF4-FFF2-40B4-BE49-F238E27FC236}">
                <a16:creationId xmlns:a16="http://schemas.microsoft.com/office/drawing/2014/main" id="{CE3259FB-80D6-898C-F584-3889ACDCC2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B4FFBE-EA81-506C-A9F6-F7BB395605B1}"/>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1341156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pic>
        <p:nvPicPr>
          <p:cNvPr id="6" name="Logo" descr="University of the Arts London logo">
            <a:extLst>
              <a:ext uri="{FF2B5EF4-FFF2-40B4-BE49-F238E27FC236}">
                <a16:creationId xmlns:a16="http://schemas.microsoft.com/office/drawing/2014/main" id="{1025A320-E4CA-354D-A5BF-C16C4A237D6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537"/>
          <a:stretch/>
        </p:blipFill>
        <p:spPr>
          <a:xfrm>
            <a:off x="443632" y="279624"/>
            <a:ext cx="1673385" cy="872168"/>
          </a:xfrm>
          <a:prstGeom prst="rect">
            <a:avLst/>
          </a:prstGeom>
        </p:spPr>
      </p:pic>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480291" y="1620000"/>
            <a:ext cx="11232284" cy="3620215"/>
          </a:xfrm>
        </p:spPr>
        <p:txBody>
          <a:bodyPr anchor="b"/>
          <a:lstStyle>
            <a:lvl1pPr algn="l">
              <a:defRPr sz="4400" b="1">
                <a:solidFill>
                  <a:schemeClr val="bg1"/>
                </a:solidFill>
              </a:defRPr>
            </a:lvl1pPr>
          </a:lstStyle>
          <a:p>
            <a:r>
              <a:rPr lang="en-US" dirty="0"/>
              <a:t>Add title</a:t>
            </a:r>
            <a:endParaRPr lang="en-GB" dirty="0"/>
          </a:p>
        </p:txBody>
      </p:sp>
      <p:sp>
        <p:nvSpPr>
          <p:cNvPr id="3" name="Subtitle 2">
            <a:extLst>
              <a:ext uri="{FF2B5EF4-FFF2-40B4-BE49-F238E27FC236}">
                <a16:creationId xmlns:a16="http://schemas.microsoft.com/office/drawing/2014/main" id="{00DB4FFB-A229-AF47-8E60-155F5A2CCF9D}"/>
              </a:ext>
            </a:extLst>
          </p:cNvPr>
          <p:cNvSpPr>
            <a:spLocks noGrp="1"/>
          </p:cNvSpPr>
          <p:nvPr>
            <p:ph type="subTitle" idx="1" hasCustomPrompt="1"/>
          </p:nvPr>
        </p:nvSpPr>
        <p:spPr>
          <a:xfrm>
            <a:off x="480291" y="5625950"/>
            <a:ext cx="11232284" cy="971700"/>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Subtitle</a:t>
            </a:r>
            <a:endParaRPr lang="en-GB" dirty="0"/>
          </a:p>
        </p:txBody>
      </p:sp>
    </p:spTree>
    <p:extLst>
      <p:ext uri="{BB962C8B-B14F-4D97-AF65-F5344CB8AC3E}">
        <p14:creationId xmlns:p14="http://schemas.microsoft.com/office/powerpoint/2010/main" val="42650081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break slide or statement – symbol">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CDD45-0E24-824E-8528-54480BCF5819}"/>
              </a:ext>
            </a:extLst>
          </p:cNvPr>
          <p:cNvSpPr>
            <a:spLocks noGrp="1"/>
          </p:cNvSpPr>
          <p:nvPr>
            <p:ph type="ctrTitle" hasCustomPrompt="1"/>
          </p:nvPr>
        </p:nvSpPr>
        <p:spPr>
          <a:xfrm>
            <a:off x="1450975" y="2489662"/>
            <a:ext cx="9290050" cy="1878676"/>
          </a:xfrm>
        </p:spPr>
        <p:txBody>
          <a:bodyPr anchor="ctr"/>
          <a:lstStyle>
            <a:lvl1pPr algn="ctr">
              <a:lnSpc>
                <a:spcPct val="110000"/>
              </a:lnSpc>
              <a:defRPr sz="3400" b="1">
                <a:solidFill>
                  <a:schemeClr val="bg1"/>
                </a:solidFill>
              </a:defRPr>
            </a:lvl1pPr>
          </a:lstStyle>
          <a:p>
            <a:r>
              <a:rPr lang="en-US" dirty="0"/>
              <a:t>Add Section title, quote or statement text </a:t>
            </a:r>
            <a:br>
              <a:rPr lang="en-US" dirty="0"/>
            </a:br>
            <a:r>
              <a:rPr lang="en-US" dirty="0"/>
              <a:t>2 lines max</a:t>
            </a:r>
            <a:endParaRPr lang="en-GB" dirty="0"/>
          </a:p>
        </p:txBody>
      </p:sp>
      <p:grpSp>
        <p:nvGrpSpPr>
          <p:cNvPr id="7" name="Group 6" descr="Large UAL brand colon symbol">
            <a:extLst>
              <a:ext uri="{FF2B5EF4-FFF2-40B4-BE49-F238E27FC236}">
                <a16:creationId xmlns:a16="http://schemas.microsoft.com/office/drawing/2014/main" id="{E4E37A13-D473-BA40-9527-A26177D39334}"/>
              </a:ext>
              <a:ext uri="{C183D7F6-B498-43B3-948B-1728B52AA6E4}">
                <adec:decorative xmlns:adec="http://schemas.microsoft.com/office/drawing/2017/decorative" val="0"/>
              </a:ext>
            </a:extLst>
          </p:cNvPr>
          <p:cNvGrpSpPr/>
          <p:nvPr userDrawn="1"/>
        </p:nvGrpSpPr>
        <p:grpSpPr>
          <a:xfrm>
            <a:off x="5156662" y="610986"/>
            <a:ext cx="1878676" cy="5636027"/>
            <a:chOff x="3429000" y="0"/>
            <a:chExt cx="2286000" cy="6858000"/>
          </a:xfrm>
        </p:grpSpPr>
        <p:sp>
          <p:nvSpPr>
            <p:cNvPr id="8" name="Rectangle 7">
              <a:extLst>
                <a:ext uri="{FF2B5EF4-FFF2-40B4-BE49-F238E27FC236}">
                  <a16:creationId xmlns:a16="http://schemas.microsoft.com/office/drawing/2014/main" id="{0D045CDF-EA93-134D-B504-A522F08E8F3D}"/>
                </a:ext>
              </a:extLst>
            </p:cNvPr>
            <p:cNvSpPr/>
            <p:nvPr userDrawn="1"/>
          </p:nvSpPr>
          <p:spPr>
            <a:xfrm>
              <a:off x="3429000" y="0"/>
              <a:ext cx="2286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5AC84F8-E839-CA43-A60E-B83570C53937}"/>
                </a:ext>
              </a:extLst>
            </p:cNvPr>
            <p:cNvSpPr/>
            <p:nvPr userDrawn="1"/>
          </p:nvSpPr>
          <p:spPr>
            <a:xfrm>
              <a:off x="3429000" y="4572000"/>
              <a:ext cx="2286000" cy="2286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160013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troduction slide – dark grey">
    <p:bg>
      <p:bgPr>
        <a:solidFill>
          <a:schemeClr val="tx1">
            <a:lumMod val="65000"/>
            <a:lumOff val="3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B353C-DCFB-A34A-8DF1-AD024339FD9F}"/>
              </a:ext>
            </a:extLst>
          </p:cNvPr>
          <p:cNvSpPr>
            <a:spLocks noGrp="1"/>
          </p:cNvSpPr>
          <p:nvPr>
            <p:ph type="body" sz="quarter" idx="13" hasCustomPrompt="1"/>
          </p:nvPr>
        </p:nvSpPr>
        <p:spPr>
          <a:xfrm>
            <a:off x="480000" y="226294"/>
            <a:ext cx="11233150" cy="280988"/>
          </a:xfrm>
        </p:spPr>
        <p:txBody>
          <a:bodyPr/>
          <a:lstStyle>
            <a:lvl1pPr marL="0" indent="0">
              <a:buNone/>
              <a:defRPr sz="1400" b="1">
                <a:solidFill>
                  <a:schemeClr val="bg1"/>
                </a:solidFill>
              </a:defRPr>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8" name="Title Placeholder 1">
            <a:extLst>
              <a:ext uri="{FF2B5EF4-FFF2-40B4-BE49-F238E27FC236}">
                <a16:creationId xmlns:a16="http://schemas.microsoft.com/office/drawing/2014/main" id="{F92047F7-4CA0-5744-9AC1-E8B42A808F7D}"/>
              </a:ext>
            </a:extLst>
          </p:cNvPr>
          <p:cNvSpPr>
            <a:spLocks noGrp="1"/>
          </p:cNvSpPr>
          <p:nvPr>
            <p:ph type="title" hasCustomPrompt="1"/>
          </p:nvPr>
        </p:nvSpPr>
        <p:spPr>
          <a:xfrm>
            <a:off x="480575" y="1601888"/>
            <a:ext cx="7452164" cy="4348062"/>
          </a:xfrm>
          <a:prstGeom prst="rect">
            <a:avLst/>
          </a:prstGeom>
        </p:spPr>
        <p:txBody>
          <a:bodyPr vert="horz" lIns="0" tIns="0" rIns="0" bIns="0" rtlCol="0" anchor="ctr" anchorCtr="0">
            <a:noAutofit/>
          </a:bodyPr>
          <a:lstStyle>
            <a:lvl1pPr>
              <a:defRPr>
                <a:solidFill>
                  <a:schemeClr val="bg1"/>
                </a:solidFill>
              </a:defRPr>
            </a:lvl1pPr>
          </a:lstStyle>
          <a:p>
            <a:r>
              <a:rPr lang="en-GB" noProof="0" dirty="0"/>
              <a:t>Add introduction text, chapter break or statement</a:t>
            </a:r>
            <a:endParaRPr lang="en-GB" dirty="0"/>
          </a:p>
        </p:txBody>
      </p:sp>
      <p:cxnSp>
        <p:nvCxnSpPr>
          <p:cNvPr id="7" name="Straight Connector 6">
            <a:extLst>
              <a:ext uri="{FF2B5EF4-FFF2-40B4-BE49-F238E27FC236}">
                <a16:creationId xmlns:a16="http://schemas.microsoft.com/office/drawing/2014/main" id="{87638687-87A6-6F46-AAD1-EA4CFA931544}"/>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6350">
            <a:solidFill>
              <a:schemeClr val="bg1"/>
            </a:solidFill>
            <a:round/>
          </a:ln>
          <a:effectLst/>
        </p:spPr>
        <p:style>
          <a:lnRef idx="2">
            <a:schemeClr val="accent1"/>
          </a:lnRef>
          <a:fillRef idx="0">
            <a:schemeClr val="accent1"/>
          </a:fillRef>
          <a:effectRef idx="1">
            <a:schemeClr val="accent1"/>
          </a:effectRef>
          <a:fontRef idx="minor">
            <a:schemeClr val="tx1"/>
          </a:fontRef>
        </p:style>
      </p:cxnSp>
      <p:pic>
        <p:nvPicPr>
          <p:cNvPr id="11" name="Logo">
            <a:extLst>
              <a:ext uri="{FF2B5EF4-FFF2-40B4-BE49-F238E27FC236}">
                <a16:creationId xmlns:a16="http://schemas.microsoft.com/office/drawing/2014/main" id="{45485254-EAB3-1941-9FF6-8945634D20F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537"/>
          <a:stretch/>
        </p:blipFill>
        <p:spPr>
          <a:xfrm>
            <a:off x="461227" y="6167889"/>
            <a:ext cx="872426" cy="454708"/>
          </a:xfrm>
          <a:prstGeom prst="rect">
            <a:avLst/>
          </a:prstGeom>
        </p:spPr>
      </p:pic>
      <p:sp>
        <p:nvSpPr>
          <p:cNvPr id="10" name="Footer Placeholder 4">
            <a:extLst>
              <a:ext uri="{FF2B5EF4-FFF2-40B4-BE49-F238E27FC236}">
                <a16:creationId xmlns:a16="http://schemas.microsoft.com/office/drawing/2014/main" id="{CFBEFAC4-F7AD-C24D-BE28-358262C77772}"/>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bg1"/>
                </a:solidFill>
              </a:defRPr>
            </a:lvl1pPr>
          </a:lstStyle>
          <a:p>
            <a:pPr algn="r"/>
            <a:r>
              <a:rPr lang="en-GB"/>
              <a:t>Using Data for Attainment - Frania Hall</a:t>
            </a:r>
            <a:endParaRPr lang="en-GB" dirty="0"/>
          </a:p>
        </p:txBody>
      </p:sp>
      <p:sp>
        <p:nvSpPr>
          <p:cNvPr id="9" name="Slide Number Placeholder 5">
            <a:extLst>
              <a:ext uri="{FF2B5EF4-FFF2-40B4-BE49-F238E27FC236}">
                <a16:creationId xmlns:a16="http://schemas.microsoft.com/office/drawing/2014/main" id="{39F97D54-560C-9749-BD60-0BBA622B509A}"/>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bg1"/>
                </a:solidFill>
              </a:defRPr>
            </a:lvl1pPr>
          </a:lstStyle>
          <a:p>
            <a:fld id="{2CC19541-5F6E-2C4C-BF21-196C1C8E2E31}" type="slidenum">
              <a:rPr lang="en-GB" smtClean="0"/>
              <a:pPr/>
              <a:t>‹#›</a:t>
            </a:fld>
            <a:r>
              <a:rPr lang="en-GB"/>
              <a:t> </a:t>
            </a:r>
            <a:endParaRPr lang="en-GB" dirty="0"/>
          </a:p>
        </p:txBody>
      </p:sp>
    </p:spTree>
    <p:extLst>
      <p:ext uri="{BB962C8B-B14F-4D97-AF65-F5344CB8AC3E}">
        <p14:creationId xmlns:p14="http://schemas.microsoft.com/office/powerpoint/2010/main" val="34981124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roduction slide – light grey">
    <p:bg>
      <p:bgPr>
        <a:solidFill>
          <a:schemeClr val="bg1">
            <a:lumMod val="95000"/>
          </a:schemeClr>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DB353C-DCFB-A34A-8DF1-AD024339FD9F}"/>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8" name="Title Placeholder 1">
            <a:extLst>
              <a:ext uri="{FF2B5EF4-FFF2-40B4-BE49-F238E27FC236}">
                <a16:creationId xmlns:a16="http://schemas.microsoft.com/office/drawing/2014/main" id="{2ED10ED7-0D2C-2B42-B172-79A652121B24}"/>
              </a:ext>
            </a:extLst>
          </p:cNvPr>
          <p:cNvSpPr>
            <a:spLocks noGrp="1"/>
          </p:cNvSpPr>
          <p:nvPr>
            <p:ph type="title" hasCustomPrompt="1"/>
          </p:nvPr>
        </p:nvSpPr>
        <p:spPr>
          <a:xfrm>
            <a:off x="480575" y="1601888"/>
            <a:ext cx="7452164" cy="4348062"/>
          </a:xfrm>
          <a:prstGeom prst="rect">
            <a:avLst/>
          </a:prstGeom>
        </p:spPr>
        <p:txBody>
          <a:bodyPr vert="horz" lIns="0" tIns="0" rIns="0" bIns="0" rtlCol="0" anchor="ctr" anchorCtr="0">
            <a:noAutofit/>
          </a:bodyPr>
          <a:lstStyle>
            <a:lvl1pPr>
              <a:defRPr>
                <a:solidFill>
                  <a:schemeClr val="tx1"/>
                </a:solidFill>
              </a:defRPr>
            </a:lvl1pPr>
          </a:lstStyle>
          <a:p>
            <a:r>
              <a:rPr lang="en-GB" noProof="0" dirty="0"/>
              <a:t>Add introduction text, chapter break or statement</a:t>
            </a:r>
            <a:endParaRPr lang="en-GB" dirty="0"/>
          </a:p>
        </p:txBody>
      </p:sp>
      <p:cxnSp>
        <p:nvCxnSpPr>
          <p:cNvPr id="7" name="Straight Connector 6">
            <a:extLst>
              <a:ext uri="{FF2B5EF4-FFF2-40B4-BE49-F238E27FC236}">
                <a16:creationId xmlns:a16="http://schemas.microsoft.com/office/drawing/2014/main" id="{87638687-87A6-6F46-AAD1-EA4CFA931544}"/>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6350">
            <a:solidFill>
              <a:schemeClr val="tx1">
                <a:lumMod val="50000"/>
                <a:lumOff val="50000"/>
              </a:schemeClr>
            </a:solidFill>
            <a:round/>
          </a:ln>
          <a:effectLst/>
        </p:spPr>
        <p:style>
          <a:lnRef idx="2">
            <a:schemeClr val="accent1"/>
          </a:lnRef>
          <a:fillRef idx="0">
            <a:schemeClr val="accent1"/>
          </a:fillRef>
          <a:effectRef idx="1">
            <a:schemeClr val="accent1"/>
          </a:effectRef>
          <a:fontRef idx="minor">
            <a:schemeClr val="tx1"/>
          </a:fontRef>
        </p:style>
      </p:cxnSp>
      <p:pic>
        <p:nvPicPr>
          <p:cNvPr id="10" name="Logo">
            <a:extLst>
              <a:ext uri="{FF2B5EF4-FFF2-40B4-BE49-F238E27FC236}">
                <a16:creationId xmlns:a16="http://schemas.microsoft.com/office/drawing/2014/main" id="{482C7099-A104-384F-BDA9-BD7D2989FBC0}"/>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1" name="Footer Placeholder 4">
            <a:extLst>
              <a:ext uri="{FF2B5EF4-FFF2-40B4-BE49-F238E27FC236}">
                <a16:creationId xmlns:a16="http://schemas.microsoft.com/office/drawing/2014/main" id="{17A17EA1-5116-8F40-8702-D94B6BF3A76A}"/>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9" name="Slide Number Placeholder 5">
            <a:extLst>
              <a:ext uri="{FF2B5EF4-FFF2-40B4-BE49-F238E27FC236}">
                <a16:creationId xmlns:a16="http://schemas.microsoft.com/office/drawing/2014/main" id="{DB408155-3457-2846-9BCF-11FB56DCF34B}"/>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25070281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ingle column">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F7DE77F0-5E8F-F445-AB32-F30736265559}"/>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7" name="Title 1">
            <a:extLst>
              <a:ext uri="{FF2B5EF4-FFF2-40B4-BE49-F238E27FC236}">
                <a16:creationId xmlns:a16="http://schemas.microsoft.com/office/drawing/2014/main" id="{C36DDD88-F5A8-0D44-B7D8-EAAB62AC4A28}"/>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8388349" cy="43576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20" name="Straight Connector 19">
            <a:extLst>
              <a:ext uri="{FF2B5EF4-FFF2-40B4-BE49-F238E27FC236}">
                <a16:creationId xmlns:a16="http://schemas.microsoft.com/office/drawing/2014/main" id="{37768CFC-6AEF-D744-A23B-B3F7B1CC16C5}"/>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21" name="Logo">
            <a:extLst>
              <a:ext uri="{FF2B5EF4-FFF2-40B4-BE49-F238E27FC236}">
                <a16:creationId xmlns:a16="http://schemas.microsoft.com/office/drawing/2014/main" id="{565EDE85-0F86-2143-AD89-1533A6A793CC}"/>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2" name="Footer Placeholder 4">
            <a:extLst>
              <a:ext uri="{FF2B5EF4-FFF2-40B4-BE49-F238E27FC236}">
                <a16:creationId xmlns:a16="http://schemas.microsoft.com/office/drawing/2014/main" id="{F244053C-E493-6C4D-9CEF-16DB2081F03D}"/>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0" name="Slide Number Placeholder 5">
            <a:extLst>
              <a:ext uri="{FF2B5EF4-FFF2-40B4-BE49-F238E27FC236}">
                <a16:creationId xmlns:a16="http://schemas.microsoft.com/office/drawing/2014/main" id="{D93710B7-7EB9-FA45-A0FE-45B364844F30}"/>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87401497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two column">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24C29ADA-2C74-8848-9D73-1968630AA92F}"/>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6" name="Title 1">
            <a:extLst>
              <a:ext uri="{FF2B5EF4-FFF2-40B4-BE49-F238E27FC236}">
                <a16:creationId xmlns:a16="http://schemas.microsoft.com/office/drawing/2014/main" id="{0380B404-1F62-4A41-813F-C9C69982E6F1}"/>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11232573" cy="4357686"/>
          </a:xfrm>
        </p:spPr>
        <p:txBody>
          <a:bodyPr numCol="2" spcCol="720000"/>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a:extLst>
              <a:ext uri="{FF2B5EF4-FFF2-40B4-BE49-F238E27FC236}">
                <a16:creationId xmlns:a16="http://schemas.microsoft.com/office/drawing/2014/main" id="{EA99F18A-DC93-8D43-B5EA-B3DEB27CA050}"/>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4" name="Logo">
            <a:extLst>
              <a:ext uri="{FF2B5EF4-FFF2-40B4-BE49-F238E27FC236}">
                <a16:creationId xmlns:a16="http://schemas.microsoft.com/office/drawing/2014/main" id="{66794262-2DF4-C04A-8D7B-C6A41ABA887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8" name="Footer Placeholder 4">
            <a:extLst>
              <a:ext uri="{FF2B5EF4-FFF2-40B4-BE49-F238E27FC236}">
                <a16:creationId xmlns:a16="http://schemas.microsoft.com/office/drawing/2014/main" id="{6999A4BE-B528-B04B-85B9-C6C54914FB1F}"/>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3" name="Slide Number Placeholder 5">
            <a:extLst>
              <a:ext uri="{FF2B5EF4-FFF2-40B4-BE49-F238E27FC236}">
                <a16:creationId xmlns:a16="http://schemas.microsoft.com/office/drawing/2014/main" id="{6F507F58-E567-5F48-A2BB-D93CE6CA19D6}"/>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2267126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three column">
    <p:spTree>
      <p:nvGrpSpPr>
        <p:cNvPr id="1" name=""/>
        <p:cNvGrpSpPr/>
        <p:nvPr/>
      </p:nvGrpSpPr>
      <p:grpSpPr>
        <a:xfrm>
          <a:off x="0" y="0"/>
          <a:ext cx="0" cy="0"/>
          <a:chOff x="0" y="0"/>
          <a:chExt cx="0" cy="0"/>
        </a:xfrm>
      </p:grpSpPr>
      <p:sp>
        <p:nvSpPr>
          <p:cNvPr id="19" name="Text Placeholder 4">
            <a:extLst>
              <a:ext uri="{FF2B5EF4-FFF2-40B4-BE49-F238E27FC236}">
                <a16:creationId xmlns:a16="http://schemas.microsoft.com/office/drawing/2014/main" id="{24C29ADA-2C74-8848-9D73-1968630AA92F}"/>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6" name="Title 1">
            <a:extLst>
              <a:ext uri="{FF2B5EF4-FFF2-40B4-BE49-F238E27FC236}">
                <a16:creationId xmlns:a16="http://schemas.microsoft.com/office/drawing/2014/main" id="{0380B404-1F62-4A41-813F-C9C69982E6F1}"/>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11232573" cy="4357686"/>
          </a:xfrm>
        </p:spPr>
        <p:txBody>
          <a:bodyPr numCol="3" spcCol="360000"/>
          <a:lstStyle>
            <a:lvl1pPr>
              <a:defRPr/>
            </a:lvl1pPr>
            <a:lvl2pPr>
              <a:defRPr/>
            </a:lvl2pPr>
            <a:lvl3pPr>
              <a:defRPr/>
            </a:lvl3pPr>
            <a:lvl4pPr>
              <a:defRPr/>
            </a:lvl4pPr>
            <a:lvl5pPr marL="432000" indent="0">
              <a:buNone/>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cxnSp>
        <p:nvCxnSpPr>
          <p:cNvPr id="12" name="Straight Connector 11">
            <a:extLst>
              <a:ext uri="{FF2B5EF4-FFF2-40B4-BE49-F238E27FC236}">
                <a16:creationId xmlns:a16="http://schemas.microsoft.com/office/drawing/2014/main" id="{A96CFDA8-D52D-404B-9F32-67F3F898B7EE}"/>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4" name="Logo">
            <a:extLst>
              <a:ext uri="{FF2B5EF4-FFF2-40B4-BE49-F238E27FC236}">
                <a16:creationId xmlns:a16="http://schemas.microsoft.com/office/drawing/2014/main" id="{66794262-2DF4-C04A-8D7B-C6A41ABA887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8" name="Footer Placeholder 4">
            <a:extLst>
              <a:ext uri="{FF2B5EF4-FFF2-40B4-BE49-F238E27FC236}">
                <a16:creationId xmlns:a16="http://schemas.microsoft.com/office/drawing/2014/main" id="{31CFFB53-9114-8B44-A6EB-A212D0D24CBB}"/>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3" name="Slide Number Placeholder 5">
            <a:extLst>
              <a:ext uri="{FF2B5EF4-FFF2-40B4-BE49-F238E27FC236}">
                <a16:creationId xmlns:a16="http://schemas.microsoft.com/office/drawing/2014/main" id="{029C99F5-47F2-ED4E-A070-12B5B7C3CD01}"/>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0118221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8EFA127-AF66-DF47-AE0A-5AE59DEEA3CA}"/>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5" name="Title 1">
            <a:extLst>
              <a:ext uri="{FF2B5EF4-FFF2-40B4-BE49-F238E27FC236}">
                <a16:creationId xmlns:a16="http://schemas.microsoft.com/office/drawing/2014/main" id="{75BF9F6A-185E-D049-AB08-15D7583E12A2}"/>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426" y="1592263"/>
            <a:ext cx="5520573" cy="435768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8" name="Content Placeholder 11" descr="Add chart, table or image here">
            <a:extLst>
              <a:ext uri="{FF2B5EF4-FFF2-40B4-BE49-F238E27FC236}">
                <a16:creationId xmlns:a16="http://schemas.microsoft.com/office/drawing/2014/main" id="{A6E03B43-8C85-3146-B22E-4FD9A082F70A}"/>
              </a:ext>
            </a:extLst>
          </p:cNvPr>
          <p:cNvSpPr>
            <a:spLocks noGrp="1"/>
          </p:cNvSpPr>
          <p:nvPr>
            <p:ph sz="quarter" idx="16" hasCustomPrompt="1"/>
          </p:nvPr>
        </p:nvSpPr>
        <p:spPr>
          <a:xfrm>
            <a:off x="6191251" y="1592262"/>
            <a:ext cx="5520267" cy="4357687"/>
          </a:xfrm>
        </p:spPr>
        <p:txBody>
          <a:bodyPr/>
          <a:lstStyle>
            <a:lvl1pPr marL="0" indent="0">
              <a:buNone/>
              <a:defRPr sz="1600"/>
            </a:lvl1pPr>
          </a:lstStyle>
          <a:p>
            <a:pPr lvl="0"/>
            <a:r>
              <a:rPr lang="en-US"/>
              <a:t>Add chart/table/photo</a:t>
            </a:r>
            <a:endParaRPr lang="en-GB"/>
          </a:p>
        </p:txBody>
      </p:sp>
      <p:cxnSp>
        <p:nvCxnSpPr>
          <p:cNvPr id="12" name="Straight Connector 11">
            <a:extLst>
              <a:ext uri="{FF2B5EF4-FFF2-40B4-BE49-F238E27FC236}">
                <a16:creationId xmlns:a16="http://schemas.microsoft.com/office/drawing/2014/main" id="{26DD6696-3FA5-8E4E-B7A1-26C67A1C974F}"/>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4" name="Logo">
            <a:extLst>
              <a:ext uri="{FF2B5EF4-FFF2-40B4-BE49-F238E27FC236}">
                <a16:creationId xmlns:a16="http://schemas.microsoft.com/office/drawing/2014/main" id="{4155C6A9-3B61-AD46-82C6-D6E49C910A0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3" name="Slide Number Placeholder 5">
            <a:extLst>
              <a:ext uri="{FF2B5EF4-FFF2-40B4-BE49-F238E27FC236}">
                <a16:creationId xmlns:a16="http://schemas.microsoft.com/office/drawing/2014/main" id="{58FE6DA1-D5C2-9742-9034-655CED407756}"/>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
        <p:nvSpPr>
          <p:cNvPr id="19" name="Footer Placeholder 4">
            <a:extLst>
              <a:ext uri="{FF2B5EF4-FFF2-40B4-BE49-F238E27FC236}">
                <a16:creationId xmlns:a16="http://schemas.microsoft.com/office/drawing/2014/main" id="{0C3FEA33-AC9B-6043-9DDD-CE162D572A6B}"/>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Tree>
    <p:extLst>
      <p:ext uri="{BB962C8B-B14F-4D97-AF65-F5344CB8AC3E}">
        <p14:creationId xmlns:p14="http://schemas.microsoft.com/office/powerpoint/2010/main" val="22658722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3E444-7D01-BB91-4F5E-7813D9F47A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06E9030-1753-FEC9-FA67-82A6A96941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337561-3AA7-129A-29CC-45FCF10CCC79}"/>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5" name="Footer Placeholder 4">
            <a:extLst>
              <a:ext uri="{FF2B5EF4-FFF2-40B4-BE49-F238E27FC236}">
                <a16:creationId xmlns:a16="http://schemas.microsoft.com/office/drawing/2014/main" id="{444FE83B-B080-F584-356C-41683B7E8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1D715AF-3ED6-B144-5B95-CA02F1B66743}"/>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1984537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and two images">
    <p:spTree>
      <p:nvGrpSpPr>
        <p:cNvPr id="1" name=""/>
        <p:cNvGrpSpPr/>
        <p:nvPr/>
      </p:nvGrpSpPr>
      <p:grpSpPr>
        <a:xfrm>
          <a:off x="0" y="0"/>
          <a:ext cx="0" cy="0"/>
          <a:chOff x="0" y="0"/>
          <a:chExt cx="0" cy="0"/>
        </a:xfrm>
      </p:grpSpPr>
      <p:sp>
        <p:nvSpPr>
          <p:cNvPr id="21" name="Text Placeholder 4">
            <a:extLst>
              <a:ext uri="{FF2B5EF4-FFF2-40B4-BE49-F238E27FC236}">
                <a16:creationId xmlns:a16="http://schemas.microsoft.com/office/drawing/2014/main" id="{DE77F893-67C0-CE4F-A59D-E2C0A7A456E9}"/>
              </a:ext>
            </a:extLst>
          </p:cNvPr>
          <p:cNvSpPr>
            <a:spLocks noGrp="1"/>
          </p:cNvSpPr>
          <p:nvPr>
            <p:ph type="body" sz="quarter" idx="13"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20" name="Title 1">
            <a:extLst>
              <a:ext uri="{FF2B5EF4-FFF2-40B4-BE49-F238E27FC236}">
                <a16:creationId xmlns:a16="http://schemas.microsoft.com/office/drawing/2014/main" id="{2F15A368-1733-764C-B16B-70BDFCDA4CD0}"/>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pic>
        <p:nvPicPr>
          <p:cNvPr id="16" name="Logo">
            <a:extLst>
              <a:ext uri="{FF2B5EF4-FFF2-40B4-BE49-F238E27FC236}">
                <a16:creationId xmlns:a16="http://schemas.microsoft.com/office/drawing/2014/main" id="{725E32CE-9DAF-8843-B91B-5FF1BEC40A9D}"/>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5" name="Text Placeholder 4">
            <a:extLst>
              <a:ext uri="{FF2B5EF4-FFF2-40B4-BE49-F238E27FC236}">
                <a16:creationId xmlns:a16="http://schemas.microsoft.com/office/drawing/2014/main" id="{1AA3A0A6-2360-E749-813F-4C2BB76956BA}"/>
              </a:ext>
            </a:extLst>
          </p:cNvPr>
          <p:cNvSpPr>
            <a:spLocks noGrp="1"/>
          </p:cNvSpPr>
          <p:nvPr>
            <p:ph type="body" sz="quarter" idx="15"/>
          </p:nvPr>
        </p:nvSpPr>
        <p:spPr>
          <a:xfrm>
            <a:off x="479998" y="1602535"/>
            <a:ext cx="6479602" cy="4347415"/>
          </a:xfrm>
        </p:spPr>
        <p:txBody>
          <a:bodyPr/>
          <a:lstStyle>
            <a:lvl1pPr>
              <a:defRPr sz="2400"/>
            </a:lvl1pPr>
            <a:lvl2pPr>
              <a:defRPr sz="2400"/>
            </a:lvl2pPr>
            <a:lvl3pPr>
              <a:defRPr sz="24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Picture Placeholder 3" descr="Add image here"/>
          <p:cNvSpPr>
            <a:spLocks noGrp="1"/>
          </p:cNvSpPr>
          <p:nvPr>
            <p:ph type="pic" sz="quarter" idx="10"/>
          </p:nvPr>
        </p:nvSpPr>
        <p:spPr>
          <a:xfrm>
            <a:off x="8075613" y="1602536"/>
            <a:ext cx="3636387" cy="2088000"/>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sp>
        <p:nvSpPr>
          <p:cNvPr id="18" name="Picture Placeholder 3" descr="Add image here or remove placeholder box if not required">
            <a:extLst>
              <a:ext uri="{FF2B5EF4-FFF2-40B4-BE49-F238E27FC236}">
                <a16:creationId xmlns:a16="http://schemas.microsoft.com/office/drawing/2014/main" id="{856F6CC8-311C-B64C-8916-5A1222AAACF9}"/>
              </a:ext>
            </a:extLst>
          </p:cNvPr>
          <p:cNvSpPr>
            <a:spLocks noGrp="1"/>
          </p:cNvSpPr>
          <p:nvPr>
            <p:ph type="pic" sz="quarter" idx="16"/>
          </p:nvPr>
        </p:nvSpPr>
        <p:spPr>
          <a:xfrm>
            <a:off x="8075613" y="3843729"/>
            <a:ext cx="3636000" cy="2088000"/>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cxnSp>
        <p:nvCxnSpPr>
          <p:cNvPr id="13" name="Straight Connector 12">
            <a:extLst>
              <a:ext uri="{FF2B5EF4-FFF2-40B4-BE49-F238E27FC236}">
                <a16:creationId xmlns:a16="http://schemas.microsoft.com/office/drawing/2014/main" id="{2331FF65-03E8-8A49-B200-30B7E9B5FC39}"/>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sp>
        <p:nvSpPr>
          <p:cNvPr id="22" name="Footer Placeholder 4">
            <a:extLst>
              <a:ext uri="{FF2B5EF4-FFF2-40B4-BE49-F238E27FC236}">
                <a16:creationId xmlns:a16="http://schemas.microsoft.com/office/drawing/2014/main" id="{3FCB8051-DAAA-514B-972B-6B1708BD24EF}"/>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4" name="Slide Number Placeholder 5">
            <a:extLst>
              <a:ext uri="{FF2B5EF4-FFF2-40B4-BE49-F238E27FC236}">
                <a16:creationId xmlns:a16="http://schemas.microsoft.com/office/drawing/2014/main" id="{63848389-282B-0C4B-90ED-D81CEE670DA9}"/>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286179804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tement and image">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0F8E0B70-5C30-5847-8AEF-774CFAD7E205}"/>
              </a:ext>
            </a:extLst>
          </p:cNvPr>
          <p:cNvSpPr>
            <a:spLocks noGrp="1"/>
          </p:cNvSpPr>
          <p:nvPr>
            <p:ph type="body" sz="quarter" idx="19"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5" name="Title 1">
            <a:extLst>
              <a:ext uri="{FF2B5EF4-FFF2-40B4-BE49-F238E27FC236}">
                <a16:creationId xmlns:a16="http://schemas.microsoft.com/office/drawing/2014/main" id="{8358CE39-2EA0-9949-BF9D-697281F6194E}"/>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479426" y="1592263"/>
            <a:ext cx="5616574" cy="4357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3" name="Text Placeholder 8">
            <a:extLst>
              <a:ext uri="{FF2B5EF4-FFF2-40B4-BE49-F238E27FC236}">
                <a16:creationId xmlns:a16="http://schemas.microsoft.com/office/drawing/2014/main" id="{6A0B221D-7C49-BD4E-B0DD-913726BFFA6D}"/>
              </a:ext>
            </a:extLst>
          </p:cNvPr>
          <p:cNvSpPr>
            <a:spLocks noGrp="1"/>
          </p:cNvSpPr>
          <p:nvPr>
            <p:ph type="body" sz="quarter" idx="14" hasCustomPrompt="1"/>
          </p:nvPr>
        </p:nvSpPr>
        <p:spPr>
          <a:xfrm>
            <a:off x="720003" y="1859622"/>
            <a:ext cx="5040000" cy="3620977"/>
          </a:xfrm>
        </p:spPr>
        <p:txBody>
          <a:bodyPr anchor="ctr"/>
          <a:lstStyle>
            <a:lvl1pPr marL="0" indent="0" algn="l">
              <a:buNone/>
              <a:defRPr sz="3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Add statement text or quote in the space, use 34pt or 24pt text</a:t>
            </a:r>
          </a:p>
        </p:txBody>
      </p:sp>
      <p:sp>
        <p:nvSpPr>
          <p:cNvPr id="12" name="Text Placeholder 2">
            <a:extLst>
              <a:ext uri="{FF2B5EF4-FFF2-40B4-BE49-F238E27FC236}">
                <a16:creationId xmlns:a16="http://schemas.microsoft.com/office/drawing/2014/main" id="{EBF62A9F-E54A-8247-81D9-A2A24B24E7E6}"/>
              </a:ext>
            </a:extLst>
          </p:cNvPr>
          <p:cNvSpPr>
            <a:spLocks noGrp="1"/>
          </p:cNvSpPr>
          <p:nvPr>
            <p:ph type="body" sz="quarter" idx="20" hasCustomPrompt="1"/>
          </p:nvPr>
        </p:nvSpPr>
        <p:spPr>
          <a:xfrm>
            <a:off x="0" y="5481950"/>
            <a:ext cx="2230339" cy="468000"/>
          </a:xfrm>
          <a:solidFill>
            <a:schemeClr val="bg1"/>
          </a:solidFill>
        </p:spPr>
        <p:txBody>
          <a:bodyPr anchor="ctr"/>
          <a:lstStyle>
            <a:lvl1pPr marL="0" indent="0">
              <a:buNone/>
              <a:defRPr sz="1800"/>
            </a:lvl1pPr>
            <a:lvl2pPr marL="432000" indent="0">
              <a:buFontTx/>
              <a:buNone/>
              <a:defRPr sz="1200"/>
            </a:lvl2pPr>
          </a:lstStyle>
          <a:p>
            <a:pPr lvl="1"/>
            <a:r>
              <a:rPr lang="en-US" dirty="0"/>
              <a:t> Image credit</a:t>
            </a:r>
            <a:br>
              <a:rPr lang="en-US" dirty="0"/>
            </a:br>
            <a:r>
              <a:rPr lang="en-US" dirty="0"/>
              <a:t> goes here</a:t>
            </a:r>
          </a:p>
        </p:txBody>
      </p:sp>
      <p:sp>
        <p:nvSpPr>
          <p:cNvPr id="11" name="Picture Placeholder 10" descr="Add image here">
            <a:extLst>
              <a:ext uri="{FF2B5EF4-FFF2-40B4-BE49-F238E27FC236}">
                <a16:creationId xmlns:a16="http://schemas.microsoft.com/office/drawing/2014/main" id="{5A57B211-0045-2844-B5DA-1D7E13A68B82}"/>
              </a:ext>
            </a:extLst>
          </p:cNvPr>
          <p:cNvSpPr>
            <a:spLocks noGrp="1"/>
          </p:cNvSpPr>
          <p:nvPr>
            <p:ph type="pic" sz="quarter" idx="13"/>
          </p:nvPr>
        </p:nvSpPr>
        <p:spPr>
          <a:xfrm>
            <a:off x="6096000" y="1592262"/>
            <a:ext cx="5615999" cy="4357688"/>
          </a:xfrm>
        </p:spPr>
        <p:txBody>
          <a:bodyPr/>
          <a:lstStyle>
            <a:lvl1pPr marL="0" indent="0">
              <a:buNone/>
              <a:defRPr sz="1600"/>
            </a:lvl1pPr>
          </a:lstStyle>
          <a:p>
            <a:r>
              <a:rPr lang="en-US"/>
              <a:t>Click icon to add picture</a:t>
            </a:r>
            <a:endParaRPr lang="en-GB" dirty="0"/>
          </a:p>
        </p:txBody>
      </p:sp>
      <p:cxnSp>
        <p:nvCxnSpPr>
          <p:cNvPr id="13" name="Straight Connector 12">
            <a:extLst>
              <a:ext uri="{FF2B5EF4-FFF2-40B4-BE49-F238E27FC236}">
                <a16:creationId xmlns:a16="http://schemas.microsoft.com/office/drawing/2014/main" id="{44FC2831-8571-0047-869E-580ABE8772EA}"/>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4" name="Logo">
            <a:extLst>
              <a:ext uri="{FF2B5EF4-FFF2-40B4-BE49-F238E27FC236}">
                <a16:creationId xmlns:a16="http://schemas.microsoft.com/office/drawing/2014/main" id="{484A9623-912E-7349-8C59-A548FA9AD33B}"/>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7" name="Footer Placeholder 4">
            <a:extLst>
              <a:ext uri="{FF2B5EF4-FFF2-40B4-BE49-F238E27FC236}">
                <a16:creationId xmlns:a16="http://schemas.microsoft.com/office/drawing/2014/main" id="{91D07C53-5F2E-564B-AA5D-C8C104D2E32C}"/>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6" name="Slide Number Placeholder 5">
            <a:extLst>
              <a:ext uri="{FF2B5EF4-FFF2-40B4-BE49-F238E27FC236}">
                <a16:creationId xmlns:a16="http://schemas.microsoft.com/office/drawing/2014/main" id="{23B8BE1E-EB54-5A43-AA5B-AD876ECA3253}"/>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22889303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tement and three images">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480003" y="1592262"/>
            <a:ext cx="5544560" cy="43837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hasCustomPrompt="1"/>
          </p:nvPr>
        </p:nvSpPr>
        <p:spPr>
          <a:xfrm>
            <a:off x="720003" y="1859622"/>
            <a:ext cx="5040000" cy="3798228"/>
          </a:xfrm>
        </p:spPr>
        <p:txBody>
          <a:bodyPr anchor="ctr"/>
          <a:lstStyle>
            <a:lvl1pPr marL="0" indent="0" algn="l">
              <a:buNone/>
              <a:defRPr sz="3400" b="1">
                <a:solidFill>
                  <a:schemeClr val="bg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a:t>Add statement text or quote in the space, use 34pt or 24pt text</a:t>
            </a:r>
          </a:p>
        </p:txBody>
      </p:sp>
      <p:sp>
        <p:nvSpPr>
          <p:cNvPr id="10" name="Picture Placeholder 3" descr="Add first of three images here">
            <a:extLst>
              <a:ext uri="{FF2B5EF4-FFF2-40B4-BE49-F238E27FC236}">
                <a16:creationId xmlns:a16="http://schemas.microsoft.com/office/drawing/2014/main" id="{7DA10396-CCCF-0340-BB00-412EEECBC0ED}"/>
              </a:ext>
            </a:extLst>
          </p:cNvPr>
          <p:cNvSpPr>
            <a:spLocks noGrp="1"/>
          </p:cNvSpPr>
          <p:nvPr>
            <p:ph type="pic" sz="quarter" idx="10"/>
          </p:nvPr>
        </p:nvSpPr>
        <p:spPr>
          <a:xfrm>
            <a:off x="6167438" y="1592263"/>
            <a:ext cx="5544561" cy="2367736"/>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sp>
        <p:nvSpPr>
          <p:cNvPr id="12" name="Picture Placeholder 3" descr="Add second image here">
            <a:extLst>
              <a:ext uri="{FF2B5EF4-FFF2-40B4-BE49-F238E27FC236}">
                <a16:creationId xmlns:a16="http://schemas.microsoft.com/office/drawing/2014/main" id="{4CFF857B-12AB-E04C-A1F6-FC4B79FE185A}"/>
              </a:ext>
            </a:extLst>
          </p:cNvPr>
          <p:cNvSpPr>
            <a:spLocks noGrp="1"/>
          </p:cNvSpPr>
          <p:nvPr>
            <p:ph type="pic" sz="quarter" idx="12"/>
          </p:nvPr>
        </p:nvSpPr>
        <p:spPr>
          <a:xfrm>
            <a:off x="6167438" y="4145976"/>
            <a:ext cx="3636962" cy="1803974"/>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sp>
        <p:nvSpPr>
          <p:cNvPr id="16" name="Picture Placeholder 3" descr="Add third image here or remaove if not required">
            <a:extLst>
              <a:ext uri="{FF2B5EF4-FFF2-40B4-BE49-F238E27FC236}">
                <a16:creationId xmlns:a16="http://schemas.microsoft.com/office/drawing/2014/main" id="{8C79CD37-E4DA-FA41-8E9D-41522B86F445}"/>
              </a:ext>
            </a:extLst>
          </p:cNvPr>
          <p:cNvSpPr>
            <a:spLocks noGrp="1"/>
          </p:cNvSpPr>
          <p:nvPr>
            <p:ph type="pic" sz="quarter" idx="18"/>
          </p:nvPr>
        </p:nvSpPr>
        <p:spPr>
          <a:xfrm>
            <a:off x="9948863" y="4145977"/>
            <a:ext cx="1763136" cy="1803974"/>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a:p>
        </p:txBody>
      </p:sp>
      <p:cxnSp>
        <p:nvCxnSpPr>
          <p:cNvPr id="14" name="Straight Connector 13">
            <a:extLst>
              <a:ext uri="{FF2B5EF4-FFF2-40B4-BE49-F238E27FC236}">
                <a16:creationId xmlns:a16="http://schemas.microsoft.com/office/drawing/2014/main" id="{2CFD15CC-2D5D-A34D-A6E7-81613F6D43CD}"/>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5" name="Logo">
            <a:extLst>
              <a:ext uri="{FF2B5EF4-FFF2-40B4-BE49-F238E27FC236}">
                <a16:creationId xmlns:a16="http://schemas.microsoft.com/office/drawing/2014/main" id="{14CA43B9-F3D7-A74B-92E3-49015B9DFF8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21" name="Footer Placeholder 4">
            <a:extLst>
              <a:ext uri="{FF2B5EF4-FFF2-40B4-BE49-F238E27FC236}">
                <a16:creationId xmlns:a16="http://schemas.microsoft.com/office/drawing/2014/main" id="{FC367B92-1561-E34D-BE06-2C6F86B68F56}"/>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9" name="Slide Number Placeholder 5">
            <a:extLst>
              <a:ext uri="{FF2B5EF4-FFF2-40B4-BE49-F238E27FC236}">
                <a16:creationId xmlns:a16="http://schemas.microsoft.com/office/drawing/2014/main" id="{03F0AE9C-EBB9-834E-A3DE-B16392E83830}"/>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24104240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meline and title">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2C96613-2613-8145-BDBC-95527046A263}"/>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5" name="Title 1">
            <a:extLst>
              <a:ext uri="{FF2B5EF4-FFF2-40B4-BE49-F238E27FC236}">
                <a16:creationId xmlns:a16="http://schemas.microsoft.com/office/drawing/2014/main" id="{BC99F548-E5CC-0448-82E6-D55920EF41A7}"/>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17" name="TextBox 16">
            <a:extLst>
              <a:ext uri="{FF2B5EF4-FFF2-40B4-BE49-F238E27FC236}">
                <a16:creationId xmlns:a16="http://schemas.microsoft.com/office/drawing/2014/main" id="{D633DDAB-073B-FE41-A6AF-4E5A138C354A}"/>
              </a:ext>
            </a:extLst>
          </p:cNvPr>
          <p:cNvSpPr txBox="1"/>
          <p:nvPr userDrawn="1"/>
        </p:nvSpPr>
        <p:spPr>
          <a:xfrm>
            <a:off x="479426" y="1601129"/>
            <a:ext cx="971549" cy="459435"/>
          </a:xfrm>
          <a:prstGeom prst="rect">
            <a:avLst/>
          </a:prstGeom>
          <a:noFill/>
        </p:spPr>
        <p:txBody>
          <a:bodyPr wrap="square" lIns="0" tIns="0" rIns="0" bIns="0" rtlCol="0" anchor="t" anchorCtr="0">
            <a:noAutofit/>
          </a:bodyPr>
          <a:lstStyle/>
          <a:p>
            <a:pPr algn="l"/>
            <a:r>
              <a:rPr lang="en-US" sz="2400" b="1" dirty="0"/>
              <a:t>Today</a:t>
            </a:r>
          </a:p>
        </p:txBody>
      </p:sp>
      <p:sp>
        <p:nvSpPr>
          <p:cNvPr id="20" name="TextBox 19">
            <a:extLst>
              <a:ext uri="{FF2B5EF4-FFF2-40B4-BE49-F238E27FC236}">
                <a16:creationId xmlns:a16="http://schemas.microsoft.com/office/drawing/2014/main" id="{2002942C-93EA-4F4E-9FE7-97ED1598FA64}"/>
              </a:ext>
            </a:extLst>
          </p:cNvPr>
          <p:cNvSpPr txBox="1"/>
          <p:nvPr userDrawn="1"/>
        </p:nvSpPr>
        <p:spPr>
          <a:xfrm>
            <a:off x="1442733" y="2121634"/>
            <a:ext cx="3120806" cy="1413655"/>
          </a:xfrm>
          <a:prstGeom prst="rect">
            <a:avLst/>
          </a:prstGeom>
          <a:noFill/>
        </p:spPr>
        <p:txBody>
          <a:bodyPr wrap="square" lIns="0" tIns="0" rIns="0" bIns="0" rtlCol="0" anchor="t" anchorCtr="0">
            <a:noAutofit/>
          </a:bodyPr>
          <a:lstStyle/>
          <a:p>
            <a:pPr algn="l"/>
            <a:r>
              <a:rPr lang="en-US" sz="2400" b="1" dirty="0"/>
              <a:t>00 January 2020</a:t>
            </a:r>
          </a:p>
          <a:p>
            <a:pPr algn="l"/>
            <a:r>
              <a:rPr lang="en-US" sz="2400" dirty="0"/>
              <a:t>Key milestone 01 and brief explanation</a:t>
            </a:r>
          </a:p>
        </p:txBody>
      </p:sp>
      <p:sp>
        <p:nvSpPr>
          <p:cNvPr id="21" name="TextBox 20">
            <a:extLst>
              <a:ext uri="{FF2B5EF4-FFF2-40B4-BE49-F238E27FC236}">
                <a16:creationId xmlns:a16="http://schemas.microsoft.com/office/drawing/2014/main" id="{9C29B702-B3DE-0E4B-A032-9DF36505806E}"/>
              </a:ext>
            </a:extLst>
          </p:cNvPr>
          <p:cNvSpPr txBox="1"/>
          <p:nvPr userDrawn="1"/>
        </p:nvSpPr>
        <p:spPr>
          <a:xfrm>
            <a:off x="2236102" y="4159188"/>
            <a:ext cx="3178958" cy="1260864"/>
          </a:xfrm>
          <a:prstGeom prst="rect">
            <a:avLst/>
          </a:prstGeom>
          <a:noFill/>
        </p:spPr>
        <p:txBody>
          <a:bodyPr wrap="square" lIns="0" tIns="0" rIns="0" bIns="0" rtlCol="0" anchor="t" anchorCtr="0">
            <a:noAutofit/>
          </a:bodyPr>
          <a:lstStyle/>
          <a:p>
            <a:pPr algn="l"/>
            <a:r>
              <a:rPr lang="en-US" sz="2400" b="1" dirty="0"/>
              <a:t>00 February 2020</a:t>
            </a:r>
          </a:p>
          <a:p>
            <a:pPr algn="l"/>
            <a:r>
              <a:rPr lang="en-US" sz="2400" dirty="0"/>
              <a:t>Key milestone or goals</a:t>
            </a:r>
          </a:p>
        </p:txBody>
      </p:sp>
      <p:sp>
        <p:nvSpPr>
          <p:cNvPr id="23" name="TextBox 22">
            <a:extLst>
              <a:ext uri="{FF2B5EF4-FFF2-40B4-BE49-F238E27FC236}">
                <a16:creationId xmlns:a16="http://schemas.microsoft.com/office/drawing/2014/main" id="{4B9AB991-EC53-7549-843F-B3CDF98CBD5F}"/>
              </a:ext>
            </a:extLst>
          </p:cNvPr>
          <p:cNvSpPr txBox="1"/>
          <p:nvPr userDrawn="1"/>
        </p:nvSpPr>
        <p:spPr>
          <a:xfrm>
            <a:off x="5232400" y="1616529"/>
            <a:ext cx="2700338" cy="419287"/>
          </a:xfrm>
          <a:prstGeom prst="rect">
            <a:avLst/>
          </a:prstGeom>
          <a:noFill/>
        </p:spPr>
        <p:txBody>
          <a:bodyPr wrap="square" lIns="0" tIns="0" rIns="0" bIns="0" rtlCol="0" anchor="t" anchorCtr="0">
            <a:noAutofit/>
          </a:bodyPr>
          <a:lstStyle/>
          <a:p>
            <a:pPr algn="l"/>
            <a:r>
              <a:rPr lang="en-US" sz="2400" b="1" dirty="0"/>
              <a:t>00 March 2020</a:t>
            </a:r>
          </a:p>
        </p:txBody>
      </p:sp>
      <p:sp>
        <p:nvSpPr>
          <p:cNvPr id="25" name="TextBox 24">
            <a:extLst>
              <a:ext uri="{FF2B5EF4-FFF2-40B4-BE49-F238E27FC236}">
                <a16:creationId xmlns:a16="http://schemas.microsoft.com/office/drawing/2014/main" id="{DBED1ECC-0BD9-3743-8D2D-E05823441A35}"/>
              </a:ext>
            </a:extLst>
          </p:cNvPr>
          <p:cNvSpPr txBox="1"/>
          <p:nvPr userDrawn="1"/>
        </p:nvSpPr>
        <p:spPr>
          <a:xfrm>
            <a:off x="5668960" y="4159188"/>
            <a:ext cx="3198816" cy="1260865"/>
          </a:xfrm>
          <a:prstGeom prst="rect">
            <a:avLst/>
          </a:prstGeom>
          <a:noFill/>
        </p:spPr>
        <p:txBody>
          <a:bodyPr wrap="square" lIns="0" tIns="0" rIns="0" bIns="0" rtlCol="0" anchor="t" anchorCtr="0">
            <a:noAutofit/>
          </a:bodyPr>
          <a:lstStyle/>
          <a:p>
            <a:pPr algn="l"/>
            <a:r>
              <a:rPr lang="en-US" sz="2400" b="1" dirty="0"/>
              <a:t>00 April 2020</a:t>
            </a:r>
          </a:p>
          <a:p>
            <a:pPr algn="l"/>
            <a:r>
              <a:rPr lang="en-US" sz="2400" dirty="0"/>
              <a:t>Key milestone or goals</a:t>
            </a:r>
          </a:p>
        </p:txBody>
      </p:sp>
      <p:sp>
        <p:nvSpPr>
          <p:cNvPr id="27" name="TextBox 26">
            <a:extLst>
              <a:ext uri="{FF2B5EF4-FFF2-40B4-BE49-F238E27FC236}">
                <a16:creationId xmlns:a16="http://schemas.microsoft.com/office/drawing/2014/main" id="{F73D4268-F8E4-6849-A550-C1431A22F0C8}"/>
              </a:ext>
            </a:extLst>
          </p:cNvPr>
          <p:cNvSpPr txBox="1"/>
          <p:nvPr userDrawn="1"/>
        </p:nvSpPr>
        <p:spPr>
          <a:xfrm>
            <a:off x="6958380" y="2121633"/>
            <a:ext cx="2312230" cy="1042187"/>
          </a:xfrm>
          <a:prstGeom prst="rect">
            <a:avLst/>
          </a:prstGeom>
          <a:noFill/>
        </p:spPr>
        <p:txBody>
          <a:bodyPr wrap="square" lIns="0" tIns="0" rIns="0" bIns="0" rtlCol="0" anchor="t" anchorCtr="0">
            <a:noAutofit/>
          </a:bodyPr>
          <a:lstStyle/>
          <a:p>
            <a:pPr algn="l"/>
            <a:r>
              <a:rPr lang="en-US" sz="2400" b="1" dirty="0"/>
              <a:t>00 May 2020</a:t>
            </a:r>
          </a:p>
          <a:p>
            <a:pPr algn="l"/>
            <a:r>
              <a:rPr lang="en-US" sz="2400" dirty="0"/>
              <a:t>Key stakeholder sign off</a:t>
            </a:r>
          </a:p>
        </p:txBody>
      </p:sp>
      <p:sp>
        <p:nvSpPr>
          <p:cNvPr id="29" name="TextBox 28">
            <a:extLst>
              <a:ext uri="{FF2B5EF4-FFF2-40B4-BE49-F238E27FC236}">
                <a16:creationId xmlns:a16="http://schemas.microsoft.com/office/drawing/2014/main" id="{745C7AD6-27F5-2C4B-908F-E5DAD2F70D7A}"/>
              </a:ext>
            </a:extLst>
          </p:cNvPr>
          <p:cNvSpPr txBox="1"/>
          <p:nvPr userDrawn="1"/>
        </p:nvSpPr>
        <p:spPr>
          <a:xfrm>
            <a:off x="9045208" y="4159188"/>
            <a:ext cx="2700338" cy="1260865"/>
          </a:xfrm>
          <a:prstGeom prst="rect">
            <a:avLst/>
          </a:prstGeom>
          <a:noFill/>
        </p:spPr>
        <p:txBody>
          <a:bodyPr wrap="square" lIns="0" tIns="0" rIns="0" bIns="0" rtlCol="0" anchor="t" anchorCtr="0">
            <a:noAutofit/>
          </a:bodyPr>
          <a:lstStyle/>
          <a:p>
            <a:pPr algn="l"/>
            <a:r>
              <a:rPr lang="en-US" sz="2400" b="1" dirty="0"/>
              <a:t>00 June 2020</a:t>
            </a:r>
          </a:p>
          <a:p>
            <a:pPr algn="l"/>
            <a:r>
              <a:rPr lang="en-US" sz="2400" dirty="0"/>
              <a:t>Project delivery</a:t>
            </a:r>
          </a:p>
        </p:txBody>
      </p:sp>
      <p:sp>
        <p:nvSpPr>
          <p:cNvPr id="32" name="TextBox 31">
            <a:extLst>
              <a:ext uri="{FF2B5EF4-FFF2-40B4-BE49-F238E27FC236}">
                <a16:creationId xmlns:a16="http://schemas.microsoft.com/office/drawing/2014/main" id="{3B68505F-017D-C448-8C2E-7EBFF3A15AB8}"/>
              </a:ext>
            </a:extLst>
          </p:cNvPr>
          <p:cNvSpPr txBox="1"/>
          <p:nvPr userDrawn="1"/>
        </p:nvSpPr>
        <p:spPr>
          <a:xfrm>
            <a:off x="9804400" y="1618404"/>
            <a:ext cx="2022743" cy="774968"/>
          </a:xfrm>
          <a:prstGeom prst="rect">
            <a:avLst/>
          </a:prstGeom>
          <a:noFill/>
        </p:spPr>
        <p:txBody>
          <a:bodyPr wrap="square" lIns="0" tIns="0" rIns="0" bIns="0" rtlCol="0" anchor="t" anchorCtr="0">
            <a:noAutofit/>
          </a:bodyPr>
          <a:lstStyle/>
          <a:p>
            <a:pPr algn="l"/>
            <a:r>
              <a:rPr lang="en-US" sz="2400" b="1" dirty="0"/>
              <a:t>00 July 2020</a:t>
            </a:r>
          </a:p>
          <a:p>
            <a:pPr algn="l"/>
            <a:r>
              <a:rPr lang="en-US" sz="2400" dirty="0"/>
              <a:t>Roll out</a:t>
            </a:r>
          </a:p>
        </p:txBody>
      </p:sp>
      <p:cxnSp>
        <p:nvCxnSpPr>
          <p:cNvPr id="9" name="Straight Arrow Connector 8" descr="Arrow representing a timeline through a project">
            <a:extLst>
              <a:ext uri="{FF2B5EF4-FFF2-40B4-BE49-F238E27FC236}">
                <a16:creationId xmlns:a16="http://schemas.microsoft.com/office/drawing/2014/main" id="{E2A73C77-45B4-6F40-9DFA-2549E2C443B6}"/>
              </a:ext>
            </a:extLst>
          </p:cNvPr>
          <p:cNvCxnSpPr/>
          <p:nvPr userDrawn="1"/>
        </p:nvCxnSpPr>
        <p:spPr>
          <a:xfrm>
            <a:off x="0" y="3429000"/>
            <a:ext cx="10741025" cy="0"/>
          </a:xfrm>
          <a:prstGeom prst="straightConnector1">
            <a:avLst/>
          </a:prstGeom>
          <a:ln w="63500">
            <a:solidFill>
              <a:schemeClr val="tx1"/>
            </a:solidFill>
            <a:tailEnd type="triangle" w="med" len="me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DB80CA9-D612-334D-B547-0EA0546D567D}"/>
              </a:ext>
              <a:ext uri="{C183D7F6-B498-43B3-948B-1728B52AA6E4}">
                <adec:decorative xmlns:adec="http://schemas.microsoft.com/office/drawing/2017/decorative" val="1"/>
              </a:ext>
            </a:extLst>
          </p:cNvPr>
          <p:cNvCxnSpPr>
            <a:cxnSpLocks/>
          </p:cNvCxnSpPr>
          <p:nvPr userDrawn="1"/>
        </p:nvCxnSpPr>
        <p:spPr>
          <a:xfrm flipH="1" flipV="1">
            <a:off x="479425" y="2068379"/>
            <a:ext cx="2078" cy="1360623"/>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5FBA5457-1215-D54E-B9A3-E70A18F8A7E1}"/>
              </a:ext>
              <a:ext uri="{C183D7F6-B498-43B3-948B-1728B52AA6E4}">
                <adec:decorative xmlns:adec="http://schemas.microsoft.com/office/drawing/2017/decorative" val="1"/>
              </a:ext>
            </a:extLst>
          </p:cNvPr>
          <p:cNvCxnSpPr>
            <a:cxnSpLocks/>
          </p:cNvCxnSpPr>
          <p:nvPr userDrawn="1"/>
        </p:nvCxnSpPr>
        <p:spPr>
          <a:xfrm flipV="1">
            <a:off x="1450975" y="3267440"/>
            <a:ext cx="0" cy="185601"/>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531D2A4-0774-3544-AEBF-B11C2AAA4E0C}"/>
              </a:ext>
              <a:ext uri="{C183D7F6-B498-43B3-948B-1728B52AA6E4}">
                <adec:decorative xmlns:adec="http://schemas.microsoft.com/office/drawing/2017/decorative" val="1"/>
              </a:ext>
            </a:extLst>
          </p:cNvPr>
          <p:cNvCxnSpPr>
            <a:cxnSpLocks/>
          </p:cNvCxnSpPr>
          <p:nvPr userDrawn="1"/>
        </p:nvCxnSpPr>
        <p:spPr>
          <a:xfrm flipV="1">
            <a:off x="2236102" y="3457135"/>
            <a:ext cx="0" cy="67173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404AD4E3-1DB3-0745-8BA0-36872B5EBA56}"/>
              </a:ext>
              <a:ext uri="{C183D7F6-B498-43B3-948B-1728B52AA6E4}">
                <adec:decorative xmlns:adec="http://schemas.microsoft.com/office/drawing/2017/decorative" val="1"/>
              </a:ext>
            </a:extLst>
          </p:cNvPr>
          <p:cNvCxnSpPr>
            <a:cxnSpLocks/>
          </p:cNvCxnSpPr>
          <p:nvPr userDrawn="1"/>
        </p:nvCxnSpPr>
        <p:spPr>
          <a:xfrm flipV="1">
            <a:off x="5248470" y="2068379"/>
            <a:ext cx="0" cy="1352047"/>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C7F8EBD-245C-374E-B6EF-34F631DFF0FB}"/>
              </a:ext>
              <a:ext uri="{C183D7F6-B498-43B3-948B-1728B52AA6E4}">
                <adec:decorative xmlns:adec="http://schemas.microsoft.com/office/drawing/2017/decorative" val="1"/>
              </a:ext>
            </a:extLst>
          </p:cNvPr>
          <p:cNvCxnSpPr>
            <a:cxnSpLocks/>
          </p:cNvCxnSpPr>
          <p:nvPr userDrawn="1"/>
        </p:nvCxnSpPr>
        <p:spPr>
          <a:xfrm flipV="1">
            <a:off x="5668960" y="3428999"/>
            <a:ext cx="0" cy="67173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A521D648-1B33-B848-9E28-22C1055A060B}"/>
              </a:ext>
              <a:ext uri="{C183D7F6-B498-43B3-948B-1728B52AA6E4}">
                <adec:decorative xmlns:adec="http://schemas.microsoft.com/office/drawing/2017/decorative" val="1"/>
              </a:ext>
            </a:extLst>
          </p:cNvPr>
          <p:cNvCxnSpPr>
            <a:cxnSpLocks/>
          </p:cNvCxnSpPr>
          <p:nvPr userDrawn="1"/>
        </p:nvCxnSpPr>
        <p:spPr>
          <a:xfrm flipV="1">
            <a:off x="6959600" y="3249637"/>
            <a:ext cx="0" cy="20340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68AD7176-913D-F745-878C-3D30A4B17642}"/>
              </a:ext>
              <a:ext uri="{C183D7F6-B498-43B3-948B-1728B52AA6E4}">
                <adec:decorative xmlns:adec="http://schemas.microsoft.com/office/drawing/2017/decorative" val="1"/>
              </a:ext>
            </a:extLst>
          </p:cNvPr>
          <p:cNvCxnSpPr>
            <a:cxnSpLocks/>
          </p:cNvCxnSpPr>
          <p:nvPr userDrawn="1"/>
        </p:nvCxnSpPr>
        <p:spPr>
          <a:xfrm flipV="1">
            <a:off x="9045208" y="3457135"/>
            <a:ext cx="0" cy="671734"/>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722E4D0C-D51E-7E41-8739-255B8C76D39D}"/>
              </a:ext>
              <a:ext uri="{C183D7F6-B498-43B3-948B-1728B52AA6E4}">
                <adec:decorative xmlns:adec="http://schemas.microsoft.com/office/drawing/2017/decorative" val="1"/>
              </a:ext>
            </a:extLst>
          </p:cNvPr>
          <p:cNvCxnSpPr>
            <a:cxnSpLocks/>
          </p:cNvCxnSpPr>
          <p:nvPr userDrawn="1"/>
        </p:nvCxnSpPr>
        <p:spPr>
          <a:xfrm flipV="1">
            <a:off x="9804400" y="2393372"/>
            <a:ext cx="0" cy="1033332"/>
          </a:xfrm>
          <a:prstGeom prst="line">
            <a:avLst/>
          </a:prstGeom>
          <a:ln w="63500">
            <a:solidFill>
              <a:schemeClr val="tx1"/>
            </a:solidFill>
            <a:head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EFD903F-4131-8F43-9B3B-E47372010386}"/>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1" name="Logo">
            <a:extLst>
              <a:ext uri="{FF2B5EF4-FFF2-40B4-BE49-F238E27FC236}">
                <a16:creationId xmlns:a16="http://schemas.microsoft.com/office/drawing/2014/main" id="{F99CCB85-D97B-F440-8D23-FE22CAD1E5F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4" name="Footer Placeholder 4">
            <a:extLst>
              <a:ext uri="{FF2B5EF4-FFF2-40B4-BE49-F238E27FC236}">
                <a16:creationId xmlns:a16="http://schemas.microsoft.com/office/drawing/2014/main" id="{0685733F-6C6F-9549-84A0-153D083033CA}"/>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2" name="Slide Number Placeholder 5">
            <a:extLst>
              <a:ext uri="{FF2B5EF4-FFF2-40B4-BE49-F238E27FC236}">
                <a16:creationId xmlns:a16="http://schemas.microsoft.com/office/drawing/2014/main" id="{8CF0EE21-71A6-114A-A05C-5132C142511F}"/>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5095430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atement and content 1/2 page 1">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a:t>Add Title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hasCustomPrompt="1"/>
          </p:nvPr>
        </p:nvSpPr>
        <p:spPr>
          <a:xfrm>
            <a:off x="479427" y="1592263"/>
            <a:ext cx="4608512" cy="4368673"/>
          </a:xfrm>
        </p:spPr>
        <p:txBody>
          <a:bodyPr anchor="ctr"/>
          <a:lstStyle>
            <a:lvl1pPr marL="0" indent="0" algn="l">
              <a:buNone/>
              <a:defRPr sz="3400" b="1">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Add statement text or quote in the space, use 34pt or 24pt text</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4" name="Rectangle 13">
            <a:extLst>
              <a:ext uri="{FF2B5EF4-FFF2-40B4-BE49-F238E27FC236}">
                <a16:creationId xmlns:a16="http://schemas.microsoft.com/office/drawing/2014/main" id="{91239895-CBF1-9A44-AE0E-97321883F861}"/>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9" name="Content Placeholder 5">
            <a:extLst>
              <a:ext uri="{FF2B5EF4-FFF2-40B4-BE49-F238E27FC236}">
                <a16:creationId xmlns:a16="http://schemas.microsoft.com/office/drawing/2014/main" id="{2541D261-763F-C74D-B9EC-20280292EC40}"/>
              </a:ext>
            </a:extLst>
          </p:cNvPr>
          <p:cNvSpPr>
            <a:spLocks noGrp="1"/>
          </p:cNvSpPr>
          <p:nvPr>
            <p:ph sz="quarter" idx="21"/>
          </p:nvPr>
        </p:nvSpPr>
        <p:spPr>
          <a:xfrm>
            <a:off x="6167437" y="1592263"/>
            <a:ext cx="5545137" cy="4357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6" name="Straight Connector 15">
            <a:extLst>
              <a:ext uri="{FF2B5EF4-FFF2-40B4-BE49-F238E27FC236}">
                <a16:creationId xmlns:a16="http://schemas.microsoft.com/office/drawing/2014/main" id="{8C566D20-9ED7-F24C-8234-C6723323E5F3}"/>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5" name="Logo">
            <a:extLst>
              <a:ext uri="{FF2B5EF4-FFF2-40B4-BE49-F238E27FC236}">
                <a16:creationId xmlns:a16="http://schemas.microsoft.com/office/drawing/2014/main" id="{14CA43B9-F3D7-A74B-92E3-49015B9DFF8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22" name="Footer Placeholder 4">
            <a:extLst>
              <a:ext uri="{FF2B5EF4-FFF2-40B4-BE49-F238E27FC236}">
                <a16:creationId xmlns:a16="http://schemas.microsoft.com/office/drawing/2014/main" id="{67B1EEDC-5770-814D-AB47-82F4CC349684}"/>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21" name="Slide Number Placeholder 5">
            <a:extLst>
              <a:ext uri="{FF2B5EF4-FFF2-40B4-BE49-F238E27FC236}">
                <a16:creationId xmlns:a16="http://schemas.microsoft.com/office/drawing/2014/main" id="{721A1AE5-AD2C-2247-A1E6-B60F43EDA9E1}"/>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371390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atement and content 1/3 page 1">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9" name="Text Placeholder 8">
            <a:extLst>
              <a:ext uri="{FF2B5EF4-FFF2-40B4-BE49-F238E27FC236}">
                <a16:creationId xmlns:a16="http://schemas.microsoft.com/office/drawing/2014/main" id="{6C7B40B0-3203-CF4D-9A88-A624E8DA0CF6}"/>
              </a:ext>
            </a:extLst>
          </p:cNvPr>
          <p:cNvSpPr>
            <a:spLocks noGrp="1"/>
          </p:cNvSpPr>
          <p:nvPr>
            <p:ph type="body" sz="quarter" idx="14" hasCustomPrompt="1"/>
          </p:nvPr>
        </p:nvSpPr>
        <p:spPr>
          <a:xfrm>
            <a:off x="479427" y="1592263"/>
            <a:ext cx="3636961" cy="4368673"/>
          </a:xfrm>
        </p:spPr>
        <p:txBody>
          <a:bodyPr anchor="ctr"/>
          <a:lstStyle>
            <a:lvl1pPr marL="0" indent="0" algn="l">
              <a:buNone/>
              <a:defRPr sz="3400" b="1">
                <a:solidFill>
                  <a:schemeClr val="tx1"/>
                </a:solidFill>
              </a:defRPr>
            </a:lvl1pPr>
            <a:lvl2pPr algn="ctr">
              <a:defRPr>
                <a:solidFill>
                  <a:schemeClr val="bg1"/>
                </a:solidFill>
              </a:defRPr>
            </a:lvl2pPr>
            <a:lvl3pPr algn="ctr">
              <a:defRPr>
                <a:solidFill>
                  <a:schemeClr val="bg1"/>
                </a:solidFill>
              </a:defRPr>
            </a:lvl3pPr>
            <a:lvl4pPr algn="ctr">
              <a:defRPr>
                <a:solidFill>
                  <a:schemeClr val="bg1"/>
                </a:solidFill>
              </a:defRPr>
            </a:lvl4pPr>
            <a:lvl5pPr algn="ctr">
              <a:defRPr>
                <a:solidFill>
                  <a:schemeClr val="bg1"/>
                </a:solidFill>
              </a:defRPr>
            </a:lvl5pPr>
          </a:lstStyle>
          <a:p>
            <a:pPr lvl="0"/>
            <a:r>
              <a:rPr lang="en-US" dirty="0"/>
              <a:t>Add statement text or quote in the space, use 34pt or 24pt text</a:t>
            </a:r>
          </a:p>
        </p:txBody>
      </p:sp>
      <p:sp>
        <p:nvSpPr>
          <p:cNvPr id="16" name="Rectangle 15">
            <a:extLst>
              <a:ext uri="{FF2B5EF4-FFF2-40B4-BE49-F238E27FC236}">
                <a16:creationId xmlns:a16="http://schemas.microsoft.com/office/drawing/2014/main" id="{2D5F3EFB-C9F8-E04B-8B93-5D6DF7840D6D}"/>
              </a:ext>
              <a:ext uri="{C183D7F6-B498-43B3-948B-1728B52AA6E4}">
                <adec:decorative xmlns:adec="http://schemas.microsoft.com/office/drawing/2017/decorative" val="1"/>
              </a:ext>
            </a:extLst>
          </p:cNvPr>
          <p:cNvSpPr/>
          <p:nvPr userDrawn="1"/>
        </p:nvSpPr>
        <p:spPr>
          <a:xfrm>
            <a:off x="4116388" y="0"/>
            <a:ext cx="8075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9" name="Rectangle 18">
            <a:extLst>
              <a:ext uri="{FF2B5EF4-FFF2-40B4-BE49-F238E27FC236}">
                <a16:creationId xmlns:a16="http://schemas.microsoft.com/office/drawing/2014/main" id="{49027F85-A326-5B4C-A284-BD4EA17ED906}"/>
              </a:ext>
              <a:ext uri="{C183D7F6-B498-43B3-948B-1728B52AA6E4}">
                <adec:decorative xmlns:adec="http://schemas.microsoft.com/office/drawing/2017/decorative" val="1"/>
              </a:ext>
            </a:extLst>
          </p:cNvPr>
          <p:cNvSpPr/>
          <p:nvPr userDrawn="1"/>
        </p:nvSpPr>
        <p:spPr>
          <a:xfrm>
            <a:off x="4116388" y="0"/>
            <a:ext cx="8075613"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2" name="Content Placeholder 5">
            <a:extLst>
              <a:ext uri="{FF2B5EF4-FFF2-40B4-BE49-F238E27FC236}">
                <a16:creationId xmlns:a16="http://schemas.microsoft.com/office/drawing/2014/main" id="{A3A1DA97-7FEA-2F42-8E12-4BABE52A9ADD}"/>
              </a:ext>
            </a:extLst>
          </p:cNvPr>
          <p:cNvSpPr>
            <a:spLocks noGrp="1"/>
          </p:cNvSpPr>
          <p:nvPr>
            <p:ph sz="quarter" idx="21"/>
          </p:nvPr>
        </p:nvSpPr>
        <p:spPr>
          <a:xfrm>
            <a:off x="5232400" y="1592263"/>
            <a:ext cx="6480174" cy="4357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1" name="Straight Connector 20">
            <a:extLst>
              <a:ext uri="{FF2B5EF4-FFF2-40B4-BE49-F238E27FC236}">
                <a16:creationId xmlns:a16="http://schemas.microsoft.com/office/drawing/2014/main" id="{200EA739-BE1A-6748-96FD-C4F5683CC220}"/>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5" name="Logo">
            <a:extLst>
              <a:ext uri="{FF2B5EF4-FFF2-40B4-BE49-F238E27FC236}">
                <a16:creationId xmlns:a16="http://schemas.microsoft.com/office/drawing/2014/main" id="{14CA43B9-F3D7-A74B-92E3-49015B9DFF8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23" name="Footer Placeholder 4">
            <a:extLst>
              <a:ext uri="{FF2B5EF4-FFF2-40B4-BE49-F238E27FC236}">
                <a16:creationId xmlns:a16="http://schemas.microsoft.com/office/drawing/2014/main" id="{C7EDDFB0-8C35-B242-B9C7-9FF8CD6E3EB1}"/>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22" name="Slide Number Placeholder 5">
            <a:extLst>
              <a:ext uri="{FF2B5EF4-FFF2-40B4-BE49-F238E27FC236}">
                <a16:creationId xmlns:a16="http://schemas.microsoft.com/office/drawing/2014/main" id="{DE590B1C-3001-3A4C-AE2A-BA95BADFA841}"/>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760705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tatement and content 1/2 page 2">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7" name="Title 1">
            <a:extLst>
              <a:ext uri="{FF2B5EF4-FFF2-40B4-BE49-F238E27FC236}">
                <a16:creationId xmlns:a16="http://schemas.microsoft.com/office/drawing/2014/main" id="{25B82E3E-EE9A-C14D-BE3F-85108C85DB04}"/>
              </a:ext>
            </a:extLst>
          </p:cNvPr>
          <p:cNvSpPr>
            <a:spLocks noGrp="1"/>
          </p:cNvSpPr>
          <p:nvPr>
            <p:ph type="ctrTitle" hasCustomPrompt="1"/>
          </p:nvPr>
        </p:nvSpPr>
        <p:spPr>
          <a:xfrm>
            <a:off x="479426" y="1592263"/>
            <a:ext cx="5545137" cy="4368673"/>
          </a:xfrm>
        </p:spPr>
        <p:txBody>
          <a:bodyPr anchor="t" anchorCtr="0"/>
          <a:lstStyle>
            <a:lvl1pPr algn="l">
              <a:defRPr sz="3800">
                <a:solidFill>
                  <a:schemeClr val="tx1"/>
                </a:solidFill>
              </a:defRPr>
            </a:lvl1pPr>
          </a:lstStyle>
          <a:p>
            <a:r>
              <a:rPr lang="en-GB" noProof="0" dirty="0"/>
              <a:t>Add Title</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Rectangle 10">
            <a:extLst>
              <a:ext uri="{FF2B5EF4-FFF2-40B4-BE49-F238E27FC236}">
                <a16:creationId xmlns:a16="http://schemas.microsoft.com/office/drawing/2014/main" id="{F9CCDF47-40D6-0E40-9E93-34D45B6FB129}"/>
              </a:ext>
              <a:ext uri="{C183D7F6-B498-43B3-948B-1728B52AA6E4}">
                <adec:decorative xmlns:adec="http://schemas.microsoft.com/office/drawing/2017/decorative" val="1"/>
              </a:ext>
            </a:extLst>
          </p:cNvPr>
          <p:cNvSpPr/>
          <p:nvPr userDrawn="1"/>
        </p:nvSpPr>
        <p:spPr>
          <a:xfrm>
            <a:off x="6024563" y="0"/>
            <a:ext cx="6167437"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dirty="0">
              <a:solidFill>
                <a:schemeClr val="tx1"/>
              </a:solidFill>
            </a:endParaRPr>
          </a:p>
        </p:txBody>
      </p:sp>
      <p:sp>
        <p:nvSpPr>
          <p:cNvPr id="12" name="Content Placeholder 5">
            <a:extLst>
              <a:ext uri="{FF2B5EF4-FFF2-40B4-BE49-F238E27FC236}">
                <a16:creationId xmlns:a16="http://schemas.microsoft.com/office/drawing/2014/main" id="{D76DD8CF-32FC-E74F-A900-AB93DBD3A1F8}"/>
              </a:ext>
            </a:extLst>
          </p:cNvPr>
          <p:cNvSpPr>
            <a:spLocks noGrp="1"/>
          </p:cNvSpPr>
          <p:nvPr>
            <p:ph sz="quarter" idx="21"/>
          </p:nvPr>
        </p:nvSpPr>
        <p:spPr>
          <a:xfrm>
            <a:off x="6167437" y="1592263"/>
            <a:ext cx="5545137" cy="4357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D377C0B9-DA67-F547-AE09-F6A98E6DDFA9}"/>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5" name="Logo">
            <a:extLst>
              <a:ext uri="{FF2B5EF4-FFF2-40B4-BE49-F238E27FC236}">
                <a16:creationId xmlns:a16="http://schemas.microsoft.com/office/drawing/2014/main" id="{14CA43B9-F3D7-A74B-92E3-49015B9DFF8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9" name="Footer Placeholder 4">
            <a:extLst>
              <a:ext uri="{FF2B5EF4-FFF2-40B4-BE49-F238E27FC236}">
                <a16:creationId xmlns:a16="http://schemas.microsoft.com/office/drawing/2014/main" id="{BFD9081A-76D9-EC44-ADFB-D21AF3669FF9}"/>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6" name="Slide Number Placeholder 5">
            <a:extLst>
              <a:ext uri="{FF2B5EF4-FFF2-40B4-BE49-F238E27FC236}">
                <a16:creationId xmlns:a16="http://schemas.microsoft.com/office/drawing/2014/main" id="{A4D06AF0-C632-9540-8FFF-4243777E26F2}"/>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4518808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tatement and content 1/3 page 2">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5324497-2F38-AD4E-829F-1579C94E9A3D}"/>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9" name="Title 1">
            <a:extLst>
              <a:ext uri="{FF2B5EF4-FFF2-40B4-BE49-F238E27FC236}">
                <a16:creationId xmlns:a16="http://schemas.microsoft.com/office/drawing/2014/main" id="{38A1F960-AF27-6F48-B335-BF1BE9804D3D}"/>
              </a:ext>
            </a:extLst>
          </p:cNvPr>
          <p:cNvSpPr>
            <a:spLocks noGrp="1"/>
          </p:cNvSpPr>
          <p:nvPr>
            <p:ph type="ctrTitle" hasCustomPrompt="1"/>
          </p:nvPr>
        </p:nvSpPr>
        <p:spPr>
          <a:xfrm>
            <a:off x="479427" y="1592263"/>
            <a:ext cx="3636962" cy="4368673"/>
          </a:xfrm>
        </p:spPr>
        <p:txBody>
          <a:bodyPr anchor="t" anchorCtr="0"/>
          <a:lstStyle>
            <a:lvl1pPr algn="l">
              <a:defRPr sz="3800">
                <a:solidFill>
                  <a:schemeClr val="tx1"/>
                </a:solidFill>
              </a:defRPr>
            </a:lvl1pPr>
          </a:lstStyle>
          <a:p>
            <a:r>
              <a:rPr lang="en-GB" noProof="0" dirty="0"/>
              <a:t>Add Title</a:t>
            </a:r>
          </a:p>
        </p:txBody>
      </p:sp>
      <p:sp>
        <p:nvSpPr>
          <p:cNvPr id="8" name="Rectangle 7">
            <a:extLst>
              <a:ext uri="{FF2B5EF4-FFF2-40B4-BE49-F238E27FC236}">
                <a16:creationId xmlns:a16="http://schemas.microsoft.com/office/drawing/2014/main" id="{BC9BCFD0-067D-6545-8C5D-27D2627541BB}"/>
              </a:ext>
              <a:ext uri="{C183D7F6-B498-43B3-948B-1728B52AA6E4}">
                <adec:decorative xmlns:adec="http://schemas.microsoft.com/office/drawing/2017/decorative" val="1"/>
              </a:ext>
            </a:extLst>
          </p:cNvPr>
          <p:cNvSpPr/>
          <p:nvPr userDrawn="1"/>
        </p:nvSpPr>
        <p:spPr>
          <a:xfrm>
            <a:off x="4116388" y="0"/>
            <a:ext cx="807561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11" name="Rectangle 10">
            <a:extLst>
              <a:ext uri="{FF2B5EF4-FFF2-40B4-BE49-F238E27FC236}">
                <a16:creationId xmlns:a16="http://schemas.microsoft.com/office/drawing/2014/main" id="{8C93FBF2-1F8B-424F-8A94-A7A44155C221}"/>
              </a:ext>
              <a:ext uri="{C183D7F6-B498-43B3-948B-1728B52AA6E4}">
                <adec:decorative xmlns:adec="http://schemas.microsoft.com/office/drawing/2017/decorative" val="1"/>
              </a:ext>
            </a:extLst>
          </p:cNvPr>
          <p:cNvSpPr/>
          <p:nvPr userDrawn="1"/>
        </p:nvSpPr>
        <p:spPr>
          <a:xfrm>
            <a:off x="4116387" y="0"/>
            <a:ext cx="8075613" cy="6858000"/>
          </a:xfrm>
          <a:prstGeom prst="rect">
            <a:avLst/>
          </a:prstGeom>
          <a:solidFill>
            <a:schemeClr val="bg1">
              <a:lumMod val="95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solidFill>
                <a:schemeClr val="tx1"/>
              </a:solidFill>
            </a:endParaRPr>
          </a:p>
        </p:txBody>
      </p:sp>
      <p:sp>
        <p:nvSpPr>
          <p:cNvPr id="6" name="Content Placeholder 5">
            <a:extLst>
              <a:ext uri="{FF2B5EF4-FFF2-40B4-BE49-F238E27FC236}">
                <a16:creationId xmlns:a16="http://schemas.microsoft.com/office/drawing/2014/main" id="{A1BBCDC9-67AD-304F-A641-19C555A78673}"/>
              </a:ext>
            </a:extLst>
          </p:cNvPr>
          <p:cNvSpPr>
            <a:spLocks noGrp="1"/>
          </p:cNvSpPr>
          <p:nvPr>
            <p:ph sz="quarter" idx="21"/>
          </p:nvPr>
        </p:nvSpPr>
        <p:spPr>
          <a:xfrm>
            <a:off x="4259263" y="1592263"/>
            <a:ext cx="7453312" cy="43576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2" name="Straight Connector 11">
            <a:extLst>
              <a:ext uri="{FF2B5EF4-FFF2-40B4-BE49-F238E27FC236}">
                <a16:creationId xmlns:a16="http://schemas.microsoft.com/office/drawing/2014/main" id="{9E0A0D21-9030-4D45-A211-D39B6B0822CD}"/>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5" name="Logo">
            <a:extLst>
              <a:ext uri="{FF2B5EF4-FFF2-40B4-BE49-F238E27FC236}">
                <a16:creationId xmlns:a16="http://schemas.microsoft.com/office/drawing/2014/main" id="{14CA43B9-F3D7-A74B-92E3-49015B9DFF87}"/>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6" name="Footer Placeholder 4">
            <a:extLst>
              <a:ext uri="{FF2B5EF4-FFF2-40B4-BE49-F238E27FC236}">
                <a16:creationId xmlns:a16="http://schemas.microsoft.com/office/drawing/2014/main" id="{6EB66008-C52E-2B4C-B01E-C5B69D18D8E0}"/>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4" name="Slide Number Placeholder 5">
            <a:extLst>
              <a:ext uri="{FF2B5EF4-FFF2-40B4-BE49-F238E27FC236}">
                <a16:creationId xmlns:a16="http://schemas.microsoft.com/office/drawing/2014/main" id="{7D1526E6-C718-F347-8F04-D3C8E284C346}"/>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3052819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title">
    <p:spTree>
      <p:nvGrpSpPr>
        <p:cNvPr id="1" name=""/>
        <p:cNvGrpSpPr/>
        <p:nvPr/>
      </p:nvGrpSpPr>
      <p:grpSpPr>
        <a:xfrm>
          <a:off x="0" y="0"/>
          <a:ext cx="0" cy="0"/>
          <a:chOff x="0" y="0"/>
          <a:chExt cx="0" cy="0"/>
        </a:xfrm>
      </p:grpSpPr>
      <p:sp>
        <p:nvSpPr>
          <p:cNvPr id="18" name="Text Placeholder 4">
            <a:extLst>
              <a:ext uri="{FF2B5EF4-FFF2-40B4-BE49-F238E27FC236}">
                <a16:creationId xmlns:a16="http://schemas.microsoft.com/office/drawing/2014/main" id="{52C96613-2613-8145-BDBC-95527046A263}"/>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15" name="Title 1">
            <a:extLst>
              <a:ext uri="{FF2B5EF4-FFF2-40B4-BE49-F238E27FC236}">
                <a16:creationId xmlns:a16="http://schemas.microsoft.com/office/drawing/2014/main" id="{BC99F548-E5CC-0448-82E6-D55920EF41A7}"/>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13" name="Content Placeholder 2" descr="Add chart, table or image here">
            <a:extLst>
              <a:ext uri="{FF2B5EF4-FFF2-40B4-BE49-F238E27FC236}">
                <a16:creationId xmlns:a16="http://schemas.microsoft.com/office/drawing/2014/main" id="{6F5D1C0F-74B3-8A4E-AAC6-F9A9FAAF8A5F}"/>
              </a:ext>
            </a:extLst>
          </p:cNvPr>
          <p:cNvSpPr>
            <a:spLocks noGrp="1"/>
          </p:cNvSpPr>
          <p:nvPr>
            <p:ph sz="quarter" idx="18" hasCustomPrompt="1"/>
          </p:nvPr>
        </p:nvSpPr>
        <p:spPr>
          <a:xfrm>
            <a:off x="478546" y="1592262"/>
            <a:ext cx="11232972" cy="4357687"/>
          </a:xfrm>
        </p:spPr>
        <p:txBody>
          <a:bodyPr/>
          <a:lstStyle>
            <a:lvl1pPr marL="0" indent="0">
              <a:buNone/>
              <a:defRPr sz="1600"/>
            </a:lvl1pPr>
          </a:lstStyle>
          <a:p>
            <a:pPr lvl="0"/>
            <a:r>
              <a:rPr lang="en-US" dirty="0"/>
              <a:t>Add chart/table/photo</a:t>
            </a:r>
            <a:endParaRPr lang="en-GB" dirty="0"/>
          </a:p>
        </p:txBody>
      </p:sp>
      <p:sp>
        <p:nvSpPr>
          <p:cNvPr id="16" name="Text Placeholder 2">
            <a:extLst>
              <a:ext uri="{FF2B5EF4-FFF2-40B4-BE49-F238E27FC236}">
                <a16:creationId xmlns:a16="http://schemas.microsoft.com/office/drawing/2014/main" id="{272C67CD-2554-614B-9477-42833B528C23}"/>
              </a:ext>
            </a:extLst>
          </p:cNvPr>
          <p:cNvSpPr>
            <a:spLocks noGrp="1"/>
          </p:cNvSpPr>
          <p:nvPr>
            <p:ph type="body" sz="quarter" idx="13" hasCustomPrompt="1"/>
          </p:nvPr>
        </p:nvSpPr>
        <p:spPr>
          <a:xfrm>
            <a:off x="0" y="5481950"/>
            <a:ext cx="2230339" cy="468000"/>
          </a:xfrm>
          <a:solidFill>
            <a:schemeClr val="bg1"/>
          </a:solidFill>
        </p:spPr>
        <p:txBody>
          <a:bodyPr anchor="ctr"/>
          <a:lstStyle>
            <a:lvl1pPr marL="0" indent="0">
              <a:buNone/>
              <a:defRPr sz="1800"/>
            </a:lvl1pPr>
            <a:lvl2pPr marL="432000" indent="0">
              <a:buFontTx/>
              <a:buNone/>
              <a:defRPr sz="1200"/>
            </a:lvl2pPr>
          </a:lstStyle>
          <a:p>
            <a:pPr lvl="1"/>
            <a:r>
              <a:rPr lang="en-US" dirty="0"/>
              <a:t> Image credit</a:t>
            </a:r>
            <a:br>
              <a:rPr lang="en-US" dirty="0"/>
            </a:br>
            <a:r>
              <a:rPr lang="en-US" dirty="0"/>
              <a:t> goes here</a:t>
            </a:r>
          </a:p>
        </p:txBody>
      </p:sp>
      <p:cxnSp>
        <p:nvCxnSpPr>
          <p:cNvPr id="10" name="Straight Connector 9">
            <a:extLst>
              <a:ext uri="{FF2B5EF4-FFF2-40B4-BE49-F238E27FC236}">
                <a16:creationId xmlns:a16="http://schemas.microsoft.com/office/drawing/2014/main" id="{BEFD903F-4131-8F43-9B3B-E47372010386}"/>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1" name="Logo">
            <a:extLst>
              <a:ext uri="{FF2B5EF4-FFF2-40B4-BE49-F238E27FC236}">
                <a16:creationId xmlns:a16="http://schemas.microsoft.com/office/drawing/2014/main" id="{F99CCB85-D97B-F440-8D23-FE22CAD1E5F3}"/>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4" name="Footer Placeholder 4">
            <a:extLst>
              <a:ext uri="{FF2B5EF4-FFF2-40B4-BE49-F238E27FC236}">
                <a16:creationId xmlns:a16="http://schemas.microsoft.com/office/drawing/2014/main" id="{0685733F-6C6F-9549-84A0-153D083033CA}"/>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2" name="Slide Number Placeholder 5">
            <a:extLst>
              <a:ext uri="{FF2B5EF4-FFF2-40B4-BE49-F238E27FC236}">
                <a16:creationId xmlns:a16="http://schemas.microsoft.com/office/drawing/2014/main" id="{8CF0EE21-71A6-114A-A05C-5132C142511F}"/>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293375510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photo and title">
    <p:spTree>
      <p:nvGrpSpPr>
        <p:cNvPr id="1" name=""/>
        <p:cNvGrpSpPr/>
        <p:nvPr/>
      </p:nvGrpSpPr>
      <p:grpSpPr>
        <a:xfrm>
          <a:off x="0" y="0"/>
          <a:ext cx="0" cy="0"/>
          <a:chOff x="0" y="0"/>
          <a:chExt cx="0" cy="0"/>
        </a:xfrm>
      </p:grpSpPr>
      <p:sp>
        <p:nvSpPr>
          <p:cNvPr id="20" name="Text Placeholder 4">
            <a:extLst>
              <a:ext uri="{FF2B5EF4-FFF2-40B4-BE49-F238E27FC236}">
                <a16:creationId xmlns:a16="http://schemas.microsoft.com/office/drawing/2014/main" id="{73129248-FBFD-954A-B55D-D93105C099E1}"/>
              </a:ext>
            </a:extLst>
          </p:cNvPr>
          <p:cNvSpPr>
            <a:spLocks noGrp="1"/>
          </p:cNvSpPr>
          <p:nvPr>
            <p:ph type="body" sz="quarter" idx="20"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a:t>Optional chapter heading </a:t>
            </a:r>
          </a:p>
        </p:txBody>
      </p:sp>
      <p:sp>
        <p:nvSpPr>
          <p:cNvPr id="17" name="Title 1">
            <a:extLst>
              <a:ext uri="{FF2B5EF4-FFF2-40B4-BE49-F238E27FC236}">
                <a16:creationId xmlns:a16="http://schemas.microsoft.com/office/drawing/2014/main" id="{E09043EE-AABB-3D43-B913-B5AE43360986}"/>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14" name="Picture Placeholder 3" descr="Add first image here">
            <a:extLst>
              <a:ext uri="{FF2B5EF4-FFF2-40B4-BE49-F238E27FC236}">
                <a16:creationId xmlns:a16="http://schemas.microsoft.com/office/drawing/2014/main" id="{C7C14F64-0AD7-814E-ADBD-00D172CAC615}"/>
              </a:ext>
            </a:extLst>
          </p:cNvPr>
          <p:cNvSpPr>
            <a:spLocks noGrp="1"/>
          </p:cNvSpPr>
          <p:nvPr>
            <p:ph type="pic" sz="quarter" idx="18"/>
          </p:nvPr>
        </p:nvSpPr>
        <p:spPr>
          <a:xfrm>
            <a:off x="480000" y="1592263"/>
            <a:ext cx="5544563" cy="4357688"/>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dirty="0"/>
          </a:p>
        </p:txBody>
      </p:sp>
      <p:sp>
        <p:nvSpPr>
          <p:cNvPr id="13" name="Picture Placeholder 3" descr="Add second image here">
            <a:extLst>
              <a:ext uri="{FF2B5EF4-FFF2-40B4-BE49-F238E27FC236}">
                <a16:creationId xmlns:a16="http://schemas.microsoft.com/office/drawing/2014/main" id="{2A65CA6F-7D91-3C47-9C36-79BAEE1D4880}"/>
              </a:ext>
            </a:extLst>
          </p:cNvPr>
          <p:cNvSpPr>
            <a:spLocks noGrp="1"/>
          </p:cNvSpPr>
          <p:nvPr>
            <p:ph type="pic" sz="quarter" idx="10"/>
          </p:nvPr>
        </p:nvSpPr>
        <p:spPr>
          <a:xfrm>
            <a:off x="6167438" y="1592263"/>
            <a:ext cx="5544562" cy="4357688"/>
          </a:xfrm>
          <a:prstGeom prst="rect">
            <a:avLst/>
          </a:prstGeom>
        </p:spPr>
        <p:txBody>
          <a:bodyPr anchor="t" anchorCtr="0"/>
          <a:lstStyle>
            <a:lvl1pPr marL="0" indent="0" algn="ctr">
              <a:buNone/>
              <a:defRPr sz="1600">
                <a:solidFill>
                  <a:schemeClr val="tx1"/>
                </a:solidFill>
              </a:defRPr>
            </a:lvl1pPr>
          </a:lstStyle>
          <a:p>
            <a:r>
              <a:rPr lang="en-US"/>
              <a:t>Click icon to add picture</a:t>
            </a:r>
            <a:endParaRPr lang="en-GB" dirty="0"/>
          </a:p>
        </p:txBody>
      </p:sp>
      <p:cxnSp>
        <p:nvCxnSpPr>
          <p:cNvPr id="11" name="Straight Connector 10">
            <a:extLst>
              <a:ext uri="{FF2B5EF4-FFF2-40B4-BE49-F238E27FC236}">
                <a16:creationId xmlns:a16="http://schemas.microsoft.com/office/drawing/2014/main" id="{60695510-C34D-974F-A1F8-C76E12C254A7}"/>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12" name="Logo">
            <a:extLst>
              <a:ext uri="{FF2B5EF4-FFF2-40B4-BE49-F238E27FC236}">
                <a16:creationId xmlns:a16="http://schemas.microsoft.com/office/drawing/2014/main" id="{7888F1E8-3996-1744-BDE7-96D3D541DFE2}"/>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6" name="Footer Placeholder 4">
            <a:extLst>
              <a:ext uri="{FF2B5EF4-FFF2-40B4-BE49-F238E27FC236}">
                <a16:creationId xmlns:a16="http://schemas.microsoft.com/office/drawing/2014/main" id="{20DE0675-243B-3445-95CC-DB82EBEEEF0D}"/>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5" name="Slide Number Placeholder 5">
            <a:extLst>
              <a:ext uri="{FF2B5EF4-FFF2-40B4-BE49-F238E27FC236}">
                <a16:creationId xmlns:a16="http://schemas.microsoft.com/office/drawing/2014/main" id="{E28472E9-D590-4E4B-8E7C-FE262AB41E6D}"/>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1078560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505F2-B864-74A5-54B9-41CFF5DF3D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2DC62BC-DE45-93CD-91D0-25245BF024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2041F8-B7F3-C6A0-4101-D9AB7EA8EEA4}"/>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5" name="Footer Placeholder 4">
            <a:extLst>
              <a:ext uri="{FF2B5EF4-FFF2-40B4-BE49-F238E27FC236}">
                <a16:creationId xmlns:a16="http://schemas.microsoft.com/office/drawing/2014/main" id="{9EA5E533-E674-52B0-5667-5BC39B5AB3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7AE3D8-2ADE-0ED3-94DF-113263B7210A}"/>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2826668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ise content montage">
    <p:spTree>
      <p:nvGrpSpPr>
        <p:cNvPr id="1" name=""/>
        <p:cNvGrpSpPr/>
        <p:nvPr/>
      </p:nvGrpSpPr>
      <p:grpSpPr>
        <a:xfrm>
          <a:off x="0" y="0"/>
          <a:ext cx="0" cy="0"/>
          <a:chOff x="0" y="0"/>
          <a:chExt cx="0" cy="0"/>
        </a:xfrm>
      </p:grpSpPr>
      <p:sp>
        <p:nvSpPr>
          <p:cNvPr id="29" name="Text Placeholder 4">
            <a:extLst>
              <a:ext uri="{FF2B5EF4-FFF2-40B4-BE49-F238E27FC236}">
                <a16:creationId xmlns:a16="http://schemas.microsoft.com/office/drawing/2014/main" id="{F162B308-0512-BD4B-A204-B0C00FA050D6}"/>
              </a:ext>
            </a:extLst>
          </p:cNvPr>
          <p:cNvSpPr>
            <a:spLocks noGrp="1"/>
          </p:cNvSpPr>
          <p:nvPr>
            <p:ph type="body" sz="quarter" idx="26" hasCustomPrompt="1"/>
          </p:nvPr>
        </p:nvSpPr>
        <p:spPr>
          <a:xfrm>
            <a:off x="480000" y="226294"/>
            <a:ext cx="11233150" cy="280988"/>
          </a:xfrm>
        </p:spPr>
        <p:txBody>
          <a:bodyPr/>
          <a:lstStyle>
            <a:lvl1pPr marL="0" indent="0">
              <a:buNone/>
              <a:defRPr sz="1400" b="1"/>
            </a:lvl1pPr>
            <a:lvl2pPr marL="432000" indent="0">
              <a:buNone/>
              <a:defRPr sz="1600"/>
            </a:lvl2pPr>
            <a:lvl3pPr marL="432000" indent="0">
              <a:buNone/>
              <a:defRPr sz="1600"/>
            </a:lvl3pPr>
            <a:lvl4pPr marL="0" indent="0">
              <a:buNone/>
              <a:defRPr sz="1600"/>
            </a:lvl4pPr>
            <a:lvl5pPr marL="432000" indent="0">
              <a:buNone/>
              <a:defRPr sz="1600"/>
            </a:lvl5pPr>
          </a:lstStyle>
          <a:p>
            <a:pPr lvl="0"/>
            <a:r>
              <a:rPr lang="en-US" dirty="0"/>
              <a:t>Optional chapter heading </a:t>
            </a:r>
          </a:p>
        </p:txBody>
      </p:sp>
      <p:sp>
        <p:nvSpPr>
          <p:cNvPr id="24" name="Title 1">
            <a:extLst>
              <a:ext uri="{FF2B5EF4-FFF2-40B4-BE49-F238E27FC236}">
                <a16:creationId xmlns:a16="http://schemas.microsoft.com/office/drawing/2014/main" id="{D35E84DA-6071-AD49-ADD8-6ED4561CF1C4}"/>
              </a:ext>
            </a:extLst>
          </p:cNvPr>
          <p:cNvSpPr>
            <a:spLocks noGrp="1"/>
          </p:cNvSpPr>
          <p:nvPr>
            <p:ph type="ctrTitle" hasCustomPrompt="1"/>
          </p:nvPr>
        </p:nvSpPr>
        <p:spPr>
          <a:xfrm>
            <a:off x="480575" y="479699"/>
            <a:ext cx="11232000" cy="720000"/>
          </a:xfrm>
        </p:spPr>
        <p:txBody>
          <a:bodyPr anchor="b" anchorCtr="0"/>
          <a:lstStyle>
            <a:lvl1pPr algn="l">
              <a:defRPr sz="3800">
                <a:solidFill>
                  <a:schemeClr val="tx1"/>
                </a:solidFill>
              </a:defRPr>
            </a:lvl1pPr>
          </a:lstStyle>
          <a:p>
            <a:r>
              <a:rPr lang="en-GB" noProof="0" dirty="0"/>
              <a:t>Add Title</a:t>
            </a:r>
          </a:p>
        </p:txBody>
      </p:sp>
      <p:sp>
        <p:nvSpPr>
          <p:cNvPr id="19" name="Content Placeholder 2" descr="Content box">
            <a:extLst>
              <a:ext uri="{FF2B5EF4-FFF2-40B4-BE49-F238E27FC236}">
                <a16:creationId xmlns:a16="http://schemas.microsoft.com/office/drawing/2014/main" id="{1E65073E-903D-774A-B1F5-49BFBA514392}"/>
              </a:ext>
            </a:extLst>
          </p:cNvPr>
          <p:cNvSpPr>
            <a:spLocks noGrp="1"/>
          </p:cNvSpPr>
          <p:nvPr>
            <p:ph sz="quarter" idx="21" hasCustomPrompt="1"/>
          </p:nvPr>
        </p:nvSpPr>
        <p:spPr>
          <a:xfrm>
            <a:off x="479424" y="1592262"/>
            <a:ext cx="3636963" cy="2088000"/>
          </a:xfrm>
          <a:solidFill>
            <a:schemeClr val="bg1"/>
          </a:solidFill>
        </p:spPr>
        <p:txBody>
          <a:bodyPr lIns="360000" tIns="360000" rIns="360000" bIns="360000"/>
          <a:lstStyle>
            <a:lvl1pPr marL="0" indent="0">
              <a:buNone/>
              <a:defRPr sz="1600"/>
            </a:lvl1pPr>
          </a:lstStyle>
          <a:p>
            <a:pPr lvl="0"/>
            <a:r>
              <a:rPr lang="en-US" dirty="0"/>
              <a:t>Add content or delete if not required.</a:t>
            </a:r>
            <a:endParaRPr lang="en-GB" dirty="0"/>
          </a:p>
        </p:txBody>
      </p:sp>
      <p:sp>
        <p:nvSpPr>
          <p:cNvPr id="27" name="Content Placeholder 2" descr="Content box">
            <a:extLst>
              <a:ext uri="{FF2B5EF4-FFF2-40B4-BE49-F238E27FC236}">
                <a16:creationId xmlns:a16="http://schemas.microsoft.com/office/drawing/2014/main" id="{3B30A9D2-E284-2E4C-A561-386EF0A682B7}"/>
              </a:ext>
            </a:extLst>
          </p:cNvPr>
          <p:cNvSpPr>
            <a:spLocks noGrp="1"/>
          </p:cNvSpPr>
          <p:nvPr>
            <p:ph sz="quarter" idx="23" hasCustomPrompt="1"/>
          </p:nvPr>
        </p:nvSpPr>
        <p:spPr>
          <a:xfrm>
            <a:off x="4259262" y="1592262"/>
            <a:ext cx="3673475" cy="2088000"/>
          </a:xfrm>
          <a:solidFill>
            <a:schemeClr val="bg1"/>
          </a:solidFill>
        </p:spPr>
        <p:txBody>
          <a:bodyPr lIns="360000" tIns="360000" rIns="360000" bIns="360000"/>
          <a:lstStyle>
            <a:lvl1pPr marL="0" indent="0">
              <a:buNone/>
              <a:defRPr sz="1600"/>
            </a:lvl1pPr>
          </a:lstStyle>
          <a:p>
            <a:pPr lvl="0"/>
            <a:r>
              <a:rPr lang="en-US" dirty="0"/>
              <a:t>Add content or delete if not required.</a:t>
            </a:r>
            <a:endParaRPr lang="en-GB" dirty="0"/>
          </a:p>
        </p:txBody>
      </p:sp>
      <p:sp>
        <p:nvSpPr>
          <p:cNvPr id="30" name="Content Placeholder 2" descr="Content box">
            <a:extLst>
              <a:ext uri="{FF2B5EF4-FFF2-40B4-BE49-F238E27FC236}">
                <a16:creationId xmlns:a16="http://schemas.microsoft.com/office/drawing/2014/main" id="{F5982CB3-F96D-4847-90D1-78412688D8DB}"/>
              </a:ext>
            </a:extLst>
          </p:cNvPr>
          <p:cNvSpPr>
            <a:spLocks noGrp="1"/>
          </p:cNvSpPr>
          <p:nvPr>
            <p:ph sz="quarter" idx="25" hasCustomPrompt="1"/>
          </p:nvPr>
        </p:nvSpPr>
        <p:spPr>
          <a:xfrm>
            <a:off x="8075612" y="1592262"/>
            <a:ext cx="3636387" cy="2088000"/>
          </a:xfrm>
          <a:solidFill>
            <a:schemeClr val="bg1"/>
          </a:solidFill>
        </p:spPr>
        <p:txBody>
          <a:bodyPr lIns="360000" tIns="360000" rIns="360000" bIns="360000"/>
          <a:lstStyle>
            <a:lvl1pPr marL="0" indent="0">
              <a:buNone/>
              <a:defRPr sz="1600"/>
            </a:lvl1pPr>
          </a:lstStyle>
          <a:p>
            <a:pPr lvl="0"/>
            <a:r>
              <a:rPr lang="en-US" dirty="0"/>
              <a:t>Add content or delete if not required.</a:t>
            </a:r>
            <a:endParaRPr lang="en-GB" dirty="0"/>
          </a:p>
        </p:txBody>
      </p:sp>
      <p:sp>
        <p:nvSpPr>
          <p:cNvPr id="18" name="Content Placeholder 2" descr="Content box">
            <a:extLst>
              <a:ext uri="{FF2B5EF4-FFF2-40B4-BE49-F238E27FC236}">
                <a16:creationId xmlns:a16="http://schemas.microsoft.com/office/drawing/2014/main" id="{7D56863F-F6CD-E24A-AA3A-95A03E55F183}"/>
              </a:ext>
            </a:extLst>
          </p:cNvPr>
          <p:cNvSpPr>
            <a:spLocks noGrp="1"/>
          </p:cNvSpPr>
          <p:nvPr>
            <p:ph sz="quarter" idx="20" hasCustomPrompt="1"/>
          </p:nvPr>
        </p:nvSpPr>
        <p:spPr>
          <a:xfrm>
            <a:off x="491501" y="3856869"/>
            <a:ext cx="3637361" cy="2088000"/>
          </a:xfrm>
          <a:solidFill>
            <a:schemeClr val="bg1"/>
          </a:solidFill>
        </p:spPr>
        <p:txBody>
          <a:bodyPr lIns="360000" tIns="360000" rIns="360000" bIns="360000"/>
          <a:lstStyle>
            <a:lvl1pPr marL="0" indent="0">
              <a:buNone/>
              <a:defRPr sz="1600"/>
            </a:lvl1pPr>
          </a:lstStyle>
          <a:p>
            <a:pPr lvl="0"/>
            <a:r>
              <a:rPr lang="en-US" dirty="0"/>
              <a:t>Add content or delete if not required.</a:t>
            </a:r>
            <a:endParaRPr lang="en-GB" dirty="0"/>
          </a:p>
        </p:txBody>
      </p:sp>
      <p:sp>
        <p:nvSpPr>
          <p:cNvPr id="26" name="Content Placeholder 2" descr="Content box">
            <a:extLst>
              <a:ext uri="{FF2B5EF4-FFF2-40B4-BE49-F238E27FC236}">
                <a16:creationId xmlns:a16="http://schemas.microsoft.com/office/drawing/2014/main" id="{C49033BA-802B-9D4E-86E7-1DCABD905243}"/>
              </a:ext>
            </a:extLst>
          </p:cNvPr>
          <p:cNvSpPr>
            <a:spLocks noGrp="1"/>
          </p:cNvSpPr>
          <p:nvPr>
            <p:ph sz="quarter" idx="22" hasCustomPrompt="1"/>
          </p:nvPr>
        </p:nvSpPr>
        <p:spPr>
          <a:xfrm>
            <a:off x="4271736" y="3844862"/>
            <a:ext cx="3661002" cy="2088000"/>
          </a:xfrm>
          <a:solidFill>
            <a:schemeClr val="bg1"/>
          </a:solidFill>
        </p:spPr>
        <p:txBody>
          <a:bodyPr lIns="360000" tIns="360000" rIns="360000" bIns="360000"/>
          <a:lstStyle>
            <a:lvl1pPr marL="0" indent="0">
              <a:buNone/>
              <a:defRPr sz="1600"/>
            </a:lvl1pPr>
          </a:lstStyle>
          <a:p>
            <a:pPr lvl="0"/>
            <a:r>
              <a:rPr lang="en-US" dirty="0"/>
              <a:t>Add content or delete if not required.</a:t>
            </a:r>
            <a:endParaRPr lang="en-GB" dirty="0"/>
          </a:p>
        </p:txBody>
      </p:sp>
      <p:sp>
        <p:nvSpPr>
          <p:cNvPr id="28" name="Content Placeholder 2" descr="Content box">
            <a:extLst>
              <a:ext uri="{FF2B5EF4-FFF2-40B4-BE49-F238E27FC236}">
                <a16:creationId xmlns:a16="http://schemas.microsoft.com/office/drawing/2014/main" id="{12B41031-5953-1A41-9DB9-9AD4FADFC778}"/>
              </a:ext>
            </a:extLst>
          </p:cNvPr>
          <p:cNvSpPr>
            <a:spLocks noGrp="1"/>
          </p:cNvSpPr>
          <p:nvPr>
            <p:ph sz="quarter" idx="24" hasCustomPrompt="1"/>
          </p:nvPr>
        </p:nvSpPr>
        <p:spPr>
          <a:xfrm>
            <a:off x="8075612" y="3856869"/>
            <a:ext cx="3636387" cy="2088000"/>
          </a:xfrm>
          <a:solidFill>
            <a:schemeClr val="bg1"/>
          </a:solidFill>
        </p:spPr>
        <p:txBody>
          <a:bodyPr lIns="360000" tIns="360000" rIns="360000" bIns="360000"/>
          <a:lstStyle>
            <a:lvl1pPr marL="0" indent="0">
              <a:buNone/>
              <a:defRPr sz="1600"/>
            </a:lvl1pPr>
          </a:lstStyle>
          <a:p>
            <a:pPr lvl="0"/>
            <a:r>
              <a:rPr lang="en-US" dirty="0"/>
              <a:t>Add content or delete if not required.</a:t>
            </a:r>
            <a:endParaRPr lang="en-GB" dirty="0"/>
          </a:p>
        </p:txBody>
      </p:sp>
      <p:cxnSp>
        <p:nvCxnSpPr>
          <p:cNvPr id="15" name="Straight Connector 14">
            <a:extLst>
              <a:ext uri="{FF2B5EF4-FFF2-40B4-BE49-F238E27FC236}">
                <a16:creationId xmlns:a16="http://schemas.microsoft.com/office/drawing/2014/main" id="{C356DA0C-D1BE-D54E-A66F-1F9B0DA3C6AA}"/>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3175">
            <a:solidFill>
              <a:schemeClr val="tx1">
                <a:lumMod val="95000"/>
                <a:lumOff val="5000"/>
              </a:schemeClr>
            </a:solidFill>
            <a:round/>
          </a:ln>
          <a:effectLst/>
        </p:spPr>
        <p:style>
          <a:lnRef idx="2">
            <a:schemeClr val="accent1"/>
          </a:lnRef>
          <a:fillRef idx="0">
            <a:schemeClr val="accent1"/>
          </a:fillRef>
          <a:effectRef idx="1">
            <a:schemeClr val="accent1"/>
          </a:effectRef>
          <a:fontRef idx="minor">
            <a:schemeClr val="tx1"/>
          </a:fontRef>
        </p:style>
      </p:cxnSp>
      <p:pic>
        <p:nvPicPr>
          <p:cNvPr id="22" name="Logo">
            <a:extLst>
              <a:ext uri="{FF2B5EF4-FFF2-40B4-BE49-F238E27FC236}">
                <a16:creationId xmlns:a16="http://schemas.microsoft.com/office/drawing/2014/main" id="{0C11A12B-D201-934C-83DE-1B65AE28DBD4}"/>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8025"/>
          <a:stretch/>
        </p:blipFill>
        <p:spPr>
          <a:xfrm>
            <a:off x="462898" y="6170212"/>
            <a:ext cx="867454" cy="456367"/>
          </a:xfrm>
          <a:prstGeom prst="rect">
            <a:avLst/>
          </a:prstGeom>
        </p:spPr>
      </p:pic>
      <p:sp>
        <p:nvSpPr>
          <p:cNvPr id="17" name="Footer Placeholder 4">
            <a:extLst>
              <a:ext uri="{FF2B5EF4-FFF2-40B4-BE49-F238E27FC236}">
                <a16:creationId xmlns:a16="http://schemas.microsoft.com/office/drawing/2014/main" id="{A5E7991D-0B78-C048-8751-2356A80F59C0}"/>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16" name="Slide Number Placeholder 5">
            <a:extLst>
              <a:ext uri="{FF2B5EF4-FFF2-40B4-BE49-F238E27FC236}">
                <a16:creationId xmlns:a16="http://schemas.microsoft.com/office/drawing/2014/main" id="{B6F30593-54C3-7444-BD6C-62F7EBAC1EB0}"/>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Tree>
    <p:extLst>
      <p:ext uri="{BB962C8B-B14F-4D97-AF65-F5344CB8AC3E}">
        <p14:creationId xmlns:p14="http://schemas.microsoft.com/office/powerpoint/2010/main" val="32199296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page image">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FF6C17C8-51A5-284E-8E96-266EA704A3ED}"/>
              </a:ext>
            </a:extLst>
          </p:cNvPr>
          <p:cNvSpPr>
            <a:spLocks noGrp="1"/>
          </p:cNvSpPr>
          <p:nvPr>
            <p:ph type="title" hasCustomPrompt="1"/>
          </p:nvPr>
        </p:nvSpPr>
        <p:spPr>
          <a:xfrm>
            <a:off x="480000" y="509953"/>
            <a:ext cx="11232001" cy="689471"/>
          </a:xfrm>
          <a:prstGeom prst="rect">
            <a:avLst/>
          </a:prstGeom>
        </p:spPr>
        <p:txBody>
          <a:bodyPr vert="horz" lIns="0" tIns="0" rIns="0" bIns="0" rtlCol="0" anchor="b" anchorCtr="0">
            <a:noAutofit/>
          </a:bodyPr>
          <a:lstStyle/>
          <a:p>
            <a:r>
              <a:rPr lang="en-GB" noProof="0" dirty="0"/>
              <a:t>Full page image</a:t>
            </a:r>
            <a:endParaRPr lang="en-GB" dirty="0"/>
          </a:p>
        </p:txBody>
      </p:sp>
      <p:sp>
        <p:nvSpPr>
          <p:cNvPr id="6" name="Picture Placeholder 3">
            <a:extLst>
              <a:ext uri="{FF2B5EF4-FFF2-40B4-BE49-F238E27FC236}">
                <a16:creationId xmlns:a16="http://schemas.microsoft.com/office/drawing/2014/main" id="{0088D9D9-CB9E-2F46-A0E3-379EAB621619}"/>
              </a:ext>
            </a:extLst>
          </p:cNvPr>
          <p:cNvSpPr>
            <a:spLocks noGrp="1"/>
          </p:cNvSpPr>
          <p:nvPr>
            <p:ph type="pic" sz="quarter" idx="11"/>
          </p:nvPr>
        </p:nvSpPr>
        <p:spPr>
          <a:xfrm>
            <a:off x="-8467" y="0"/>
            <a:ext cx="12200467" cy="6858000"/>
          </a:xfrm>
        </p:spPr>
        <p:txBody>
          <a:bodyPr/>
          <a:lstStyle>
            <a:lvl1pPr marL="0" indent="0">
              <a:buNone/>
              <a:defRPr/>
            </a:lvl1pPr>
          </a:lstStyle>
          <a:p>
            <a:r>
              <a:rPr lang="en-US"/>
              <a:t>Click icon to add picture</a:t>
            </a:r>
            <a:endParaRPr lang="en-US" dirty="0"/>
          </a:p>
        </p:txBody>
      </p:sp>
      <p:sp>
        <p:nvSpPr>
          <p:cNvPr id="7" name="Text Placeholder 2" descr="Text box with instruction on how to add a full slide image. Delete this box from slide">
            <a:extLst>
              <a:ext uri="{FF2B5EF4-FFF2-40B4-BE49-F238E27FC236}">
                <a16:creationId xmlns:a16="http://schemas.microsoft.com/office/drawing/2014/main" id="{78A0F6EB-7578-CC42-82B5-AFD3AB11FD82}"/>
              </a:ext>
              <a:ext uri="{C183D7F6-B498-43B3-948B-1728B52AA6E4}">
                <adec:decorative xmlns:adec="http://schemas.microsoft.com/office/drawing/2017/decorative" val="0"/>
              </a:ext>
            </a:extLst>
          </p:cNvPr>
          <p:cNvSpPr>
            <a:spLocks noGrp="1"/>
          </p:cNvSpPr>
          <p:nvPr>
            <p:ph type="body" sz="quarter" idx="12" hasCustomPrompt="1"/>
          </p:nvPr>
        </p:nvSpPr>
        <p:spPr>
          <a:xfrm>
            <a:off x="479425" y="1592263"/>
            <a:ext cx="5545138" cy="1393825"/>
          </a:xfrm>
          <a:solidFill>
            <a:schemeClr val="bg2"/>
          </a:solidFill>
        </p:spPr>
        <p:txBody>
          <a:bodyPr lIns="72000" tIns="72000" rIns="72000" bIns="72000"/>
          <a:lstStyle>
            <a:lvl1pPr marL="0" indent="0" algn="ctr">
              <a:buNone/>
              <a:defRPr>
                <a:solidFill>
                  <a:schemeClr val="bg1"/>
                </a:solidFill>
              </a:defRPr>
            </a:lvl1pPr>
            <a:lvl2pPr marL="432000" indent="0">
              <a:buNone/>
              <a:defRPr/>
            </a:lvl2pPr>
            <a:lvl3pPr marL="864000" indent="0">
              <a:buNone/>
              <a:defRPr/>
            </a:lvl3pPr>
            <a:lvl4pPr marL="0" indent="0">
              <a:buNone/>
              <a:defRPr/>
            </a:lvl4pPr>
            <a:lvl5pPr marL="432000" indent="0">
              <a:buNone/>
              <a:defRPr/>
            </a:lvl5pPr>
          </a:lstStyle>
          <a:p>
            <a:pPr lvl="0"/>
            <a:r>
              <a:rPr lang="en-US" dirty="0"/>
              <a:t>Use this slide for full slide images. </a:t>
            </a:r>
            <a:br>
              <a:rPr lang="en-US" dirty="0"/>
            </a:br>
            <a:r>
              <a:rPr lang="en-US" dirty="0"/>
              <a:t>Click on icon to add image. </a:t>
            </a:r>
            <a:br>
              <a:rPr lang="en-US" dirty="0"/>
            </a:br>
            <a:r>
              <a:rPr lang="en-US" dirty="0"/>
              <a:t>Delete this box.</a:t>
            </a:r>
            <a:endParaRPr lang="en-GB" dirty="0"/>
          </a:p>
        </p:txBody>
      </p:sp>
      <p:sp>
        <p:nvSpPr>
          <p:cNvPr id="3" name="Text Placeholder 2">
            <a:extLst>
              <a:ext uri="{FF2B5EF4-FFF2-40B4-BE49-F238E27FC236}">
                <a16:creationId xmlns:a16="http://schemas.microsoft.com/office/drawing/2014/main" id="{BE7C82FC-975C-A949-B807-58A6D2759D1D}"/>
              </a:ext>
            </a:extLst>
          </p:cNvPr>
          <p:cNvSpPr>
            <a:spLocks noGrp="1"/>
          </p:cNvSpPr>
          <p:nvPr>
            <p:ph type="body" sz="quarter" idx="13" hasCustomPrompt="1"/>
          </p:nvPr>
        </p:nvSpPr>
        <p:spPr>
          <a:xfrm>
            <a:off x="-8467" y="6220048"/>
            <a:ext cx="2230339" cy="468000"/>
          </a:xfrm>
          <a:solidFill>
            <a:schemeClr val="bg1"/>
          </a:solidFill>
        </p:spPr>
        <p:txBody>
          <a:bodyPr anchor="ctr"/>
          <a:lstStyle>
            <a:lvl1pPr marL="0" indent="0">
              <a:buNone/>
              <a:defRPr sz="1800"/>
            </a:lvl1pPr>
            <a:lvl2pPr marL="432000" indent="0">
              <a:buFontTx/>
              <a:buNone/>
              <a:defRPr sz="1200"/>
            </a:lvl2pPr>
          </a:lstStyle>
          <a:p>
            <a:pPr lvl="1"/>
            <a:r>
              <a:rPr lang="en-US" dirty="0"/>
              <a:t> Image credit</a:t>
            </a:r>
            <a:br>
              <a:rPr lang="en-US" dirty="0"/>
            </a:br>
            <a:r>
              <a:rPr lang="en-US" dirty="0"/>
              <a:t> goes here</a:t>
            </a:r>
          </a:p>
        </p:txBody>
      </p:sp>
    </p:spTree>
    <p:extLst>
      <p:ext uri="{BB962C8B-B14F-4D97-AF65-F5344CB8AC3E}">
        <p14:creationId xmlns:p14="http://schemas.microsoft.com/office/powerpoint/2010/main" val="23152007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End – thank you and contact details">
    <p:bg>
      <p:bgPr>
        <a:solidFill>
          <a:schemeClr val="tx1"/>
        </a:solidFill>
        <a:effectLst/>
      </p:bgPr>
    </p:bg>
    <p:spTree>
      <p:nvGrpSpPr>
        <p:cNvPr id="1" name=""/>
        <p:cNvGrpSpPr/>
        <p:nvPr/>
      </p:nvGrpSpPr>
      <p:grpSpPr>
        <a:xfrm>
          <a:off x="0" y="0"/>
          <a:ext cx="0" cy="0"/>
          <a:chOff x="0" y="0"/>
          <a:chExt cx="0" cy="0"/>
        </a:xfrm>
      </p:grpSpPr>
      <p:sp>
        <p:nvSpPr>
          <p:cNvPr id="10" name="Title Placeholder 1">
            <a:extLst>
              <a:ext uri="{FF2B5EF4-FFF2-40B4-BE49-F238E27FC236}">
                <a16:creationId xmlns:a16="http://schemas.microsoft.com/office/drawing/2014/main" id="{7AA1D43C-71F1-9D4B-BD31-C7E5E8F2A5DD}"/>
              </a:ext>
            </a:extLst>
          </p:cNvPr>
          <p:cNvSpPr>
            <a:spLocks noGrp="1"/>
          </p:cNvSpPr>
          <p:nvPr>
            <p:ph type="title" hasCustomPrompt="1"/>
          </p:nvPr>
        </p:nvSpPr>
        <p:spPr>
          <a:xfrm>
            <a:off x="480575" y="3429000"/>
            <a:ext cx="2699188" cy="843197"/>
          </a:xfrm>
          <a:prstGeom prst="rect">
            <a:avLst/>
          </a:prstGeom>
        </p:spPr>
        <p:txBody>
          <a:bodyPr vert="horz" lIns="0" tIns="0" rIns="0" bIns="0" rtlCol="0" anchor="ctr" anchorCtr="0">
            <a:noAutofit/>
          </a:bodyPr>
          <a:lstStyle>
            <a:lvl1pPr>
              <a:defRPr>
                <a:solidFill>
                  <a:schemeClr val="bg1"/>
                </a:solidFill>
              </a:defRPr>
            </a:lvl1pPr>
          </a:lstStyle>
          <a:p>
            <a:r>
              <a:rPr lang="en-GB" noProof="0" dirty="0"/>
              <a:t>Thank you</a:t>
            </a:r>
            <a:endParaRPr lang="en-GB" dirty="0"/>
          </a:p>
        </p:txBody>
      </p:sp>
      <p:sp>
        <p:nvSpPr>
          <p:cNvPr id="12" name="TextBox 11">
            <a:extLst>
              <a:ext uri="{FF2B5EF4-FFF2-40B4-BE49-F238E27FC236}">
                <a16:creationId xmlns:a16="http://schemas.microsoft.com/office/drawing/2014/main" id="{CE6882B2-221E-724F-B8AA-2F0E5363E18D}"/>
              </a:ext>
            </a:extLst>
          </p:cNvPr>
          <p:cNvSpPr txBox="1"/>
          <p:nvPr userDrawn="1"/>
        </p:nvSpPr>
        <p:spPr>
          <a:xfrm>
            <a:off x="9012237" y="5610903"/>
            <a:ext cx="2700337" cy="515933"/>
          </a:xfrm>
          <a:prstGeom prst="rect">
            <a:avLst/>
          </a:prstGeom>
          <a:noFill/>
        </p:spPr>
        <p:txBody>
          <a:bodyPr wrap="square" lIns="0" tIns="0" rIns="0" bIns="0" rtlCol="0" anchor="t" anchorCtr="0">
            <a:noAutofit/>
          </a:bodyPr>
          <a:lstStyle/>
          <a:p>
            <a:pPr algn="r"/>
            <a:r>
              <a:rPr lang="en-US" sz="2400" b="1" dirty="0" err="1">
                <a:solidFill>
                  <a:schemeClr val="bg1"/>
                </a:solidFill>
              </a:rPr>
              <a:t>arts.ac.uk</a:t>
            </a:r>
            <a:endParaRPr lang="en-US" sz="2400" b="1" dirty="0">
              <a:solidFill>
                <a:schemeClr val="bg1"/>
              </a:solidFill>
            </a:endParaRPr>
          </a:p>
        </p:txBody>
      </p:sp>
      <p:cxnSp>
        <p:nvCxnSpPr>
          <p:cNvPr id="8" name="Straight Connector 7">
            <a:extLst>
              <a:ext uri="{FF2B5EF4-FFF2-40B4-BE49-F238E27FC236}">
                <a16:creationId xmlns:a16="http://schemas.microsoft.com/office/drawing/2014/main" id="{13991515-FC5A-7B45-B827-6D443E93724A}"/>
              </a:ext>
              <a:ext uri="{C183D7F6-B498-43B3-948B-1728B52AA6E4}">
                <adec:decorative xmlns:adec="http://schemas.microsoft.com/office/drawing/2017/decorative" val="1"/>
              </a:ext>
            </a:extLst>
          </p:cNvPr>
          <p:cNvCxnSpPr>
            <a:cxnSpLocks/>
          </p:cNvCxnSpPr>
          <p:nvPr userDrawn="1"/>
        </p:nvCxnSpPr>
        <p:spPr>
          <a:xfrm>
            <a:off x="479426" y="6097460"/>
            <a:ext cx="11233149" cy="0"/>
          </a:xfrm>
          <a:prstGeom prst="line">
            <a:avLst/>
          </a:prstGeom>
          <a:ln w="6350">
            <a:solidFill>
              <a:schemeClr val="bg1"/>
            </a:solidFill>
            <a:round/>
          </a:ln>
          <a:effectLst/>
        </p:spPr>
        <p:style>
          <a:lnRef idx="2">
            <a:schemeClr val="accent1"/>
          </a:lnRef>
          <a:fillRef idx="0">
            <a:schemeClr val="accent1"/>
          </a:fillRef>
          <a:effectRef idx="1">
            <a:schemeClr val="accent1"/>
          </a:effectRef>
          <a:fontRef idx="minor">
            <a:schemeClr val="tx1"/>
          </a:fontRef>
        </p:style>
      </p:cxnSp>
      <p:pic>
        <p:nvPicPr>
          <p:cNvPr id="9" name="Logo">
            <a:extLst>
              <a:ext uri="{FF2B5EF4-FFF2-40B4-BE49-F238E27FC236}">
                <a16:creationId xmlns:a16="http://schemas.microsoft.com/office/drawing/2014/main" id="{A9BEBF17-AA8F-E149-BB46-2622BB67937F}"/>
              </a:ext>
              <a:ext uri="{C183D7F6-B498-43B3-948B-1728B52AA6E4}">
                <adec:decorative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7537"/>
          <a:stretch/>
        </p:blipFill>
        <p:spPr>
          <a:xfrm>
            <a:off x="461227" y="6167889"/>
            <a:ext cx="872426" cy="454708"/>
          </a:xfrm>
          <a:prstGeom prst="rect">
            <a:avLst/>
          </a:prstGeom>
        </p:spPr>
      </p:pic>
    </p:spTree>
    <p:extLst>
      <p:ext uri="{BB962C8B-B14F-4D97-AF65-F5344CB8AC3E}">
        <p14:creationId xmlns:p14="http://schemas.microsoft.com/office/powerpoint/2010/main" val="1610127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56BF22-A2BE-27D1-CAB8-E023056CA4E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DD0C5B-1C44-9F1B-3125-F08F78C60A1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DA78EF8-3DE3-2888-AAFE-8F26071AAD1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F010B7-1DA8-9A1B-B511-8B97B4CB898C}"/>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6" name="Footer Placeholder 5">
            <a:extLst>
              <a:ext uri="{FF2B5EF4-FFF2-40B4-BE49-F238E27FC236}">
                <a16:creationId xmlns:a16="http://schemas.microsoft.com/office/drawing/2014/main" id="{6105D708-D933-8EEF-ADC9-94A193781B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0F5403-5A8B-3309-94EE-B03E0FF51272}"/>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26699685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42FE1-8630-FB51-B983-33D484F4BEE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869D02-43CD-F283-8F4E-B822F607A2A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8BB847-2321-5FD8-B384-8BC12364B6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564200F1-0E03-506A-11EB-D644BBEE1A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0C4805E-7A71-FCC8-582C-B67C91675DD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EA043E7-DC87-6DC3-9187-C3B105CB120C}"/>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8" name="Footer Placeholder 7">
            <a:extLst>
              <a:ext uri="{FF2B5EF4-FFF2-40B4-BE49-F238E27FC236}">
                <a16:creationId xmlns:a16="http://schemas.microsoft.com/office/drawing/2014/main" id="{868372A7-0AC0-86F9-800D-3212CD7CA40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78F7589F-5D8B-CB41-1D60-1B7B8E55D222}"/>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114683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B3248-045C-329C-DDCF-0EE3AA530D7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9EF2CF9-F2A7-3E1A-0895-34AEDB6387B2}"/>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4" name="Footer Placeholder 3">
            <a:extLst>
              <a:ext uri="{FF2B5EF4-FFF2-40B4-BE49-F238E27FC236}">
                <a16:creationId xmlns:a16="http://schemas.microsoft.com/office/drawing/2014/main" id="{7DCA3832-D53C-9E77-D9A8-BFC08D01A1F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9B3ADDAA-0A6A-3EAF-46B6-3922E424F22D}"/>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2831994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AFEB64-6AA6-6C81-3F14-257B9A464F68}"/>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3" name="Footer Placeholder 2">
            <a:extLst>
              <a:ext uri="{FF2B5EF4-FFF2-40B4-BE49-F238E27FC236}">
                <a16:creationId xmlns:a16="http://schemas.microsoft.com/office/drawing/2014/main" id="{A737E95A-1C59-2F58-CC8B-46AE04DB5BB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0FAD231-2CEB-9F95-BB17-564A9A9862EF}"/>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1720788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0E697-D09E-73C5-3B72-AA53A7D644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0E11A255-C36A-04C3-0BE1-17D71595A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6C1F577-7F2B-CECC-CEA6-715EA3E98B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59E969-846D-644A-AF6A-4658C916169E}"/>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6" name="Footer Placeholder 5">
            <a:extLst>
              <a:ext uri="{FF2B5EF4-FFF2-40B4-BE49-F238E27FC236}">
                <a16:creationId xmlns:a16="http://schemas.microsoft.com/office/drawing/2014/main" id="{BA4AD2BB-6EEE-99BF-9205-68DF203AFC8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CF74F9-0D3E-4237-680E-E0FEF47F9469}"/>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3679164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84140-0108-1152-CFF9-A54E6B3569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09354CF-D8D2-07E7-E37E-BC1DE7F581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58F4D100-D1AD-E958-04B6-CE10D4B16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EFEDFD-F19A-A151-415C-9CC4404FB745}"/>
              </a:ext>
            </a:extLst>
          </p:cNvPr>
          <p:cNvSpPr>
            <a:spLocks noGrp="1"/>
          </p:cNvSpPr>
          <p:nvPr>
            <p:ph type="dt" sz="half" idx="10"/>
          </p:nvPr>
        </p:nvSpPr>
        <p:spPr/>
        <p:txBody>
          <a:bodyPr/>
          <a:lstStyle/>
          <a:p>
            <a:fld id="{84660018-7075-4A2A-B552-314BBC0BE06F}" type="datetimeFigureOut">
              <a:rPr lang="en-GB" smtClean="0"/>
              <a:t>13/10/2024</a:t>
            </a:fld>
            <a:endParaRPr lang="en-GB"/>
          </a:p>
        </p:txBody>
      </p:sp>
      <p:sp>
        <p:nvSpPr>
          <p:cNvPr id="6" name="Footer Placeholder 5">
            <a:extLst>
              <a:ext uri="{FF2B5EF4-FFF2-40B4-BE49-F238E27FC236}">
                <a16:creationId xmlns:a16="http://schemas.microsoft.com/office/drawing/2014/main" id="{50A40A32-BBF1-F9DB-E783-D8B91DDEFBE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334258A-26D3-CD39-4D16-CB48CE376BFC}"/>
              </a:ext>
            </a:extLst>
          </p:cNvPr>
          <p:cNvSpPr>
            <a:spLocks noGrp="1"/>
          </p:cNvSpPr>
          <p:nvPr>
            <p:ph type="sldNum" sz="quarter" idx="12"/>
          </p:nvPr>
        </p:nvSpPr>
        <p:spPr/>
        <p:txBody>
          <a:bodyPr/>
          <a:lstStyle/>
          <a:p>
            <a:fld id="{72D05742-9A4C-4DBA-AB65-C22EAD68A912}" type="slidenum">
              <a:rPr lang="en-GB" smtClean="0"/>
              <a:t>‹#›</a:t>
            </a:fld>
            <a:endParaRPr lang="en-GB"/>
          </a:p>
        </p:txBody>
      </p:sp>
    </p:spTree>
    <p:extLst>
      <p:ext uri="{BB962C8B-B14F-4D97-AF65-F5344CB8AC3E}">
        <p14:creationId xmlns:p14="http://schemas.microsoft.com/office/powerpoint/2010/main" val="18676269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331B2C-3CD8-D2D2-91A7-8F46C13196B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0CE69B8-E95E-4E1D-17EF-E83AF81D7D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4B39D6-5711-DCD6-AB20-CC1CECB1D78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60018-7075-4A2A-B552-314BBC0BE06F}" type="datetimeFigureOut">
              <a:rPr lang="en-GB" smtClean="0"/>
              <a:t>13/10/2024</a:t>
            </a:fld>
            <a:endParaRPr lang="en-GB"/>
          </a:p>
        </p:txBody>
      </p:sp>
      <p:sp>
        <p:nvSpPr>
          <p:cNvPr id="5" name="Footer Placeholder 4">
            <a:extLst>
              <a:ext uri="{FF2B5EF4-FFF2-40B4-BE49-F238E27FC236}">
                <a16:creationId xmlns:a16="http://schemas.microsoft.com/office/drawing/2014/main" id="{552A3184-287C-6C19-91AA-A19F6BFC00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4876563-5C3C-E19F-BEC3-CF66FD9A977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D05742-9A4C-4DBA-AB65-C22EAD68A912}" type="slidenum">
              <a:rPr lang="en-GB" smtClean="0"/>
              <a:t>‹#›</a:t>
            </a:fld>
            <a:endParaRPr lang="en-GB"/>
          </a:p>
        </p:txBody>
      </p:sp>
    </p:spTree>
    <p:extLst>
      <p:ext uri="{BB962C8B-B14F-4D97-AF65-F5344CB8AC3E}">
        <p14:creationId xmlns:p14="http://schemas.microsoft.com/office/powerpoint/2010/main" val="29338131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3042AE4E-44FE-7E4B-AF1A-860913C2F474}"/>
              </a:ext>
            </a:extLst>
          </p:cNvPr>
          <p:cNvSpPr>
            <a:spLocks noGrp="1"/>
          </p:cNvSpPr>
          <p:nvPr>
            <p:ph type="sldNum" sz="quarter" idx="4"/>
          </p:nvPr>
        </p:nvSpPr>
        <p:spPr>
          <a:xfrm>
            <a:off x="11297920" y="6356351"/>
            <a:ext cx="414080" cy="365125"/>
          </a:xfrm>
          <a:prstGeom prst="rect">
            <a:avLst/>
          </a:prstGeom>
        </p:spPr>
        <p:txBody>
          <a:bodyPr vert="horz" lIns="0" tIns="0" rIns="0" bIns="0" rtlCol="0" anchor="ctr"/>
          <a:lstStyle>
            <a:lvl1pPr algn="r">
              <a:defRPr sz="1200">
                <a:solidFill>
                  <a:schemeClr val="tx1"/>
                </a:solidFill>
              </a:defRPr>
            </a:lvl1pPr>
          </a:lstStyle>
          <a:p>
            <a:fld id="{2CC19541-5F6E-2C4C-BF21-196C1C8E2E31}" type="slidenum">
              <a:rPr lang="en-GB" smtClean="0"/>
              <a:pPr/>
              <a:t>‹#›</a:t>
            </a:fld>
            <a:r>
              <a:rPr lang="en-GB" dirty="0"/>
              <a:t> </a:t>
            </a:r>
          </a:p>
        </p:txBody>
      </p:sp>
      <p:sp>
        <p:nvSpPr>
          <p:cNvPr id="5" name="Footer Placeholder 4">
            <a:extLst>
              <a:ext uri="{FF2B5EF4-FFF2-40B4-BE49-F238E27FC236}">
                <a16:creationId xmlns:a16="http://schemas.microsoft.com/office/drawing/2014/main" id="{B5249DCB-2F53-A44C-9480-CDBE29F0F244}"/>
              </a:ext>
            </a:extLst>
          </p:cNvPr>
          <p:cNvSpPr>
            <a:spLocks noGrp="1"/>
          </p:cNvSpPr>
          <p:nvPr>
            <p:ph type="ftr" sz="quarter" idx="3"/>
          </p:nvPr>
        </p:nvSpPr>
        <p:spPr>
          <a:xfrm>
            <a:off x="3324224" y="6356351"/>
            <a:ext cx="7973696" cy="365125"/>
          </a:xfrm>
          <a:prstGeom prst="rect">
            <a:avLst/>
          </a:prstGeom>
        </p:spPr>
        <p:txBody>
          <a:bodyPr vert="horz" lIns="0" tIns="0" rIns="0" bIns="0" rtlCol="0" anchor="ctr"/>
          <a:lstStyle>
            <a:lvl1pPr algn="l">
              <a:defRPr sz="1200">
                <a:solidFill>
                  <a:schemeClr val="tx1"/>
                </a:solidFill>
              </a:defRPr>
            </a:lvl1pPr>
          </a:lstStyle>
          <a:p>
            <a:pPr algn="r"/>
            <a:r>
              <a:rPr lang="en-GB"/>
              <a:t>Using Data for Attainment - Frania Hall</a:t>
            </a:r>
            <a:endParaRPr lang="en-GB" dirty="0"/>
          </a:p>
        </p:txBody>
      </p:sp>
      <p:sp>
        <p:nvSpPr>
          <p:cNvPr id="3" name="Text Placeholder 2">
            <a:extLst>
              <a:ext uri="{FF2B5EF4-FFF2-40B4-BE49-F238E27FC236}">
                <a16:creationId xmlns:a16="http://schemas.microsoft.com/office/drawing/2014/main" id="{4F85E140-9D5F-0646-BC1E-1FBC73E967D8}"/>
              </a:ext>
            </a:extLst>
          </p:cNvPr>
          <p:cNvSpPr>
            <a:spLocks noGrp="1"/>
          </p:cNvSpPr>
          <p:nvPr>
            <p:ph type="body" idx="1"/>
          </p:nvPr>
        </p:nvSpPr>
        <p:spPr>
          <a:xfrm>
            <a:off x="480575" y="1597880"/>
            <a:ext cx="11232000" cy="4351338"/>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noProof="0" dirty="0"/>
          </a:p>
        </p:txBody>
      </p:sp>
      <p:sp>
        <p:nvSpPr>
          <p:cNvPr id="2" name="Title Placeholder 1">
            <a:extLst>
              <a:ext uri="{FF2B5EF4-FFF2-40B4-BE49-F238E27FC236}">
                <a16:creationId xmlns:a16="http://schemas.microsoft.com/office/drawing/2014/main" id="{E478353D-46A7-2448-89A2-82D8D5FD32C9}"/>
              </a:ext>
            </a:extLst>
          </p:cNvPr>
          <p:cNvSpPr>
            <a:spLocks noGrp="1"/>
          </p:cNvSpPr>
          <p:nvPr>
            <p:ph type="title"/>
          </p:nvPr>
        </p:nvSpPr>
        <p:spPr>
          <a:xfrm>
            <a:off x="480000" y="509953"/>
            <a:ext cx="11232001" cy="689471"/>
          </a:xfrm>
          <a:prstGeom prst="rect">
            <a:avLst/>
          </a:prstGeom>
        </p:spPr>
        <p:txBody>
          <a:bodyPr vert="horz" lIns="0" tIns="0" rIns="0" bIns="0" rtlCol="0" anchor="b" anchorCtr="0">
            <a:noAutofit/>
          </a:bodyPr>
          <a:lstStyle/>
          <a:p>
            <a:r>
              <a:rPr lang="en-US" noProof="0"/>
              <a:t>Click to edit Master title style</a:t>
            </a:r>
            <a:endParaRPr lang="en-GB"/>
          </a:p>
        </p:txBody>
      </p:sp>
    </p:spTree>
    <p:extLst>
      <p:ext uri="{BB962C8B-B14F-4D97-AF65-F5344CB8AC3E}">
        <p14:creationId xmlns:p14="http://schemas.microsoft.com/office/powerpoint/2010/main" val="21877799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hdr="0" dt="0"/>
  <p:txStyles>
    <p:titleStyle>
      <a:lvl1pPr algn="l" defTabSz="914400" rtl="0" eaLnBrk="1" latinLnBrk="0" hangingPunct="1">
        <a:lnSpc>
          <a:spcPct val="90000"/>
        </a:lnSpc>
        <a:spcBef>
          <a:spcPct val="0"/>
        </a:spcBef>
        <a:buNone/>
        <a:defRPr sz="3800" b="1" kern="1200" spc="-10" baseline="0">
          <a:solidFill>
            <a:schemeClr val="tx1"/>
          </a:solidFill>
          <a:latin typeface="+mj-lt"/>
          <a:ea typeface="+mj-ea"/>
          <a:cs typeface="+mj-cs"/>
        </a:defRPr>
      </a:lvl1pPr>
    </p:titleStyle>
    <p:bodyStyle>
      <a:lvl1pPr marL="432000" indent="-432000" algn="l" defTabSz="126000" rtl="0" eaLnBrk="1" latinLnBrk="0" hangingPunct="1">
        <a:lnSpc>
          <a:spcPct val="110000"/>
        </a:lnSpc>
        <a:spcBef>
          <a:spcPts val="0"/>
        </a:spcBef>
        <a:spcAft>
          <a:spcPts val="1200"/>
        </a:spcAft>
        <a:buClr>
          <a:schemeClr val="tx1"/>
        </a:buClr>
        <a:buSzPct val="80000"/>
        <a:buFont typeface="Wingdings 2" panose="05020102010507070707" pitchFamily="18" charset="2"/>
        <a:buChar char="¢"/>
        <a:tabLst/>
        <a:defRPr sz="2400" kern="1200" spc="-10" baseline="0">
          <a:solidFill>
            <a:schemeClr val="tx1"/>
          </a:solidFill>
          <a:latin typeface="+mn-lt"/>
          <a:ea typeface="+mn-ea"/>
          <a:cs typeface="+mn-cs"/>
        </a:defRPr>
      </a:lvl1pPr>
      <a:lvl2pPr marL="864000" indent="-432000" algn="l" defTabSz="126000" rtl="0" eaLnBrk="1" latinLnBrk="0" hangingPunct="1">
        <a:lnSpc>
          <a:spcPct val="110000"/>
        </a:lnSpc>
        <a:spcBef>
          <a:spcPts val="0"/>
        </a:spcBef>
        <a:spcAft>
          <a:spcPts val="1000"/>
        </a:spcAft>
        <a:buClr>
          <a:schemeClr val="tx1"/>
        </a:buClr>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2pPr>
      <a:lvl3pPr marL="864000" indent="-432000" algn="l" defTabSz="126000" rtl="0" eaLnBrk="1" latinLnBrk="0" hangingPunct="1">
        <a:lnSpc>
          <a:spcPct val="110000"/>
        </a:lnSpc>
        <a:spcBef>
          <a:spcPts val="0"/>
        </a:spcBef>
        <a:spcAft>
          <a:spcPts val="1000"/>
        </a:spcAft>
        <a:buClrTx/>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3pPr>
      <a:lvl4pPr marL="432000" indent="-43200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Char char="¢"/>
        <a:tabLst/>
        <a:defRPr sz="2400" kern="1200" spc="-10" baseline="0">
          <a:solidFill>
            <a:schemeClr val="tx1"/>
          </a:solidFill>
          <a:latin typeface="+mn-lt"/>
          <a:ea typeface="+mn-ea"/>
          <a:cs typeface="+mn-cs"/>
        </a:defRPr>
      </a:lvl4pPr>
      <a:lvl5pPr marL="864000" indent="-43200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5pPr>
      <a:lvl6pPr marL="864000" indent="-432000" algn="l" defTabSz="126000" rtl="0" eaLnBrk="1" latinLnBrk="0" hangingPunct="1">
        <a:lnSpc>
          <a:spcPct val="110000"/>
        </a:lnSpc>
        <a:spcBef>
          <a:spcPts val="0"/>
        </a:spcBef>
        <a:spcAft>
          <a:spcPts val="0"/>
        </a:spcAft>
        <a:buClr>
          <a:schemeClr val="tx1"/>
        </a:buClr>
        <a:buSzPct val="80000"/>
        <a:buFont typeface="Wingdings 2" panose="05020102010507070707" pitchFamily="18" charset="2"/>
        <a:buChar char="£"/>
        <a:tabLst>
          <a:tab pos="126000" algn="l"/>
        </a:tabLst>
        <a:defRPr sz="2400" kern="1200" spc="-10" baseline="0">
          <a:solidFill>
            <a:schemeClr val="tx1"/>
          </a:solidFill>
          <a:latin typeface="+mn-lt"/>
          <a:ea typeface="+mn-ea"/>
          <a:cs typeface="+mn-cs"/>
        </a:defRPr>
      </a:lvl6pPr>
      <a:lvl7pPr marL="432000" indent="-432000" algn="l" defTabSz="126000" rtl="0" eaLnBrk="1" latinLnBrk="0" hangingPunct="1">
        <a:lnSpc>
          <a:spcPct val="110000"/>
        </a:lnSpc>
        <a:spcBef>
          <a:spcPts val="0"/>
        </a:spcBef>
        <a:buFont typeface="+mj-lt"/>
        <a:buAutoNum type="arabicPeriod"/>
        <a:tabLst>
          <a:tab pos="126000" algn="l"/>
        </a:tabLst>
        <a:defRPr sz="2400" kern="1200" spc="-10" baseline="0">
          <a:solidFill>
            <a:schemeClr val="tx1"/>
          </a:solidFill>
          <a:latin typeface="+mn-lt"/>
          <a:ea typeface="+mn-ea"/>
          <a:cs typeface="+mn-cs"/>
        </a:defRPr>
      </a:lvl7pPr>
      <a:lvl8pPr marL="0" indent="0" algn="l" defTabSz="126000" rtl="0" eaLnBrk="1" latinLnBrk="0" hangingPunct="1">
        <a:lnSpc>
          <a:spcPct val="110000"/>
        </a:lnSpc>
        <a:spcBef>
          <a:spcPts val="0"/>
        </a:spcBef>
        <a:buFont typeface="Arial" panose="020B0604020202020204" pitchFamily="34" charset="0"/>
        <a:buNone/>
        <a:tabLst>
          <a:tab pos="126000" algn="l"/>
        </a:tabLst>
        <a:defRPr sz="2400" b="1" kern="1200" spc="-10" baseline="0">
          <a:solidFill>
            <a:schemeClr val="tx1"/>
          </a:solidFill>
          <a:latin typeface="+mn-lt"/>
          <a:ea typeface="+mn-ea"/>
          <a:cs typeface="+mn-cs"/>
        </a:defRPr>
      </a:lvl8pPr>
      <a:lvl9pPr marL="0" indent="0" algn="l" defTabSz="126000" rtl="0" eaLnBrk="1" latinLnBrk="0" hangingPunct="1">
        <a:lnSpc>
          <a:spcPct val="110000"/>
        </a:lnSpc>
        <a:spcBef>
          <a:spcPts val="0"/>
        </a:spcBef>
        <a:buFont typeface="Arial" panose="020B0604020202020204" pitchFamily="34" charset="0"/>
        <a:buNone/>
        <a:tabLst>
          <a:tab pos="126000" algn="l"/>
        </a:tabLst>
        <a:defRPr sz="2400" kern="1200" spc="-1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orient="horz" pos="2160">
          <p15:clr>
            <a:srgbClr val="F26B43"/>
          </p15:clr>
        </p15:guide>
        <p15:guide id="3" pos="7378">
          <p15:clr>
            <a:srgbClr val="F26B43"/>
          </p15:clr>
        </p15:guide>
        <p15:guide id="4" pos="302">
          <p15:clr>
            <a:srgbClr val="F26B43"/>
          </p15:clr>
        </p15:guide>
        <p15:guide id="5" pos="824">
          <p15:clr>
            <a:srgbClr val="F26B43"/>
          </p15:clr>
        </p15:guide>
        <p15:guide id="6" pos="914">
          <p15:clr>
            <a:srgbClr val="F26B43"/>
          </p15:clr>
        </p15:guide>
        <p15:guide id="7" pos="1413">
          <p15:clr>
            <a:srgbClr val="F26B43"/>
          </p15:clr>
        </p15:guide>
        <p15:guide id="8" pos="1504">
          <p15:clr>
            <a:srgbClr val="F26B43"/>
          </p15:clr>
        </p15:guide>
        <p15:guide id="9" pos="2003">
          <p15:clr>
            <a:srgbClr val="F26B43"/>
          </p15:clr>
        </p15:guide>
        <p15:guide id="10" pos="2094">
          <p15:clr>
            <a:srgbClr val="F26B43"/>
          </p15:clr>
        </p15:guide>
        <p15:guide id="11" pos="2593">
          <p15:clr>
            <a:srgbClr val="F26B43"/>
          </p15:clr>
        </p15:guide>
        <p15:guide id="12" pos="2683">
          <p15:clr>
            <a:srgbClr val="F26B43"/>
          </p15:clr>
        </p15:guide>
        <p15:guide id="13" pos="3205">
          <p15:clr>
            <a:srgbClr val="F26B43"/>
          </p15:clr>
        </p15:guide>
        <p15:guide id="14" pos="3296">
          <p15:clr>
            <a:srgbClr val="F26B43"/>
          </p15:clr>
        </p15:guide>
        <p15:guide id="15" pos="3795">
          <p15:clr>
            <a:srgbClr val="F26B43"/>
          </p15:clr>
        </p15:guide>
        <p15:guide id="16" pos="3885">
          <p15:clr>
            <a:srgbClr val="F26B43"/>
          </p15:clr>
        </p15:guide>
        <p15:guide id="17" pos="4384">
          <p15:clr>
            <a:srgbClr val="F26B43"/>
          </p15:clr>
        </p15:guide>
        <p15:guide id="18" pos="4475">
          <p15:clr>
            <a:srgbClr val="F26B43"/>
          </p15:clr>
        </p15:guide>
        <p15:guide id="19" pos="4997">
          <p15:clr>
            <a:srgbClr val="F26B43"/>
          </p15:clr>
        </p15:guide>
        <p15:guide id="20" pos="5087">
          <p15:clr>
            <a:srgbClr val="F26B43"/>
          </p15:clr>
        </p15:guide>
        <p15:guide id="21" pos="5586">
          <p15:clr>
            <a:srgbClr val="F26B43"/>
          </p15:clr>
        </p15:guide>
        <p15:guide id="22" pos="5677">
          <p15:clr>
            <a:srgbClr val="F26B43"/>
          </p15:clr>
        </p15:guide>
        <p15:guide id="23" pos="6176">
          <p15:clr>
            <a:srgbClr val="F26B43"/>
          </p15:clr>
        </p15:guide>
        <p15:guide id="24" pos="6267">
          <p15:clr>
            <a:srgbClr val="F26B43"/>
          </p15:clr>
        </p15:guide>
        <p15:guide id="25" pos="6766">
          <p15:clr>
            <a:srgbClr val="F26B43"/>
          </p15:clr>
        </p15:guide>
        <p15:guide id="26" pos="6856">
          <p15:clr>
            <a:srgbClr val="F26B43"/>
          </p15:clr>
        </p15:guide>
        <p15:guide id="27" orient="horz" pos="1003">
          <p15:clr>
            <a:srgbClr val="F26B43"/>
          </p15:clr>
        </p15:guide>
        <p15:guide id="28" orient="horz" pos="3748">
          <p15:clr>
            <a:srgbClr val="F26B43"/>
          </p15:clr>
        </p15:guide>
        <p15:guide id="29" orient="horz" pos="686">
          <p15:clr>
            <a:srgbClr val="F26B43"/>
          </p15:clr>
        </p15:guide>
        <p15:guide id="30" orient="horz" pos="4156">
          <p15:clr>
            <a:srgbClr val="F26B43"/>
          </p15:clr>
        </p15:guide>
        <p15:guide id="31" orient="horz" pos="255">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0C226-C8F3-4DBE-969F-66B866BB70B7}"/>
              </a:ext>
            </a:extLst>
          </p:cNvPr>
          <p:cNvSpPr>
            <a:spLocks noGrp="1"/>
          </p:cNvSpPr>
          <p:nvPr>
            <p:ph type="ctrTitle"/>
          </p:nvPr>
        </p:nvSpPr>
        <p:spPr/>
        <p:txBody>
          <a:bodyPr/>
          <a:lstStyle/>
          <a:p>
            <a:r>
              <a:rPr lang="en-GB" sz="4400" b="0" dirty="0"/>
              <a:t>In book publishing</a:t>
            </a:r>
          </a:p>
        </p:txBody>
      </p:sp>
      <p:sp>
        <p:nvSpPr>
          <p:cNvPr id="3" name="Subtitle 2">
            <a:extLst>
              <a:ext uri="{FF2B5EF4-FFF2-40B4-BE49-F238E27FC236}">
                <a16:creationId xmlns:a16="http://schemas.microsoft.com/office/drawing/2014/main" id="{25446647-EF95-4665-8FE1-31FBC02423F2}"/>
              </a:ext>
            </a:extLst>
          </p:cNvPr>
          <p:cNvSpPr>
            <a:spLocks noGrp="1"/>
          </p:cNvSpPr>
          <p:nvPr>
            <p:ph type="subTitle" idx="1"/>
          </p:nvPr>
        </p:nvSpPr>
        <p:spPr>
          <a:xfrm>
            <a:off x="480291" y="5625950"/>
            <a:ext cx="11232284" cy="971700"/>
          </a:xfrm>
        </p:spPr>
        <p:txBody>
          <a:bodyPr vert="horz" lIns="0" tIns="0" rIns="0" bIns="0" rtlCol="0" anchor="t">
            <a:noAutofit/>
          </a:bodyPr>
          <a:lstStyle/>
          <a:p>
            <a:r>
              <a:rPr lang="en-GB" dirty="0"/>
              <a:t>Dr </a:t>
            </a:r>
            <a:r>
              <a:rPr lang="en-GB" dirty="0" err="1"/>
              <a:t>Frania</a:t>
            </a:r>
            <a:r>
              <a:rPr lang="en-GB" dirty="0"/>
              <a:t> Hall</a:t>
            </a:r>
          </a:p>
          <a:p>
            <a:r>
              <a:rPr lang="en-GB" dirty="0"/>
              <a:t>By the Book Porto 2023</a:t>
            </a:r>
          </a:p>
        </p:txBody>
      </p:sp>
      <p:sp>
        <p:nvSpPr>
          <p:cNvPr id="4" name="TextBox 3">
            <a:extLst>
              <a:ext uri="{FF2B5EF4-FFF2-40B4-BE49-F238E27FC236}">
                <a16:creationId xmlns:a16="http://schemas.microsoft.com/office/drawing/2014/main" id="{731C75D1-1704-D244-9685-D4CFB98A8033}"/>
              </a:ext>
            </a:extLst>
          </p:cNvPr>
          <p:cNvSpPr txBox="1"/>
          <p:nvPr/>
        </p:nvSpPr>
        <p:spPr>
          <a:xfrm>
            <a:off x="9978390" y="6423660"/>
            <a:ext cx="0" cy="0"/>
          </a:xfrm>
          <a:prstGeom prst="rect">
            <a:avLst/>
          </a:prstGeom>
          <a:noFill/>
        </p:spPr>
        <p:txBody>
          <a:bodyPr wrap="none" lIns="0" tIns="0" rIns="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A53334F9-D9AC-26DC-6812-3D08E05B3A37}"/>
              </a:ext>
            </a:extLst>
          </p:cNvPr>
          <p:cNvPicPr>
            <a:picLocks noChangeAspect="1"/>
          </p:cNvPicPr>
          <p:nvPr/>
        </p:nvPicPr>
        <p:blipFill>
          <a:blip r:embed="rId2"/>
          <a:stretch>
            <a:fillRect/>
          </a:stretch>
        </p:blipFill>
        <p:spPr>
          <a:xfrm>
            <a:off x="5137079" y="1026991"/>
            <a:ext cx="6735542" cy="4804017"/>
          </a:xfrm>
          <a:prstGeom prst="rect">
            <a:avLst/>
          </a:prstGeom>
        </p:spPr>
      </p:pic>
      <p:sp>
        <p:nvSpPr>
          <p:cNvPr id="10" name="TextBox 9">
            <a:extLst>
              <a:ext uri="{FF2B5EF4-FFF2-40B4-BE49-F238E27FC236}">
                <a16:creationId xmlns:a16="http://schemas.microsoft.com/office/drawing/2014/main" id="{FB269206-4B31-8649-EDAF-10784A936449}"/>
              </a:ext>
            </a:extLst>
          </p:cNvPr>
          <p:cNvSpPr txBox="1"/>
          <p:nvPr/>
        </p:nvSpPr>
        <p:spPr>
          <a:xfrm>
            <a:off x="319379" y="3059668"/>
            <a:ext cx="6097712" cy="1569660"/>
          </a:xfrm>
          <a:prstGeom prst="rect">
            <a:avLst/>
          </a:prstGeom>
          <a:noFill/>
        </p:spPr>
        <p:txBody>
          <a:bodyPr wrap="square">
            <a:spAutoFit/>
          </a:bodyPr>
          <a:lstStyle/>
          <a:p>
            <a:r>
              <a:rPr lang="en-GB" sz="4800" dirty="0">
                <a:solidFill>
                  <a:schemeClr val="bg1"/>
                </a:solidFill>
                <a:latin typeface="Arial Black" panose="020B0A04020102020204" pitchFamily="34" charset="0"/>
              </a:rPr>
              <a:t>Digital Ecosystems</a:t>
            </a:r>
            <a:endParaRPr lang="en-GB" sz="4800" dirty="0">
              <a:solidFill>
                <a:schemeClr val="bg1"/>
              </a:solidFill>
            </a:endParaRPr>
          </a:p>
        </p:txBody>
      </p:sp>
    </p:spTree>
    <p:extLst>
      <p:ext uri="{BB962C8B-B14F-4D97-AF65-F5344CB8AC3E}">
        <p14:creationId xmlns:p14="http://schemas.microsoft.com/office/powerpoint/2010/main" val="42603576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6C5A832-B558-AE06-0857-354977DC5BC1}"/>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Ecosystems of creativity</a:t>
            </a:r>
          </a:p>
        </p:txBody>
      </p:sp>
      <p:graphicFrame>
        <p:nvGraphicFramePr>
          <p:cNvPr id="5" name="Content Placeholder 2">
            <a:extLst>
              <a:ext uri="{FF2B5EF4-FFF2-40B4-BE49-F238E27FC236}">
                <a16:creationId xmlns:a16="http://schemas.microsoft.com/office/drawing/2014/main" id="{0A71CAF2-0710-21EB-5098-13C6BE8B7449}"/>
              </a:ext>
            </a:extLst>
          </p:cNvPr>
          <p:cNvGraphicFramePr>
            <a:graphicFrameLocks noGrp="1"/>
          </p:cNvGraphicFramePr>
          <p:nvPr>
            <p:ph idx="1"/>
            <p:extLst>
              <p:ext uri="{D42A27DB-BD31-4B8C-83A1-F6EECF244321}">
                <p14:modId xmlns:p14="http://schemas.microsoft.com/office/powerpoint/2010/main" val="273753513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71025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4F5C7C3-E7DB-84E9-03AB-DF85446EEA5C}"/>
              </a:ext>
            </a:extLst>
          </p:cNvPr>
          <p:cNvSpPr>
            <a:spLocks noGrp="1"/>
          </p:cNvSpPr>
          <p:nvPr>
            <p:ph type="title"/>
          </p:nvPr>
        </p:nvSpPr>
        <p:spPr>
          <a:xfrm>
            <a:off x="1383564" y="348865"/>
            <a:ext cx="9718111" cy="1576446"/>
          </a:xfrm>
        </p:spPr>
        <p:txBody>
          <a:bodyPr anchor="ctr">
            <a:normAutofit/>
          </a:bodyPr>
          <a:lstStyle/>
          <a:p>
            <a:r>
              <a:rPr lang="en-GB" sz="4000" dirty="0">
                <a:solidFill>
                  <a:srgbClr val="FFFFFF"/>
                </a:solidFill>
              </a:rPr>
              <a:t>Value chain as ecosystem and disruption</a:t>
            </a:r>
          </a:p>
        </p:txBody>
      </p:sp>
      <p:graphicFrame>
        <p:nvGraphicFramePr>
          <p:cNvPr id="5" name="Content Placeholder 2">
            <a:extLst>
              <a:ext uri="{FF2B5EF4-FFF2-40B4-BE49-F238E27FC236}">
                <a16:creationId xmlns:a16="http://schemas.microsoft.com/office/drawing/2014/main" id="{638FA439-FEA1-4D6C-4D30-329E274A9193}"/>
              </a:ext>
            </a:extLst>
          </p:cNvPr>
          <p:cNvGraphicFramePr>
            <a:graphicFrameLocks noGrp="1"/>
          </p:cNvGraphicFramePr>
          <p:nvPr>
            <p:ph idx="1"/>
            <p:extLst>
              <p:ext uri="{D42A27DB-BD31-4B8C-83A1-F6EECF244321}">
                <p14:modId xmlns:p14="http://schemas.microsoft.com/office/powerpoint/2010/main" val="134265877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63672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EB5FBE-8F7C-C156-22F9-2CCBB864F66D}"/>
              </a:ext>
            </a:extLst>
          </p:cNvPr>
          <p:cNvSpPr>
            <a:spLocks noGrp="1"/>
          </p:cNvSpPr>
          <p:nvPr>
            <p:ph type="title"/>
          </p:nvPr>
        </p:nvSpPr>
        <p:spPr>
          <a:xfrm>
            <a:off x="1383564" y="348865"/>
            <a:ext cx="9718111" cy="1576446"/>
          </a:xfrm>
        </p:spPr>
        <p:txBody>
          <a:bodyPr anchor="ctr">
            <a:normAutofit/>
          </a:bodyPr>
          <a:lstStyle/>
          <a:p>
            <a:br>
              <a:rPr lang="en-GB" sz="4000">
                <a:solidFill>
                  <a:srgbClr val="FFFFFF"/>
                </a:solidFill>
              </a:rPr>
            </a:br>
            <a:r>
              <a:rPr lang="en-GB" sz="4000">
                <a:solidFill>
                  <a:srgbClr val="FFFFFF"/>
                </a:solidFill>
              </a:rPr>
              <a:t>Networks, value chains and symbolic value</a:t>
            </a:r>
          </a:p>
        </p:txBody>
      </p:sp>
      <p:graphicFrame>
        <p:nvGraphicFramePr>
          <p:cNvPr id="5" name="Content Placeholder 2">
            <a:extLst>
              <a:ext uri="{FF2B5EF4-FFF2-40B4-BE49-F238E27FC236}">
                <a16:creationId xmlns:a16="http://schemas.microsoft.com/office/drawing/2014/main" id="{22E77419-E484-B617-43E2-21D69F33F0F9}"/>
              </a:ext>
            </a:extLst>
          </p:cNvPr>
          <p:cNvGraphicFramePr>
            <a:graphicFrameLocks noGrp="1"/>
          </p:cNvGraphicFramePr>
          <p:nvPr>
            <p:ph idx="1"/>
            <p:extLst>
              <p:ext uri="{D42A27DB-BD31-4B8C-83A1-F6EECF244321}">
                <p14:modId xmlns:p14="http://schemas.microsoft.com/office/powerpoint/2010/main" val="2605467824"/>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983864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89DEF8-CA9A-6606-AD40-EDACCAF9FFE1}"/>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Information capital – data-centred ecosystems</a:t>
            </a:r>
          </a:p>
        </p:txBody>
      </p:sp>
      <p:sp>
        <p:nvSpPr>
          <p:cNvPr id="3" name="Content Placeholder 2">
            <a:extLst>
              <a:ext uri="{FF2B5EF4-FFF2-40B4-BE49-F238E27FC236}">
                <a16:creationId xmlns:a16="http://schemas.microsoft.com/office/drawing/2014/main" id="{5E4FEF2A-E60C-5AC1-351F-AE3CB0249CDC}"/>
              </a:ext>
            </a:extLst>
          </p:cNvPr>
          <p:cNvSpPr>
            <a:spLocks noGrp="1"/>
          </p:cNvSpPr>
          <p:nvPr>
            <p:ph idx="1"/>
          </p:nvPr>
        </p:nvSpPr>
        <p:spPr>
          <a:xfrm>
            <a:off x="1371599" y="2318197"/>
            <a:ext cx="9724031" cy="3683358"/>
          </a:xfrm>
        </p:spPr>
        <p:txBody>
          <a:bodyPr anchor="ctr">
            <a:normAutofit/>
          </a:bodyPr>
          <a:lstStyle/>
          <a:p>
            <a:pPr marL="0" indent="0">
              <a:buNone/>
            </a:pPr>
            <a:endParaRPr lang="en-GB" sz="2000" dirty="0"/>
          </a:p>
          <a:p>
            <a:r>
              <a:rPr lang="en-GB" dirty="0"/>
              <a:t>‘The data generated by users are fed recursively into the algorithm, and the more data there are, the more effective this recursive process of refinement is. User data become the foundation of the organization’s success.’ Thompson (2021:172)</a:t>
            </a:r>
          </a:p>
        </p:txBody>
      </p:sp>
    </p:spTree>
    <p:extLst>
      <p:ext uri="{BB962C8B-B14F-4D97-AF65-F5344CB8AC3E}">
        <p14:creationId xmlns:p14="http://schemas.microsoft.com/office/powerpoint/2010/main" val="20242376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2FF13E3-F53E-C29B-C9A9-E64BC905B5DC}"/>
              </a:ext>
            </a:extLst>
          </p:cNvPr>
          <p:cNvSpPr>
            <a:spLocks noGrp="1"/>
          </p:cNvSpPr>
          <p:nvPr>
            <p:ph type="title"/>
          </p:nvPr>
        </p:nvSpPr>
        <p:spPr>
          <a:xfrm>
            <a:off x="1371599" y="294538"/>
            <a:ext cx="9895951" cy="1033669"/>
          </a:xfrm>
        </p:spPr>
        <p:txBody>
          <a:bodyPr>
            <a:normAutofit/>
          </a:bodyPr>
          <a:lstStyle/>
          <a:p>
            <a:r>
              <a:rPr lang="en-GB" sz="4000">
                <a:solidFill>
                  <a:srgbClr val="FFFFFF"/>
                </a:solidFill>
              </a:rPr>
              <a:t>Evolution of complex ecosystems</a:t>
            </a:r>
          </a:p>
        </p:txBody>
      </p:sp>
      <p:sp>
        <p:nvSpPr>
          <p:cNvPr id="7" name="Content Placeholder 6">
            <a:extLst>
              <a:ext uri="{FF2B5EF4-FFF2-40B4-BE49-F238E27FC236}">
                <a16:creationId xmlns:a16="http://schemas.microsoft.com/office/drawing/2014/main" id="{4FC87AE8-2B70-1A46-365B-751AD0717722}"/>
              </a:ext>
            </a:extLst>
          </p:cNvPr>
          <p:cNvSpPr>
            <a:spLocks noGrp="1"/>
          </p:cNvSpPr>
          <p:nvPr>
            <p:ph idx="1"/>
          </p:nvPr>
        </p:nvSpPr>
        <p:spPr>
          <a:xfrm>
            <a:off x="1371599" y="2318197"/>
            <a:ext cx="9724031" cy="3683358"/>
          </a:xfrm>
        </p:spPr>
        <p:txBody>
          <a:bodyPr anchor="ctr">
            <a:normAutofit/>
          </a:bodyPr>
          <a:lstStyle/>
          <a:p>
            <a:r>
              <a:rPr lang="en-GB" dirty="0"/>
              <a:t>‘new spheres of activity that would take on a life of their own’ Thompson 2021:479</a:t>
            </a:r>
          </a:p>
        </p:txBody>
      </p:sp>
    </p:spTree>
    <p:extLst>
      <p:ext uri="{BB962C8B-B14F-4D97-AF65-F5344CB8AC3E}">
        <p14:creationId xmlns:p14="http://schemas.microsoft.com/office/powerpoint/2010/main" val="28994301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448961-45B1-3714-19FE-F9A4A8416036}"/>
              </a:ext>
            </a:extLst>
          </p:cNvPr>
          <p:cNvPicPr>
            <a:picLocks noChangeAspect="1"/>
          </p:cNvPicPr>
          <p:nvPr/>
        </p:nvPicPr>
        <p:blipFill>
          <a:blip r:embed="rId2"/>
          <a:stretch>
            <a:fillRect/>
          </a:stretch>
        </p:blipFill>
        <p:spPr>
          <a:xfrm>
            <a:off x="1" y="1"/>
            <a:ext cx="12192000" cy="6858000"/>
          </a:xfrm>
          <a:prstGeom prst="rect">
            <a:avLst/>
          </a:prstGeom>
        </p:spPr>
      </p:pic>
      <p:sp>
        <p:nvSpPr>
          <p:cNvPr id="3" name="Content Placeholder 2">
            <a:extLst>
              <a:ext uri="{FF2B5EF4-FFF2-40B4-BE49-F238E27FC236}">
                <a16:creationId xmlns:a16="http://schemas.microsoft.com/office/drawing/2014/main" id="{397A129F-9510-EE5C-6C79-AC64F6BB1AB8}"/>
              </a:ext>
            </a:extLst>
          </p:cNvPr>
          <p:cNvSpPr>
            <a:spLocks noGrp="1"/>
          </p:cNvSpPr>
          <p:nvPr>
            <p:ph idx="1"/>
          </p:nvPr>
        </p:nvSpPr>
        <p:spPr/>
        <p:txBody>
          <a:bodyPr>
            <a:normAutofit/>
          </a:bodyPr>
          <a:lstStyle/>
          <a:p>
            <a:endParaRPr lang="en-GB" sz="6000" dirty="0">
              <a:latin typeface="Arial Black" panose="020B0A04020102020204" pitchFamily="34" charset="0"/>
            </a:endParaRPr>
          </a:p>
          <a:p>
            <a:pPr marL="0" indent="0" algn="ctr">
              <a:buNone/>
            </a:pPr>
            <a:r>
              <a:rPr lang="en-GB" sz="6000" dirty="0">
                <a:latin typeface="Arial Black" panose="020B0A04020102020204" pitchFamily="34" charset="0"/>
              </a:rPr>
              <a:t>4 examples</a:t>
            </a:r>
          </a:p>
        </p:txBody>
      </p:sp>
    </p:spTree>
    <p:extLst>
      <p:ext uri="{BB962C8B-B14F-4D97-AF65-F5344CB8AC3E}">
        <p14:creationId xmlns:p14="http://schemas.microsoft.com/office/powerpoint/2010/main" val="38172671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CBE61-C912-2E34-A1B0-FB6C17870735}"/>
              </a:ext>
            </a:extLst>
          </p:cNvPr>
          <p:cNvSpPr>
            <a:spLocks noGrp="1"/>
          </p:cNvSpPr>
          <p:nvPr>
            <p:ph type="title"/>
          </p:nvPr>
        </p:nvSpPr>
        <p:spPr/>
        <p:txBody>
          <a:bodyPr/>
          <a:lstStyle/>
          <a:p>
            <a:r>
              <a:rPr lang="en-GB" dirty="0"/>
              <a:t>Amazon</a:t>
            </a:r>
          </a:p>
        </p:txBody>
      </p:sp>
      <p:sp>
        <p:nvSpPr>
          <p:cNvPr id="3" name="Content Placeholder 2">
            <a:extLst>
              <a:ext uri="{FF2B5EF4-FFF2-40B4-BE49-F238E27FC236}">
                <a16:creationId xmlns:a16="http://schemas.microsoft.com/office/drawing/2014/main" id="{C832BDBC-16C9-C9F9-A479-1DEFC4FB15DE}"/>
              </a:ext>
            </a:extLst>
          </p:cNvPr>
          <p:cNvSpPr>
            <a:spLocks noGrp="1"/>
          </p:cNvSpPr>
          <p:nvPr>
            <p:ph idx="1"/>
          </p:nvPr>
        </p:nvSpPr>
        <p:spPr/>
        <p:txBody>
          <a:bodyPr>
            <a:normAutofit/>
          </a:bodyPr>
          <a:lstStyle/>
          <a:p>
            <a:r>
              <a:rPr lang="en-GB" dirty="0"/>
              <a:t>‘The all-embracing online–offline ecosystem of Amazon’ (Thompson, 2021:193)</a:t>
            </a:r>
          </a:p>
          <a:p>
            <a:pPr>
              <a:defRPr/>
            </a:pPr>
            <a:r>
              <a:rPr lang="en-GB" dirty="0"/>
              <a:t>Built an e-reader ecosystem – with an established critical mass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Prime = complex consumer package - </a:t>
            </a: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difficult to unpick</a:t>
            </a:r>
            <a:endParaRPr lang="en-GB" dirty="0"/>
          </a:p>
          <a:p>
            <a:r>
              <a:rPr lang="en-GB" dirty="0"/>
              <a:t>Extended interconnected ecosystem - kindle, </a:t>
            </a:r>
            <a:r>
              <a:rPr lang="en-GB" dirty="0" err="1"/>
              <a:t>GoodReads</a:t>
            </a:r>
            <a:r>
              <a:rPr lang="en-GB" dirty="0"/>
              <a:t>, Audible, </a:t>
            </a:r>
            <a:r>
              <a:rPr lang="en-GB" dirty="0" err="1"/>
              <a:t>kdp</a:t>
            </a:r>
            <a:r>
              <a:rPr lang="en-GB" dirty="0"/>
              <a:t>, Kindle Unlimited, PB POD etc  - why go elsewhere outside of ecosystem</a:t>
            </a:r>
          </a:p>
          <a:p>
            <a:r>
              <a:rPr lang="en-GB" dirty="0"/>
              <a:t>Distributed technologies – giving customers tools to create content</a:t>
            </a:r>
          </a:p>
          <a:p>
            <a:endParaRPr lang="en-GB" dirty="0"/>
          </a:p>
          <a:p>
            <a:endParaRPr lang="en-GB" dirty="0"/>
          </a:p>
        </p:txBody>
      </p:sp>
    </p:spTree>
    <p:extLst>
      <p:ext uri="{BB962C8B-B14F-4D97-AF65-F5344CB8AC3E}">
        <p14:creationId xmlns:p14="http://schemas.microsoft.com/office/powerpoint/2010/main" val="1747033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12F502-0026-051D-1623-14CA087105EB}"/>
              </a:ext>
            </a:extLst>
          </p:cNvPr>
          <p:cNvSpPr>
            <a:spLocks noGrp="1"/>
          </p:cNvSpPr>
          <p:nvPr>
            <p:ph type="title"/>
          </p:nvPr>
        </p:nvSpPr>
        <p:spPr/>
        <p:txBody>
          <a:bodyPr/>
          <a:lstStyle/>
          <a:p>
            <a:r>
              <a:rPr lang="en-GB" dirty="0"/>
              <a:t>The consumer gets</a:t>
            </a:r>
          </a:p>
        </p:txBody>
      </p:sp>
      <p:pic>
        <p:nvPicPr>
          <p:cNvPr id="5" name="Content Placeholder 4">
            <a:extLst>
              <a:ext uri="{FF2B5EF4-FFF2-40B4-BE49-F238E27FC236}">
                <a16:creationId xmlns:a16="http://schemas.microsoft.com/office/drawing/2014/main" id="{7747E4D8-5150-D8DD-782A-A085C8E13C1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38212" y="1943788"/>
            <a:ext cx="7315576" cy="4115011"/>
          </a:xfrm>
        </p:spPr>
      </p:pic>
    </p:spTree>
    <p:extLst>
      <p:ext uri="{BB962C8B-B14F-4D97-AF65-F5344CB8AC3E}">
        <p14:creationId xmlns:p14="http://schemas.microsoft.com/office/powerpoint/2010/main" val="346182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C3A5C6-E6EC-62E4-E397-FFF9940DB634}"/>
              </a:ext>
            </a:extLst>
          </p:cNvPr>
          <p:cNvSpPr>
            <a:spLocks noGrp="1"/>
          </p:cNvSpPr>
          <p:nvPr>
            <p:ph type="title"/>
          </p:nvPr>
        </p:nvSpPr>
        <p:spPr/>
        <p:txBody>
          <a:bodyPr/>
          <a:lstStyle/>
          <a:p>
            <a:r>
              <a:rPr lang="en-GB" dirty="0"/>
              <a:t>Amazon’s walls</a:t>
            </a:r>
          </a:p>
        </p:txBody>
      </p:sp>
      <p:pic>
        <p:nvPicPr>
          <p:cNvPr id="4" name="Content Placeholder 3">
            <a:extLst>
              <a:ext uri="{FF2B5EF4-FFF2-40B4-BE49-F238E27FC236}">
                <a16:creationId xmlns:a16="http://schemas.microsoft.com/office/drawing/2014/main" id="{C22CC545-600E-9830-8E2C-9E28B26B1FC1}"/>
              </a:ext>
            </a:extLst>
          </p:cNvPr>
          <p:cNvPicPr>
            <a:picLocks noGrp="1" noChangeAspect="1"/>
          </p:cNvPicPr>
          <p:nvPr>
            <p:ph idx="1"/>
          </p:nvPr>
        </p:nvPicPr>
        <p:blipFill>
          <a:blip r:embed="rId2"/>
          <a:stretch>
            <a:fillRect/>
          </a:stretch>
        </p:blipFill>
        <p:spPr>
          <a:xfrm>
            <a:off x="2721304" y="1404385"/>
            <a:ext cx="7735712" cy="4351338"/>
          </a:xfrm>
          <a:prstGeom prst="rect">
            <a:avLst/>
          </a:prstGeom>
        </p:spPr>
      </p:pic>
    </p:spTree>
    <p:extLst>
      <p:ext uri="{BB962C8B-B14F-4D97-AF65-F5344CB8AC3E}">
        <p14:creationId xmlns:p14="http://schemas.microsoft.com/office/powerpoint/2010/main" val="25731692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E6D87-10A0-94CF-5928-97A09CD14DD7}"/>
              </a:ext>
            </a:extLst>
          </p:cNvPr>
          <p:cNvSpPr>
            <a:spLocks noGrp="1"/>
          </p:cNvSpPr>
          <p:nvPr>
            <p:ph type="title"/>
          </p:nvPr>
        </p:nvSpPr>
        <p:spPr/>
        <p:txBody>
          <a:bodyPr/>
          <a:lstStyle/>
          <a:p>
            <a:r>
              <a:rPr lang="en-GB" dirty="0"/>
              <a:t>Complex interlinking</a:t>
            </a:r>
          </a:p>
        </p:txBody>
      </p:sp>
      <p:sp>
        <p:nvSpPr>
          <p:cNvPr id="3" name="Content Placeholder 2">
            <a:extLst>
              <a:ext uri="{FF2B5EF4-FFF2-40B4-BE49-F238E27FC236}">
                <a16:creationId xmlns:a16="http://schemas.microsoft.com/office/drawing/2014/main" id="{C09E23BF-F469-9083-D9E0-0A57892D163B}"/>
              </a:ext>
            </a:extLst>
          </p:cNvPr>
          <p:cNvSpPr>
            <a:spLocks noGrp="1"/>
          </p:cNvSpPr>
          <p:nvPr>
            <p:ph idx="1"/>
          </p:nvPr>
        </p:nvSpPr>
        <p:spPr/>
        <p:txBody>
          <a:bodyPr>
            <a:normAutofit lnSpcReduction="10000"/>
          </a:bodyPr>
          <a:lstStyle/>
          <a:p>
            <a:r>
              <a:rPr lang="en-GB" dirty="0"/>
              <a:t>Kindle unlimited = uses books from KDP  - with additional deals with publishers </a:t>
            </a:r>
          </a:p>
          <a:p>
            <a:r>
              <a:rPr lang="en-GB" dirty="0"/>
              <a:t>Audible = links into your purchase of books, or buy the subscription to audible at different levels</a:t>
            </a:r>
          </a:p>
          <a:p>
            <a:r>
              <a:rPr lang="en-GB" dirty="0"/>
              <a:t>And provide tools to do this yourself and analyses results – </a:t>
            </a:r>
            <a:r>
              <a:rPr lang="en-GB" dirty="0" err="1"/>
              <a:t>eg</a:t>
            </a:r>
            <a:r>
              <a:rPr lang="en-GB" dirty="0"/>
              <a:t> audio, analytics </a:t>
            </a:r>
          </a:p>
          <a:p>
            <a:r>
              <a:rPr lang="en-GB" dirty="0"/>
              <a:t>Builds in discovery vehicles – audible narration by book, daily deals for kindle</a:t>
            </a:r>
          </a:p>
          <a:p>
            <a:r>
              <a:rPr lang="en-GB" dirty="0"/>
              <a:t>And continues to do this through acquisition of other sites to connect to their ecosystem  – </a:t>
            </a:r>
            <a:r>
              <a:rPr lang="en-GB" dirty="0" err="1"/>
              <a:t>goodreads</a:t>
            </a:r>
            <a:r>
              <a:rPr lang="en-GB" dirty="0"/>
              <a:t> – social reading platform</a:t>
            </a:r>
          </a:p>
          <a:p>
            <a:endParaRPr lang="en-GB" dirty="0"/>
          </a:p>
          <a:p>
            <a:endParaRPr lang="en-GB" dirty="0"/>
          </a:p>
        </p:txBody>
      </p:sp>
    </p:spTree>
    <p:extLst>
      <p:ext uri="{BB962C8B-B14F-4D97-AF65-F5344CB8AC3E}">
        <p14:creationId xmlns:p14="http://schemas.microsoft.com/office/powerpoint/2010/main" val="1981283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273EA7-A9A8-4A72-10A3-C288B0F3DEE4}"/>
              </a:ext>
            </a:extLst>
          </p:cNvPr>
          <p:cNvSpPr>
            <a:spLocks noGrp="1"/>
          </p:cNvSpPr>
          <p:nvPr>
            <p:ph type="title"/>
          </p:nvPr>
        </p:nvSpPr>
        <p:spPr/>
        <p:txBody>
          <a:bodyPr/>
          <a:lstStyle/>
          <a:p>
            <a:r>
              <a:rPr lang="en-GB" dirty="0"/>
              <a:t>3 themes emerging</a:t>
            </a:r>
          </a:p>
        </p:txBody>
      </p:sp>
      <p:sp>
        <p:nvSpPr>
          <p:cNvPr id="3" name="Content Placeholder 2">
            <a:extLst>
              <a:ext uri="{FF2B5EF4-FFF2-40B4-BE49-F238E27FC236}">
                <a16:creationId xmlns:a16="http://schemas.microsoft.com/office/drawing/2014/main" id="{68435057-0878-CAF7-B1E1-F77BF449CF3B}"/>
              </a:ext>
            </a:extLst>
          </p:cNvPr>
          <p:cNvSpPr>
            <a:spLocks noGrp="1"/>
          </p:cNvSpPr>
          <p:nvPr>
            <p:ph idx="1"/>
          </p:nvPr>
        </p:nvSpPr>
        <p:spPr/>
        <p:txBody>
          <a:bodyPr>
            <a:normAutofit fontScale="77500" lnSpcReduction="20000"/>
          </a:bodyPr>
          <a:lstStyle/>
          <a:p>
            <a:r>
              <a:rPr lang="en-GB" b="1" dirty="0"/>
              <a:t>Customer-centred, service-oriented</a:t>
            </a:r>
          </a:p>
          <a:p>
            <a:r>
              <a:rPr lang="en-GB" dirty="0"/>
              <a:t>Getting closer to customers</a:t>
            </a:r>
          </a:p>
          <a:p>
            <a:r>
              <a:rPr lang="en-GB" dirty="0"/>
              <a:t>Understand demand, use analytics</a:t>
            </a:r>
          </a:p>
          <a:p>
            <a:r>
              <a:rPr lang="en-GB" dirty="0"/>
              <a:t>Specialist = service-oriented/consumer= flexible/creative</a:t>
            </a:r>
          </a:p>
          <a:p>
            <a:r>
              <a:rPr lang="en-GB" b="1" dirty="0"/>
              <a:t>Hybridity</a:t>
            </a:r>
          </a:p>
          <a:p>
            <a:pPr marL="0" indent="0">
              <a:buNone/>
            </a:pPr>
            <a:r>
              <a:rPr lang="en-GB" dirty="0"/>
              <a:t>Combined print</a:t>
            </a:r>
            <a:r>
              <a:rPr lang="en-GB"/>
              <a:t>/digital offerings</a:t>
            </a:r>
            <a:endParaRPr lang="en-GB" dirty="0"/>
          </a:p>
          <a:p>
            <a:pPr marL="0" indent="0">
              <a:buNone/>
            </a:pPr>
            <a:r>
              <a:rPr lang="en-GB" dirty="0"/>
              <a:t>Hybrid business models and business activities</a:t>
            </a:r>
          </a:p>
          <a:p>
            <a:pPr marL="0" indent="0">
              <a:buNone/>
            </a:pPr>
            <a:r>
              <a:rPr lang="en-GB" dirty="0"/>
              <a:t>Flexibility and bespoke</a:t>
            </a:r>
          </a:p>
          <a:p>
            <a:r>
              <a:rPr lang="en-GB" b="1" dirty="0"/>
              <a:t>Ecosystems</a:t>
            </a:r>
          </a:p>
          <a:p>
            <a:pPr marL="0" indent="0">
              <a:buNone/>
            </a:pPr>
            <a:r>
              <a:rPr lang="en-GB" dirty="0"/>
              <a:t>Customer at centre</a:t>
            </a:r>
          </a:p>
          <a:p>
            <a:pPr marL="0" indent="0">
              <a:buNone/>
            </a:pPr>
            <a:r>
              <a:rPr lang="en-GB" dirty="0"/>
              <a:t>Connectivity between ecosystems</a:t>
            </a:r>
          </a:p>
          <a:p>
            <a:pPr marL="0" indent="0">
              <a:buNone/>
            </a:pPr>
            <a:r>
              <a:rPr lang="en-GB" dirty="0"/>
              <a:t>Collaborate and compete</a:t>
            </a:r>
          </a:p>
        </p:txBody>
      </p:sp>
      <p:pic>
        <p:nvPicPr>
          <p:cNvPr id="5" name="Picture 4">
            <a:extLst>
              <a:ext uri="{FF2B5EF4-FFF2-40B4-BE49-F238E27FC236}">
                <a16:creationId xmlns:a16="http://schemas.microsoft.com/office/drawing/2014/main" id="{1AA93673-AE30-77F2-9233-821D762C6038}"/>
              </a:ext>
            </a:extLst>
          </p:cNvPr>
          <p:cNvPicPr>
            <a:picLocks noChangeAspect="1"/>
          </p:cNvPicPr>
          <p:nvPr/>
        </p:nvPicPr>
        <p:blipFill>
          <a:blip r:embed="rId2"/>
          <a:stretch>
            <a:fillRect/>
          </a:stretch>
        </p:blipFill>
        <p:spPr>
          <a:xfrm>
            <a:off x="8974061" y="1027906"/>
            <a:ext cx="2298818" cy="3251367"/>
          </a:xfrm>
          <a:prstGeom prst="rect">
            <a:avLst/>
          </a:prstGeom>
        </p:spPr>
      </p:pic>
    </p:spTree>
    <p:extLst>
      <p:ext uri="{BB962C8B-B14F-4D97-AF65-F5344CB8AC3E}">
        <p14:creationId xmlns:p14="http://schemas.microsoft.com/office/powerpoint/2010/main" val="1239407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F5A39-ED4E-0341-A37F-9FF235D6E4CF}"/>
              </a:ext>
            </a:extLst>
          </p:cNvPr>
          <p:cNvSpPr>
            <a:spLocks noGrp="1"/>
          </p:cNvSpPr>
          <p:nvPr>
            <p:ph type="title"/>
          </p:nvPr>
        </p:nvSpPr>
        <p:spPr/>
        <p:txBody>
          <a:bodyPr/>
          <a:lstStyle/>
          <a:p>
            <a:r>
              <a:rPr lang="en-US" dirty="0"/>
              <a:t>Ecosystem issues</a:t>
            </a:r>
          </a:p>
        </p:txBody>
      </p:sp>
      <p:sp>
        <p:nvSpPr>
          <p:cNvPr id="3" name="Content Placeholder 2">
            <a:extLst>
              <a:ext uri="{FF2B5EF4-FFF2-40B4-BE49-F238E27FC236}">
                <a16:creationId xmlns:a16="http://schemas.microsoft.com/office/drawing/2014/main" id="{31F2F9FB-9802-9B4D-A267-32B353919B64}"/>
              </a:ext>
            </a:extLst>
          </p:cNvPr>
          <p:cNvSpPr>
            <a:spLocks noGrp="1"/>
          </p:cNvSpPr>
          <p:nvPr>
            <p:ph idx="1"/>
          </p:nvPr>
        </p:nvSpPr>
        <p:spPr/>
        <p:txBody>
          <a:bodyPr>
            <a:normAutofit lnSpcReduction="10000"/>
          </a:bodyPr>
          <a:lstStyle/>
          <a:p>
            <a:r>
              <a:rPr lang="en-US" dirty="0"/>
              <a:t>Difficult to unbundle</a:t>
            </a:r>
          </a:p>
          <a:p>
            <a:r>
              <a:rPr lang="en-US" dirty="0"/>
              <a:t>Consumers making different sorts of choices/payoffs – difficult to compete</a:t>
            </a:r>
          </a:p>
          <a:p>
            <a:r>
              <a:rPr lang="en-US" dirty="0"/>
              <a:t>No need to go elsewhere as the Amazon universe has it all</a:t>
            </a:r>
          </a:p>
          <a:p>
            <a:r>
              <a:rPr lang="en-US" dirty="0"/>
              <a:t>But they can change business model – producer as consumer has less power than reader as consumer</a:t>
            </a:r>
          </a:p>
          <a:p>
            <a:r>
              <a:rPr lang="en-US" dirty="0"/>
              <a:t>Scale/commodification of content</a:t>
            </a:r>
          </a:p>
          <a:p>
            <a:r>
              <a:rPr lang="en-US" dirty="0"/>
              <a:t>Still no direct access to customers</a:t>
            </a:r>
          </a:p>
          <a:p>
            <a:r>
              <a:rPr lang="en-US" dirty="0"/>
              <a:t>However publishers have to understand what to give and not give access to within this ecosystem– how to value that content </a:t>
            </a:r>
          </a:p>
          <a:p>
            <a:pPr marL="0" indent="0">
              <a:buNone/>
            </a:pPr>
            <a:endParaRPr lang="en-US" dirty="0"/>
          </a:p>
        </p:txBody>
      </p:sp>
    </p:spTree>
    <p:extLst>
      <p:ext uri="{BB962C8B-B14F-4D97-AF65-F5344CB8AC3E}">
        <p14:creationId xmlns:p14="http://schemas.microsoft.com/office/powerpoint/2010/main" val="2293154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B28B7-48BF-78EC-C209-AECAF556D088}"/>
              </a:ext>
            </a:extLst>
          </p:cNvPr>
          <p:cNvSpPr>
            <a:spLocks noGrp="1"/>
          </p:cNvSpPr>
          <p:nvPr>
            <p:ph type="title"/>
          </p:nvPr>
        </p:nvSpPr>
        <p:spPr/>
        <p:txBody>
          <a:bodyPr/>
          <a:lstStyle/>
          <a:p>
            <a:r>
              <a:rPr lang="en-GB" dirty="0"/>
              <a:t>Wattpad</a:t>
            </a:r>
          </a:p>
        </p:txBody>
      </p:sp>
      <p:sp>
        <p:nvSpPr>
          <p:cNvPr id="3" name="Content Placeholder 2">
            <a:extLst>
              <a:ext uri="{FF2B5EF4-FFF2-40B4-BE49-F238E27FC236}">
                <a16:creationId xmlns:a16="http://schemas.microsoft.com/office/drawing/2014/main" id="{9D5E1E6B-9F4E-A6C0-C6AD-F73F30A18397}"/>
              </a:ext>
            </a:extLst>
          </p:cNvPr>
          <p:cNvSpPr>
            <a:spLocks noGrp="1"/>
          </p:cNvSpPr>
          <p:nvPr>
            <p:ph idx="1"/>
          </p:nvPr>
        </p:nvSpPr>
        <p:spPr/>
        <p:txBody>
          <a:bodyPr/>
          <a:lstStyle/>
          <a:p>
            <a:r>
              <a:rPr lang="en-GB" dirty="0"/>
              <a:t>Writer-reader ecosystems - read and write and interact</a:t>
            </a:r>
          </a:p>
          <a:p>
            <a:r>
              <a:rPr lang="en-GB" dirty="0"/>
              <a:t>Explore stories within that universe</a:t>
            </a:r>
          </a:p>
          <a:p>
            <a:r>
              <a:rPr lang="en-GB" dirty="0"/>
              <a:t>Develop close, symbiotic relationships between author and reader</a:t>
            </a:r>
          </a:p>
        </p:txBody>
      </p:sp>
    </p:spTree>
    <p:extLst>
      <p:ext uri="{BB962C8B-B14F-4D97-AF65-F5344CB8AC3E}">
        <p14:creationId xmlns:p14="http://schemas.microsoft.com/office/powerpoint/2010/main" val="26747402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000D8-F5B1-1E07-FDAF-094DFF578BE4}"/>
              </a:ext>
            </a:extLst>
          </p:cNvPr>
          <p:cNvSpPr>
            <a:spLocks noGrp="1"/>
          </p:cNvSpPr>
          <p:nvPr>
            <p:ph type="title"/>
          </p:nvPr>
        </p:nvSpPr>
        <p:spPr/>
        <p:txBody>
          <a:bodyPr/>
          <a:lstStyle/>
          <a:p>
            <a:r>
              <a:rPr lang="en-GB" dirty="0"/>
              <a:t>The Wattpad ecosystem – what you get</a:t>
            </a:r>
          </a:p>
        </p:txBody>
      </p:sp>
      <p:sp>
        <p:nvSpPr>
          <p:cNvPr id="3" name="Content Placeholder 2">
            <a:extLst>
              <a:ext uri="{FF2B5EF4-FFF2-40B4-BE49-F238E27FC236}">
                <a16:creationId xmlns:a16="http://schemas.microsoft.com/office/drawing/2014/main" id="{00BC3785-A573-8590-D8DF-5C1483FC8BA5}"/>
              </a:ext>
            </a:extLst>
          </p:cNvPr>
          <p:cNvSpPr>
            <a:spLocks noGrp="1"/>
          </p:cNvSpPr>
          <p:nvPr>
            <p:ph idx="1"/>
          </p:nvPr>
        </p:nvSpPr>
        <p:spPr/>
        <p:txBody>
          <a:bodyPr>
            <a:normAutofit lnSpcReduction="10000"/>
          </a:bodyPr>
          <a:lstStyle/>
          <a:p>
            <a:r>
              <a:rPr lang="en-GB" dirty="0"/>
              <a:t>Discoverability – utilising social reading approaches</a:t>
            </a:r>
          </a:p>
          <a:p>
            <a:r>
              <a:rPr lang="en-GB" dirty="0"/>
              <a:t>Viability testing</a:t>
            </a:r>
          </a:p>
          <a:p>
            <a:r>
              <a:rPr lang="en-GB" dirty="0"/>
              <a:t>AI Suggestions as you write about length etc.</a:t>
            </a:r>
          </a:p>
          <a:p>
            <a:r>
              <a:rPr lang="en-GB" dirty="0"/>
              <a:t>Feedback from fans – and reading stats</a:t>
            </a:r>
          </a:p>
          <a:p>
            <a:r>
              <a:rPr lang="en-GB" dirty="0"/>
              <a:t>Your work is in their system, develop it incrementally using analytics</a:t>
            </a:r>
          </a:p>
          <a:p>
            <a:r>
              <a:rPr lang="en-GB" dirty="0"/>
              <a:t>Partnerships with publishers to produce diversity series (BLM)</a:t>
            </a:r>
          </a:p>
          <a:p>
            <a:r>
              <a:rPr lang="en-GB" dirty="0"/>
              <a:t>Identifying and publishing their own Wattpad books in genre groups</a:t>
            </a:r>
          </a:p>
          <a:p>
            <a:r>
              <a:rPr lang="en-GB" dirty="0"/>
              <a:t>Connectivity – screenwriter connected to authors</a:t>
            </a:r>
          </a:p>
          <a:p>
            <a:r>
              <a:rPr lang="en-GB" dirty="0"/>
              <a:t>Patron funding – fans can pay for favourite authors with paid stories</a:t>
            </a:r>
          </a:p>
        </p:txBody>
      </p:sp>
    </p:spTree>
    <p:extLst>
      <p:ext uri="{BB962C8B-B14F-4D97-AF65-F5344CB8AC3E}">
        <p14:creationId xmlns:p14="http://schemas.microsoft.com/office/powerpoint/2010/main" val="255603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4DD08-99B2-7E43-B43A-A0D70BD64BC2}"/>
              </a:ext>
            </a:extLst>
          </p:cNvPr>
          <p:cNvSpPr>
            <a:spLocks noGrp="1"/>
          </p:cNvSpPr>
          <p:nvPr>
            <p:ph type="title"/>
          </p:nvPr>
        </p:nvSpPr>
        <p:spPr/>
        <p:txBody>
          <a:bodyPr/>
          <a:lstStyle/>
          <a:p>
            <a:r>
              <a:rPr lang="en-US" dirty="0"/>
              <a:t>Ecosystem issues</a:t>
            </a:r>
          </a:p>
        </p:txBody>
      </p:sp>
      <p:sp>
        <p:nvSpPr>
          <p:cNvPr id="3" name="Content Placeholder 2">
            <a:extLst>
              <a:ext uri="{FF2B5EF4-FFF2-40B4-BE49-F238E27FC236}">
                <a16:creationId xmlns:a16="http://schemas.microsoft.com/office/drawing/2014/main" id="{688141CB-47ED-9041-BF8D-CEC50D0919F9}"/>
              </a:ext>
            </a:extLst>
          </p:cNvPr>
          <p:cNvSpPr>
            <a:spLocks noGrp="1"/>
          </p:cNvSpPr>
          <p:nvPr>
            <p:ph idx="1"/>
          </p:nvPr>
        </p:nvSpPr>
        <p:spPr/>
        <p:txBody>
          <a:bodyPr/>
          <a:lstStyle/>
          <a:p>
            <a:r>
              <a:rPr lang="en-US" dirty="0"/>
              <a:t>Like Amazon – grabs people and they can stay there</a:t>
            </a:r>
          </a:p>
          <a:p>
            <a:r>
              <a:rPr lang="en-US" dirty="0"/>
              <a:t>Consumers happy in that space</a:t>
            </a:r>
          </a:p>
          <a:p>
            <a:r>
              <a:rPr lang="en-US" dirty="0"/>
              <a:t>Alternative to mainstream publishing</a:t>
            </a:r>
          </a:p>
          <a:p>
            <a:r>
              <a:rPr lang="en-US" dirty="0"/>
              <a:t>Close reader/writer relationships</a:t>
            </a:r>
          </a:p>
          <a:p>
            <a:r>
              <a:rPr lang="en-US" dirty="0"/>
              <a:t>With dreams of bigger things, bigger data</a:t>
            </a:r>
          </a:p>
          <a:p>
            <a:r>
              <a:rPr lang="en-US" dirty="0"/>
              <a:t>A system of content creation that Wattpad can keep adding plug ins</a:t>
            </a:r>
          </a:p>
          <a:p>
            <a:r>
              <a:rPr lang="en-US" dirty="0"/>
              <a:t>Analytics at each stage</a:t>
            </a:r>
          </a:p>
          <a:p>
            <a:r>
              <a:rPr lang="en-US" dirty="0"/>
              <a:t>AI easy to embed</a:t>
            </a:r>
          </a:p>
        </p:txBody>
      </p:sp>
    </p:spTree>
    <p:extLst>
      <p:ext uri="{BB962C8B-B14F-4D97-AF65-F5344CB8AC3E}">
        <p14:creationId xmlns:p14="http://schemas.microsoft.com/office/powerpoint/2010/main" val="58771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14C6B-5C47-CD51-158F-E0FCFA2F087A}"/>
              </a:ext>
            </a:extLst>
          </p:cNvPr>
          <p:cNvSpPr>
            <a:spLocks noGrp="1"/>
          </p:cNvSpPr>
          <p:nvPr>
            <p:ph type="title"/>
          </p:nvPr>
        </p:nvSpPr>
        <p:spPr/>
        <p:txBody>
          <a:bodyPr/>
          <a:lstStyle/>
          <a:p>
            <a:r>
              <a:rPr lang="en-GB" dirty="0"/>
              <a:t>Academic ecosystem</a:t>
            </a:r>
          </a:p>
        </p:txBody>
      </p:sp>
      <p:sp>
        <p:nvSpPr>
          <p:cNvPr id="3" name="Content Placeholder 2">
            <a:extLst>
              <a:ext uri="{FF2B5EF4-FFF2-40B4-BE49-F238E27FC236}">
                <a16:creationId xmlns:a16="http://schemas.microsoft.com/office/drawing/2014/main" id="{F3690286-6C94-191B-3AFE-4231924E7455}"/>
              </a:ext>
            </a:extLst>
          </p:cNvPr>
          <p:cNvSpPr>
            <a:spLocks noGrp="1"/>
          </p:cNvSpPr>
          <p:nvPr>
            <p:ph idx="1"/>
          </p:nvPr>
        </p:nvSpPr>
        <p:spPr/>
        <p:txBody>
          <a:bodyPr/>
          <a:lstStyle/>
          <a:p>
            <a:r>
              <a:rPr lang="en-GB" dirty="0"/>
              <a:t>Researchers have complex ecosystems</a:t>
            </a:r>
          </a:p>
          <a:p>
            <a:r>
              <a:rPr lang="en-GB" dirty="0"/>
              <a:t>Publishers need to be everywhere in their ecosystem and plugging into all the things they are plugged into</a:t>
            </a:r>
          </a:p>
          <a:p>
            <a:r>
              <a:rPr lang="en-GB" dirty="0"/>
              <a:t>But also helping them get even more plugged in</a:t>
            </a:r>
          </a:p>
          <a:p>
            <a:r>
              <a:rPr lang="en-GB" dirty="0"/>
              <a:t>Publishers connect into seamless research workflow – offering that connectivity for researchers</a:t>
            </a:r>
          </a:p>
          <a:p>
            <a:r>
              <a:rPr lang="en-GB" dirty="0"/>
              <a:t>It becomes part of the service publisher’s offer</a:t>
            </a:r>
          </a:p>
          <a:p>
            <a:r>
              <a:rPr lang="en-GB" dirty="0"/>
              <a:t>So more embedded with the research process</a:t>
            </a:r>
          </a:p>
        </p:txBody>
      </p:sp>
    </p:spTree>
    <p:extLst>
      <p:ext uri="{BB962C8B-B14F-4D97-AF65-F5344CB8AC3E}">
        <p14:creationId xmlns:p14="http://schemas.microsoft.com/office/powerpoint/2010/main" val="14664014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5D9B-FCEF-8518-59C4-6C4A3838DE75}"/>
              </a:ext>
            </a:extLst>
          </p:cNvPr>
          <p:cNvSpPr>
            <a:spLocks noGrp="1"/>
          </p:cNvSpPr>
          <p:nvPr>
            <p:ph type="title"/>
          </p:nvPr>
        </p:nvSpPr>
        <p:spPr/>
        <p:txBody>
          <a:bodyPr/>
          <a:lstStyle/>
          <a:p>
            <a:r>
              <a:rPr lang="en-GB" dirty="0"/>
              <a:t>Ecosystem and work</a:t>
            </a:r>
          </a:p>
        </p:txBody>
      </p:sp>
      <p:pic>
        <p:nvPicPr>
          <p:cNvPr id="4" name="Content Placeholder 3">
            <a:extLst>
              <a:ext uri="{FF2B5EF4-FFF2-40B4-BE49-F238E27FC236}">
                <a16:creationId xmlns:a16="http://schemas.microsoft.com/office/drawing/2014/main" id="{AB07B8B1-7A5D-FBBC-0AD2-A535B29A0656}"/>
              </a:ext>
            </a:extLst>
          </p:cNvPr>
          <p:cNvPicPr>
            <a:picLocks noGrp="1" noChangeAspect="1"/>
          </p:cNvPicPr>
          <p:nvPr>
            <p:ph idx="1"/>
          </p:nvPr>
        </p:nvPicPr>
        <p:blipFill>
          <a:blip r:embed="rId2"/>
          <a:stretch>
            <a:fillRect/>
          </a:stretch>
        </p:blipFill>
        <p:spPr>
          <a:xfrm>
            <a:off x="2228144" y="1435207"/>
            <a:ext cx="7735712" cy="4351338"/>
          </a:xfrm>
          <a:prstGeom prst="rect">
            <a:avLst/>
          </a:prstGeom>
          <a:ln>
            <a:solidFill>
              <a:schemeClr val="tx1"/>
            </a:solidFill>
          </a:ln>
        </p:spPr>
      </p:pic>
    </p:spTree>
    <p:extLst>
      <p:ext uri="{BB962C8B-B14F-4D97-AF65-F5344CB8AC3E}">
        <p14:creationId xmlns:p14="http://schemas.microsoft.com/office/powerpoint/2010/main" val="12653620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65FAB-5AE7-3A7D-1C6A-4A72AC37FF2B}"/>
              </a:ext>
            </a:extLst>
          </p:cNvPr>
          <p:cNvSpPr>
            <a:spLocks noGrp="1"/>
          </p:cNvSpPr>
          <p:nvPr>
            <p:ph type="title"/>
          </p:nvPr>
        </p:nvSpPr>
        <p:spPr/>
        <p:txBody>
          <a:bodyPr/>
          <a:lstStyle/>
          <a:p>
            <a:r>
              <a:rPr lang="en-GB" dirty="0"/>
              <a:t>Researcher’s ecosystem – distributing their work</a:t>
            </a:r>
          </a:p>
        </p:txBody>
      </p:sp>
      <p:sp>
        <p:nvSpPr>
          <p:cNvPr id="3" name="Content Placeholder 2">
            <a:extLst>
              <a:ext uri="{FF2B5EF4-FFF2-40B4-BE49-F238E27FC236}">
                <a16:creationId xmlns:a16="http://schemas.microsoft.com/office/drawing/2014/main" id="{520C0EE1-DA0C-CE09-8557-D39B5F4908AB}"/>
              </a:ext>
            </a:extLst>
          </p:cNvPr>
          <p:cNvSpPr>
            <a:spLocks noGrp="1"/>
          </p:cNvSpPr>
          <p:nvPr>
            <p:ph idx="1"/>
          </p:nvPr>
        </p:nvSpPr>
        <p:spPr/>
        <p:txBody>
          <a:bodyPr>
            <a:normAutofit fontScale="92500" lnSpcReduction="20000"/>
          </a:bodyPr>
          <a:lstStyle/>
          <a:p>
            <a:r>
              <a:rPr lang="en-GB" dirty="0" err="1"/>
              <a:t>Orcid</a:t>
            </a:r>
            <a:r>
              <a:rPr lang="en-GB" dirty="0"/>
              <a:t> - digital record system - unique and persistent identifiers </a:t>
            </a:r>
          </a:p>
          <a:p>
            <a:r>
              <a:rPr lang="en-GB" dirty="0"/>
              <a:t>Resesarchgate.net/academia.edu – social network-based discoverability platforms</a:t>
            </a:r>
          </a:p>
          <a:p>
            <a:r>
              <a:rPr lang="en-GB" dirty="0"/>
              <a:t>Analytics – across these platforms – collated, citation</a:t>
            </a:r>
          </a:p>
          <a:p>
            <a:r>
              <a:rPr lang="en-GB" dirty="0"/>
              <a:t>Own repositories – and versions of work, archives</a:t>
            </a:r>
          </a:p>
          <a:p>
            <a:r>
              <a:rPr lang="en-GB" dirty="0"/>
              <a:t>Public repositories - PubMed</a:t>
            </a:r>
          </a:p>
          <a:p>
            <a:r>
              <a:rPr lang="en-GB" dirty="0"/>
              <a:t>References and citation management (EndNote/Zotero)</a:t>
            </a:r>
          </a:p>
          <a:p>
            <a:r>
              <a:rPr lang="en-GB" dirty="0"/>
              <a:t>Sites like Mendeley for note taking, annotation and sharing and collaboration</a:t>
            </a:r>
          </a:p>
          <a:p>
            <a:r>
              <a:rPr lang="en-GB" dirty="0"/>
              <a:t>Managing rights/moral rights/creative commons</a:t>
            </a:r>
          </a:p>
          <a:p>
            <a:r>
              <a:rPr lang="en-GB" dirty="0"/>
              <a:t>APIs allow further plugging in-  future proofing for new system</a:t>
            </a:r>
          </a:p>
        </p:txBody>
      </p:sp>
    </p:spTree>
    <p:extLst>
      <p:ext uri="{BB962C8B-B14F-4D97-AF65-F5344CB8AC3E}">
        <p14:creationId xmlns:p14="http://schemas.microsoft.com/office/powerpoint/2010/main" val="23543416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481B7F-865B-48FB-5ABB-EFC0ED3EA670}"/>
              </a:ext>
            </a:extLst>
          </p:cNvPr>
          <p:cNvSpPr>
            <a:spLocks noGrp="1"/>
          </p:cNvSpPr>
          <p:nvPr>
            <p:ph type="title"/>
          </p:nvPr>
        </p:nvSpPr>
        <p:spPr/>
        <p:txBody>
          <a:bodyPr/>
          <a:lstStyle/>
          <a:p>
            <a:r>
              <a:rPr lang="en-GB" dirty="0"/>
              <a:t>Reader-end – researchers as consumers needing to discover research</a:t>
            </a:r>
          </a:p>
        </p:txBody>
      </p:sp>
      <p:sp>
        <p:nvSpPr>
          <p:cNvPr id="3" name="Content Placeholder 2">
            <a:extLst>
              <a:ext uri="{FF2B5EF4-FFF2-40B4-BE49-F238E27FC236}">
                <a16:creationId xmlns:a16="http://schemas.microsoft.com/office/drawing/2014/main" id="{55B058C1-625A-F594-FEA3-17D98B482C98}"/>
              </a:ext>
            </a:extLst>
          </p:cNvPr>
          <p:cNvSpPr>
            <a:spLocks noGrp="1"/>
          </p:cNvSpPr>
          <p:nvPr>
            <p:ph idx="1"/>
          </p:nvPr>
        </p:nvSpPr>
        <p:spPr/>
        <p:txBody>
          <a:bodyPr>
            <a:normAutofit fontScale="92500"/>
          </a:bodyPr>
          <a:lstStyle/>
          <a:p>
            <a:r>
              <a:rPr lang="en-GB" dirty="0"/>
              <a:t>Aggregators</a:t>
            </a:r>
          </a:p>
          <a:p>
            <a:r>
              <a:rPr lang="en-GB" dirty="0"/>
              <a:t>Library systems</a:t>
            </a:r>
          </a:p>
          <a:p>
            <a:r>
              <a:rPr lang="en-GB" dirty="0"/>
              <a:t>Proprietary platforms</a:t>
            </a:r>
          </a:p>
          <a:p>
            <a:r>
              <a:rPr lang="en-GB" dirty="0"/>
              <a:t>Shibboleth/</a:t>
            </a:r>
            <a:r>
              <a:rPr lang="en-GB" dirty="0" err="1"/>
              <a:t>OpenAthens</a:t>
            </a:r>
            <a:endParaRPr lang="en-GB" dirty="0"/>
          </a:p>
          <a:p>
            <a:r>
              <a:rPr lang="en-GB" dirty="0"/>
              <a:t>Tools for easy discoverability, easy access – user-facing not content creating</a:t>
            </a:r>
          </a:p>
          <a:p>
            <a:r>
              <a:rPr lang="en-GB" dirty="0"/>
              <a:t>Data analytics to support costings for purchasers</a:t>
            </a:r>
          </a:p>
          <a:p>
            <a:r>
              <a:rPr lang="en-GB" dirty="0"/>
              <a:t>Access systems from OA to subscriptions</a:t>
            </a:r>
          </a:p>
          <a:p>
            <a:r>
              <a:rPr lang="en-GB" dirty="0"/>
              <a:t>Patron driven, on-demand tokens systems</a:t>
            </a:r>
          </a:p>
          <a:p>
            <a:r>
              <a:rPr lang="en-GB" dirty="0"/>
              <a:t>Transformative journals and pay to print mechanisms</a:t>
            </a:r>
          </a:p>
          <a:p>
            <a:endParaRPr lang="en-GB" dirty="0"/>
          </a:p>
        </p:txBody>
      </p:sp>
    </p:spTree>
    <p:extLst>
      <p:ext uri="{BB962C8B-B14F-4D97-AF65-F5344CB8AC3E}">
        <p14:creationId xmlns:p14="http://schemas.microsoft.com/office/powerpoint/2010/main" val="12284757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5957B-501B-A44F-97AB-0613CBF49399}"/>
              </a:ext>
            </a:extLst>
          </p:cNvPr>
          <p:cNvSpPr>
            <a:spLocks noGrp="1"/>
          </p:cNvSpPr>
          <p:nvPr>
            <p:ph type="title"/>
          </p:nvPr>
        </p:nvSpPr>
        <p:spPr/>
        <p:txBody>
          <a:bodyPr/>
          <a:lstStyle/>
          <a:p>
            <a:r>
              <a:rPr lang="en-US" dirty="0"/>
              <a:t>Ecosystems issues</a:t>
            </a:r>
          </a:p>
        </p:txBody>
      </p:sp>
      <p:sp>
        <p:nvSpPr>
          <p:cNvPr id="3" name="Content Placeholder 2">
            <a:extLst>
              <a:ext uri="{FF2B5EF4-FFF2-40B4-BE49-F238E27FC236}">
                <a16:creationId xmlns:a16="http://schemas.microsoft.com/office/drawing/2014/main" id="{755F90DB-1019-2D41-B625-21FA99BBE585}"/>
              </a:ext>
            </a:extLst>
          </p:cNvPr>
          <p:cNvSpPr>
            <a:spLocks noGrp="1"/>
          </p:cNvSpPr>
          <p:nvPr>
            <p:ph idx="1"/>
          </p:nvPr>
        </p:nvSpPr>
        <p:spPr/>
        <p:txBody>
          <a:bodyPr/>
          <a:lstStyle/>
          <a:p>
            <a:r>
              <a:rPr lang="en-US" dirty="0"/>
              <a:t>Need to keep abreast of everything/cover all bases of new technology</a:t>
            </a:r>
          </a:p>
          <a:p>
            <a:r>
              <a:rPr lang="en-US" dirty="0"/>
              <a:t>Need to be quick to make deals/arrangements</a:t>
            </a:r>
          </a:p>
          <a:p>
            <a:r>
              <a:rPr lang="en-US" dirty="0"/>
              <a:t>Have technology in adaptable formats to plug in</a:t>
            </a:r>
          </a:p>
          <a:p>
            <a:r>
              <a:rPr lang="en-US" dirty="0"/>
              <a:t>Need to work with people who potentially take on some of your roles – </a:t>
            </a:r>
            <a:r>
              <a:rPr lang="en-US" dirty="0" err="1"/>
              <a:t>eg</a:t>
            </a:r>
            <a:r>
              <a:rPr lang="en-US" dirty="0"/>
              <a:t> aggregators vs direct systems</a:t>
            </a:r>
          </a:p>
          <a:p>
            <a:endParaRPr lang="en-US" dirty="0"/>
          </a:p>
          <a:p>
            <a:endParaRPr lang="en-US" dirty="0"/>
          </a:p>
        </p:txBody>
      </p:sp>
    </p:spTree>
    <p:extLst>
      <p:ext uri="{BB962C8B-B14F-4D97-AF65-F5344CB8AC3E}">
        <p14:creationId xmlns:p14="http://schemas.microsoft.com/office/powerpoint/2010/main" val="7151476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B0C47-C21E-7258-CABF-A2502518CDF5}"/>
              </a:ext>
            </a:extLst>
          </p:cNvPr>
          <p:cNvSpPr>
            <a:spLocks noGrp="1"/>
          </p:cNvSpPr>
          <p:nvPr>
            <p:ph type="title"/>
          </p:nvPr>
        </p:nvSpPr>
        <p:spPr/>
        <p:txBody>
          <a:bodyPr/>
          <a:lstStyle/>
          <a:p>
            <a:r>
              <a:rPr lang="en-GB" dirty="0"/>
              <a:t>Ed tech</a:t>
            </a:r>
          </a:p>
        </p:txBody>
      </p:sp>
      <p:sp>
        <p:nvSpPr>
          <p:cNvPr id="3" name="Content Placeholder 2">
            <a:extLst>
              <a:ext uri="{FF2B5EF4-FFF2-40B4-BE49-F238E27FC236}">
                <a16:creationId xmlns:a16="http://schemas.microsoft.com/office/drawing/2014/main" id="{AF4FA941-6574-2CAA-C93B-AEE50342FE80}"/>
              </a:ext>
            </a:extLst>
          </p:cNvPr>
          <p:cNvSpPr>
            <a:spLocks noGrp="1"/>
          </p:cNvSpPr>
          <p:nvPr>
            <p:ph idx="1"/>
          </p:nvPr>
        </p:nvSpPr>
        <p:spPr/>
        <p:txBody>
          <a:bodyPr/>
          <a:lstStyle/>
          <a:p>
            <a:r>
              <a:rPr lang="en-GB" dirty="0"/>
              <a:t>Education publishing – re-orienting fit into institutional ecosystems</a:t>
            </a:r>
          </a:p>
          <a:p>
            <a:endParaRPr lang="en-GB" dirty="0"/>
          </a:p>
          <a:p>
            <a:r>
              <a:rPr lang="en-GB" dirty="0"/>
              <a:t>Edtech link into their VLE and LMS</a:t>
            </a:r>
          </a:p>
          <a:p>
            <a:r>
              <a:rPr lang="en-GB" dirty="0"/>
              <a:t>Put student at centre of web of content and info –</a:t>
            </a:r>
          </a:p>
          <a:p>
            <a:r>
              <a:rPr lang="en-GB" dirty="0"/>
              <a:t>Students can draw assessments and other tailored resources to them</a:t>
            </a:r>
          </a:p>
          <a:p>
            <a:r>
              <a:rPr lang="en-GB" dirty="0"/>
              <a:t>Publishers need flexible systems to fit into any form of VLE they have</a:t>
            </a:r>
          </a:p>
        </p:txBody>
      </p:sp>
    </p:spTree>
    <p:extLst>
      <p:ext uri="{BB962C8B-B14F-4D97-AF65-F5344CB8AC3E}">
        <p14:creationId xmlns:p14="http://schemas.microsoft.com/office/powerpoint/2010/main" val="1972537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81CA-3216-9767-A90D-7080FD4E73C0}"/>
              </a:ext>
            </a:extLst>
          </p:cNvPr>
          <p:cNvSpPr>
            <a:spLocks noGrp="1"/>
          </p:cNvSpPr>
          <p:nvPr>
            <p:ph type="title"/>
          </p:nvPr>
        </p:nvSpPr>
        <p:spPr/>
        <p:txBody>
          <a:bodyPr/>
          <a:lstStyle/>
          <a:p>
            <a:r>
              <a:rPr lang="en-GB" dirty="0"/>
              <a:t>Old ecosystems</a:t>
            </a:r>
          </a:p>
        </p:txBody>
      </p:sp>
      <p:pic>
        <p:nvPicPr>
          <p:cNvPr id="6" name="Content Placeholder 5">
            <a:extLst>
              <a:ext uri="{FF2B5EF4-FFF2-40B4-BE49-F238E27FC236}">
                <a16:creationId xmlns:a16="http://schemas.microsoft.com/office/drawing/2014/main" id="{EDC768CD-74B3-57AF-0A49-B602708E2C04}"/>
              </a:ext>
            </a:extLst>
          </p:cNvPr>
          <p:cNvPicPr>
            <a:picLocks noGrp="1" noChangeAspect="1"/>
          </p:cNvPicPr>
          <p:nvPr>
            <p:ph idx="1"/>
          </p:nvPr>
        </p:nvPicPr>
        <p:blipFill>
          <a:blip r:embed="rId2"/>
          <a:stretch>
            <a:fillRect/>
          </a:stretch>
        </p:blipFill>
        <p:spPr>
          <a:xfrm>
            <a:off x="252540" y="1706595"/>
            <a:ext cx="4781796" cy="3905451"/>
          </a:xfrm>
        </p:spPr>
      </p:pic>
      <p:sp>
        <p:nvSpPr>
          <p:cNvPr id="4" name="TextBox 3">
            <a:extLst>
              <a:ext uri="{FF2B5EF4-FFF2-40B4-BE49-F238E27FC236}">
                <a16:creationId xmlns:a16="http://schemas.microsoft.com/office/drawing/2014/main" id="{C7BF6B0C-E0BD-69F9-EEE0-C53309476C00}"/>
              </a:ext>
            </a:extLst>
          </p:cNvPr>
          <p:cNvSpPr txBox="1"/>
          <p:nvPr/>
        </p:nvSpPr>
        <p:spPr>
          <a:xfrm>
            <a:off x="5393932" y="5685147"/>
            <a:ext cx="5713288" cy="923330"/>
          </a:xfrm>
          <a:prstGeom prst="rect">
            <a:avLst/>
          </a:prstGeom>
          <a:noFill/>
        </p:spPr>
        <p:txBody>
          <a:bodyPr wrap="square" rtlCol="0">
            <a:spAutoFit/>
          </a:bodyPr>
          <a:lstStyle/>
          <a:p>
            <a:r>
              <a:rPr lang="en-GB" dirty="0"/>
              <a:t>https://archive.org/stream/belltelephonevol3132mag00amerrich/belltelephonevol3132mag00amerrich#page/214/mode/1up</a:t>
            </a:r>
          </a:p>
        </p:txBody>
      </p:sp>
      <p:pic>
        <p:nvPicPr>
          <p:cNvPr id="8" name="Picture 7">
            <a:extLst>
              <a:ext uri="{FF2B5EF4-FFF2-40B4-BE49-F238E27FC236}">
                <a16:creationId xmlns:a16="http://schemas.microsoft.com/office/drawing/2014/main" id="{CBFEAA4E-5221-3FA5-38F5-C99099548B72}"/>
              </a:ext>
            </a:extLst>
          </p:cNvPr>
          <p:cNvPicPr>
            <a:picLocks noChangeAspect="1"/>
          </p:cNvPicPr>
          <p:nvPr/>
        </p:nvPicPr>
        <p:blipFill>
          <a:blip r:embed="rId3"/>
          <a:stretch>
            <a:fillRect/>
          </a:stretch>
        </p:blipFill>
        <p:spPr>
          <a:xfrm>
            <a:off x="5640513" y="1706595"/>
            <a:ext cx="5713287" cy="3916366"/>
          </a:xfrm>
          <a:prstGeom prst="rect">
            <a:avLst/>
          </a:prstGeom>
        </p:spPr>
      </p:pic>
    </p:spTree>
    <p:extLst>
      <p:ext uri="{BB962C8B-B14F-4D97-AF65-F5344CB8AC3E}">
        <p14:creationId xmlns:p14="http://schemas.microsoft.com/office/powerpoint/2010/main" val="35123721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4AF83-D1BA-1D5D-630E-BC4109528526}"/>
              </a:ext>
            </a:extLst>
          </p:cNvPr>
          <p:cNvSpPr>
            <a:spLocks noGrp="1"/>
          </p:cNvSpPr>
          <p:nvPr>
            <p:ph type="title"/>
          </p:nvPr>
        </p:nvSpPr>
        <p:spPr>
          <a:xfrm>
            <a:off x="838200" y="406221"/>
            <a:ext cx="10515600" cy="1325563"/>
          </a:xfrm>
        </p:spPr>
        <p:txBody>
          <a:bodyPr/>
          <a:lstStyle/>
          <a:p>
            <a:r>
              <a:rPr lang="en-GB" dirty="0"/>
              <a:t>Publishing with Institutions at the centre</a:t>
            </a:r>
          </a:p>
        </p:txBody>
      </p:sp>
      <p:sp>
        <p:nvSpPr>
          <p:cNvPr id="3" name="Content Placeholder 2">
            <a:extLst>
              <a:ext uri="{FF2B5EF4-FFF2-40B4-BE49-F238E27FC236}">
                <a16:creationId xmlns:a16="http://schemas.microsoft.com/office/drawing/2014/main" id="{38A9B29E-D851-D3E4-FAB8-0B48B1A7D084}"/>
              </a:ext>
            </a:extLst>
          </p:cNvPr>
          <p:cNvSpPr>
            <a:spLocks noGrp="1"/>
          </p:cNvSpPr>
          <p:nvPr>
            <p:ph idx="1"/>
          </p:nvPr>
        </p:nvSpPr>
        <p:spPr/>
        <p:txBody>
          <a:bodyPr>
            <a:normAutofit fontScale="92500"/>
          </a:bodyPr>
          <a:lstStyle/>
          <a:p>
            <a:r>
              <a:rPr lang="en-GB" dirty="0"/>
              <a:t>Textbooks integrated into weekly VLE</a:t>
            </a:r>
          </a:p>
          <a:p>
            <a:r>
              <a:rPr lang="en-GB" dirty="0"/>
              <a:t>Features – P2P, notes, auto-help, students can make materials theirs</a:t>
            </a:r>
          </a:p>
          <a:p>
            <a:r>
              <a:rPr lang="en-GB" dirty="0"/>
              <a:t>Centralised tools for assignments and assessment platforms</a:t>
            </a:r>
          </a:p>
          <a:p>
            <a:r>
              <a:rPr lang="en-GB" dirty="0"/>
              <a:t>Moving to institutional solutions </a:t>
            </a:r>
          </a:p>
          <a:p>
            <a:r>
              <a:rPr lang="en-GB" dirty="0"/>
              <a:t>Content is the same across publishers but the solutions change</a:t>
            </a:r>
          </a:p>
          <a:p>
            <a:r>
              <a:rPr lang="en-GB" dirty="0"/>
              <a:t>Inclusive access initiatives - Pay for the materials built into units for the students – less drop out as they don’t have to pay extra</a:t>
            </a:r>
          </a:p>
          <a:p>
            <a:r>
              <a:rPr lang="en-GB" dirty="0"/>
              <a:t>Education initiatives – covid-responses  (US Education Stabilisation Fund)</a:t>
            </a:r>
          </a:p>
          <a:p>
            <a:r>
              <a:rPr lang="en-GB" dirty="0"/>
              <a:t>Understanding pedagogy – </a:t>
            </a:r>
            <a:r>
              <a:rPr lang="en-GB" dirty="0" err="1"/>
              <a:t>eg</a:t>
            </a:r>
            <a:r>
              <a:rPr lang="en-GB" dirty="0"/>
              <a:t> formative assessments</a:t>
            </a:r>
          </a:p>
        </p:txBody>
      </p:sp>
    </p:spTree>
    <p:extLst>
      <p:ext uri="{BB962C8B-B14F-4D97-AF65-F5344CB8AC3E}">
        <p14:creationId xmlns:p14="http://schemas.microsoft.com/office/powerpoint/2010/main" val="14177130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7511D-F9B5-0740-9A89-2751109922A5}"/>
              </a:ext>
            </a:extLst>
          </p:cNvPr>
          <p:cNvSpPr>
            <a:spLocks noGrp="1"/>
          </p:cNvSpPr>
          <p:nvPr>
            <p:ph type="title"/>
          </p:nvPr>
        </p:nvSpPr>
        <p:spPr/>
        <p:txBody>
          <a:bodyPr/>
          <a:lstStyle/>
          <a:p>
            <a:r>
              <a:rPr lang="en-US" dirty="0"/>
              <a:t>Ecosystems issues</a:t>
            </a:r>
          </a:p>
        </p:txBody>
      </p:sp>
      <p:sp>
        <p:nvSpPr>
          <p:cNvPr id="3" name="Content Placeholder 2">
            <a:extLst>
              <a:ext uri="{FF2B5EF4-FFF2-40B4-BE49-F238E27FC236}">
                <a16:creationId xmlns:a16="http://schemas.microsoft.com/office/drawing/2014/main" id="{3171EE33-C30C-8C44-B2A3-F7926FED1E79}"/>
              </a:ext>
            </a:extLst>
          </p:cNvPr>
          <p:cNvSpPr>
            <a:spLocks noGrp="1"/>
          </p:cNvSpPr>
          <p:nvPr>
            <p:ph idx="1"/>
          </p:nvPr>
        </p:nvSpPr>
        <p:spPr/>
        <p:txBody>
          <a:bodyPr/>
          <a:lstStyle/>
          <a:p>
            <a:r>
              <a:rPr lang="en-US" dirty="0"/>
              <a:t>Similar ecosystems have existed but this is more seamless, service-based experience</a:t>
            </a:r>
          </a:p>
          <a:p>
            <a:r>
              <a:rPr lang="en-US" dirty="0"/>
              <a:t>Big spending at institutional level but also if lose contract big holes</a:t>
            </a:r>
          </a:p>
          <a:p>
            <a:r>
              <a:rPr lang="en-US" dirty="0"/>
              <a:t>Developing bespoke while making flexible</a:t>
            </a:r>
          </a:p>
          <a:p>
            <a:r>
              <a:rPr lang="en-US" dirty="0"/>
              <a:t>Student capacity for technology – only so many things they will use</a:t>
            </a:r>
          </a:p>
          <a:p>
            <a:r>
              <a:rPr lang="en-US" dirty="0"/>
              <a:t>Still need to appeal to students – keep close to them - to encourage institutions to invest</a:t>
            </a:r>
          </a:p>
          <a:p>
            <a:r>
              <a:rPr lang="en-US" dirty="0"/>
              <a:t>Need to keep an eye on </a:t>
            </a:r>
            <a:r>
              <a:rPr lang="en-US" dirty="0" err="1"/>
              <a:t>edtech</a:t>
            </a:r>
            <a:endParaRPr lang="en-US" dirty="0"/>
          </a:p>
        </p:txBody>
      </p:sp>
    </p:spTree>
    <p:extLst>
      <p:ext uri="{BB962C8B-B14F-4D97-AF65-F5344CB8AC3E}">
        <p14:creationId xmlns:p14="http://schemas.microsoft.com/office/powerpoint/2010/main" val="1902599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448961-45B1-3714-19FE-F9A4A841603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397A129F-9510-EE5C-6C79-AC64F6BB1AB8}"/>
              </a:ext>
            </a:extLst>
          </p:cNvPr>
          <p:cNvSpPr>
            <a:spLocks noGrp="1"/>
          </p:cNvSpPr>
          <p:nvPr>
            <p:ph idx="1"/>
          </p:nvPr>
        </p:nvSpPr>
        <p:spPr/>
        <p:txBody>
          <a:bodyPr>
            <a:normAutofit/>
          </a:bodyPr>
          <a:lstStyle/>
          <a:p>
            <a:endParaRPr lang="en-GB" sz="6000" dirty="0">
              <a:latin typeface="Arial Black" panose="020B0A04020102020204" pitchFamily="34" charset="0"/>
            </a:endParaRPr>
          </a:p>
          <a:p>
            <a:pPr marL="0" indent="0" algn="ctr">
              <a:buNone/>
            </a:pPr>
            <a:r>
              <a:rPr lang="en-GB" sz="6000" dirty="0">
                <a:latin typeface="Arial Black" panose="020B0A04020102020204" pitchFamily="34" charset="0"/>
              </a:rPr>
              <a:t>Implications and challenges</a:t>
            </a:r>
          </a:p>
        </p:txBody>
      </p:sp>
    </p:spTree>
    <p:extLst>
      <p:ext uri="{BB962C8B-B14F-4D97-AF65-F5344CB8AC3E}">
        <p14:creationId xmlns:p14="http://schemas.microsoft.com/office/powerpoint/2010/main" val="22516485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83F1F1-39D1-A1F0-C057-956AE85CA9A9}"/>
              </a:ext>
            </a:extLst>
          </p:cNvPr>
          <p:cNvSpPr>
            <a:spLocks noGrp="1"/>
          </p:cNvSpPr>
          <p:nvPr>
            <p:ph type="title"/>
          </p:nvPr>
        </p:nvSpPr>
        <p:spPr/>
        <p:txBody>
          <a:bodyPr/>
          <a:lstStyle/>
          <a:p>
            <a:r>
              <a:rPr lang="en-GB" dirty="0"/>
              <a:t>Ecosystem centre of power for academic environment</a:t>
            </a:r>
          </a:p>
        </p:txBody>
      </p:sp>
      <p:graphicFrame>
        <p:nvGraphicFramePr>
          <p:cNvPr id="4" name="Content Placeholder 3">
            <a:extLst>
              <a:ext uri="{FF2B5EF4-FFF2-40B4-BE49-F238E27FC236}">
                <a16:creationId xmlns:a16="http://schemas.microsoft.com/office/drawing/2014/main" id="{43199A24-51BF-E5DB-F128-BA8B73DED072}"/>
              </a:ext>
            </a:extLst>
          </p:cNvPr>
          <p:cNvGraphicFramePr>
            <a:graphicFrameLocks noGrp="1"/>
          </p:cNvGraphicFramePr>
          <p:nvPr>
            <p:ph idx="1"/>
            <p:extLst>
              <p:ext uri="{D42A27DB-BD31-4B8C-83A1-F6EECF244321}">
                <p14:modId xmlns:p14="http://schemas.microsoft.com/office/powerpoint/2010/main" val="31916460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0A2FB0F8-C81D-6532-2C83-A26147075B21}"/>
              </a:ext>
            </a:extLst>
          </p:cNvPr>
          <p:cNvSpPr txBox="1"/>
          <p:nvPr/>
        </p:nvSpPr>
        <p:spPr>
          <a:xfrm>
            <a:off x="5897366" y="3750067"/>
            <a:ext cx="493160" cy="707886"/>
          </a:xfrm>
          <a:prstGeom prst="rect">
            <a:avLst/>
          </a:prstGeom>
          <a:noFill/>
        </p:spPr>
        <p:txBody>
          <a:bodyPr wrap="square" rtlCol="0">
            <a:spAutoFit/>
          </a:bodyPr>
          <a:lstStyle/>
          <a:p>
            <a:r>
              <a:rPr lang="en-GB" sz="4000" dirty="0"/>
              <a:t>R</a:t>
            </a:r>
          </a:p>
        </p:txBody>
      </p:sp>
    </p:spTree>
    <p:extLst>
      <p:ext uri="{BB962C8B-B14F-4D97-AF65-F5344CB8AC3E}">
        <p14:creationId xmlns:p14="http://schemas.microsoft.com/office/powerpoint/2010/main" val="7518905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3DF0B-4CF4-D13E-13EE-9E1573BA3516}"/>
              </a:ext>
            </a:extLst>
          </p:cNvPr>
          <p:cNvSpPr>
            <a:spLocks noGrp="1"/>
          </p:cNvSpPr>
          <p:nvPr>
            <p:ph type="title"/>
          </p:nvPr>
        </p:nvSpPr>
        <p:spPr>
          <a:xfrm>
            <a:off x="838200" y="365125"/>
            <a:ext cx="10515600" cy="1712824"/>
          </a:xfrm>
        </p:spPr>
        <p:txBody>
          <a:bodyPr>
            <a:normAutofit fontScale="90000"/>
          </a:bodyPr>
          <a:lstStyle/>
          <a:p>
            <a:r>
              <a:rPr lang="en-GB" dirty="0"/>
              <a:t>Position at centre - for Amazon</a:t>
            </a:r>
            <a:br>
              <a:rPr lang="en-GB" dirty="0"/>
            </a:br>
            <a:r>
              <a:rPr lang="en-GB" dirty="0"/>
              <a:t>Power of market creation- consumer and producer</a:t>
            </a:r>
          </a:p>
        </p:txBody>
      </p:sp>
      <p:graphicFrame>
        <p:nvGraphicFramePr>
          <p:cNvPr id="7" name="Content Placeholder 6">
            <a:extLst>
              <a:ext uri="{FF2B5EF4-FFF2-40B4-BE49-F238E27FC236}">
                <a16:creationId xmlns:a16="http://schemas.microsoft.com/office/drawing/2014/main" id="{2D1AB2CF-0CAE-C7CB-04A1-8F4A4952226A}"/>
              </a:ext>
            </a:extLst>
          </p:cNvPr>
          <p:cNvGraphicFramePr>
            <a:graphicFrameLocks noGrp="1"/>
          </p:cNvGraphicFramePr>
          <p:nvPr>
            <p:ph idx="1"/>
            <p:extLst>
              <p:ext uri="{D42A27DB-BD31-4B8C-83A1-F6EECF244321}">
                <p14:modId xmlns:p14="http://schemas.microsoft.com/office/powerpoint/2010/main" val="1984938597"/>
              </p:ext>
            </p:extLst>
          </p:nvPr>
        </p:nvGraphicFramePr>
        <p:xfrm>
          <a:off x="2024437" y="2374358"/>
          <a:ext cx="8143126" cy="29437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extBox 7">
            <a:extLst>
              <a:ext uri="{FF2B5EF4-FFF2-40B4-BE49-F238E27FC236}">
                <a16:creationId xmlns:a16="http://schemas.microsoft.com/office/drawing/2014/main" id="{E2CB017C-5DEA-2ADB-7E6F-6B97E09E297D}"/>
              </a:ext>
            </a:extLst>
          </p:cNvPr>
          <p:cNvSpPr txBox="1"/>
          <p:nvPr/>
        </p:nvSpPr>
        <p:spPr>
          <a:xfrm>
            <a:off x="5825447" y="3236360"/>
            <a:ext cx="708917" cy="923330"/>
          </a:xfrm>
          <a:prstGeom prst="rect">
            <a:avLst/>
          </a:prstGeom>
          <a:noFill/>
        </p:spPr>
        <p:txBody>
          <a:bodyPr wrap="square" rtlCol="0">
            <a:spAutoFit/>
          </a:bodyPr>
          <a:lstStyle/>
          <a:p>
            <a:r>
              <a:rPr lang="en-GB" sz="5400" dirty="0"/>
              <a:t>A</a:t>
            </a:r>
          </a:p>
        </p:txBody>
      </p:sp>
    </p:spTree>
    <p:extLst>
      <p:ext uri="{BB962C8B-B14F-4D97-AF65-F5344CB8AC3E}">
        <p14:creationId xmlns:p14="http://schemas.microsoft.com/office/powerpoint/2010/main" val="23773781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FD4C88-658D-07C3-BCD9-0DBFCA3384FD}"/>
              </a:ext>
            </a:extLst>
          </p:cNvPr>
          <p:cNvSpPr>
            <a:spLocks noGrp="1"/>
          </p:cNvSpPr>
          <p:nvPr>
            <p:ph type="title"/>
          </p:nvPr>
        </p:nvSpPr>
        <p:spPr>
          <a:xfrm>
            <a:off x="1371599" y="294538"/>
            <a:ext cx="9895951" cy="1033669"/>
          </a:xfrm>
        </p:spPr>
        <p:txBody>
          <a:bodyPr>
            <a:normAutofit/>
          </a:bodyPr>
          <a:lstStyle/>
          <a:p>
            <a:r>
              <a:rPr lang="en-GB" sz="3400">
                <a:solidFill>
                  <a:srgbClr val="FFFFFF"/>
                </a:solidFill>
              </a:rPr>
              <a:t>BUT</a:t>
            </a:r>
            <a:br>
              <a:rPr lang="en-GB" sz="3400">
                <a:solidFill>
                  <a:srgbClr val="FFFFFF"/>
                </a:solidFill>
              </a:rPr>
            </a:br>
            <a:endParaRPr lang="en-GB" sz="3400">
              <a:solidFill>
                <a:srgbClr val="FFFFFF"/>
              </a:solidFill>
            </a:endParaRPr>
          </a:p>
        </p:txBody>
      </p:sp>
      <p:graphicFrame>
        <p:nvGraphicFramePr>
          <p:cNvPr id="18" name="Content Placeholder 2">
            <a:extLst>
              <a:ext uri="{FF2B5EF4-FFF2-40B4-BE49-F238E27FC236}">
                <a16:creationId xmlns:a16="http://schemas.microsoft.com/office/drawing/2014/main" id="{793E072D-5858-1E4C-4849-47AFA3F7EC57}"/>
              </a:ext>
            </a:extLst>
          </p:cNvPr>
          <p:cNvGraphicFramePr>
            <a:graphicFrameLocks noGrp="1"/>
          </p:cNvGraphicFramePr>
          <p:nvPr>
            <p:ph idx="1"/>
          </p:nvPr>
        </p:nvGraphicFramePr>
        <p:xfrm>
          <a:off x="1371599" y="1891970"/>
          <a:ext cx="9724031" cy="4408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6190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C4824-8EB0-6C81-FCFE-46407857A2A4}"/>
              </a:ext>
            </a:extLst>
          </p:cNvPr>
          <p:cNvSpPr>
            <a:spLocks noGrp="1"/>
          </p:cNvSpPr>
          <p:nvPr>
            <p:ph type="title"/>
          </p:nvPr>
        </p:nvSpPr>
        <p:spPr/>
        <p:txBody>
          <a:bodyPr/>
          <a:lstStyle/>
          <a:p>
            <a:r>
              <a:rPr lang="en-GB" dirty="0"/>
              <a:t>Problems with some ecosystems</a:t>
            </a:r>
          </a:p>
        </p:txBody>
      </p:sp>
      <p:sp>
        <p:nvSpPr>
          <p:cNvPr id="3" name="Content Placeholder 2">
            <a:extLst>
              <a:ext uri="{FF2B5EF4-FFF2-40B4-BE49-F238E27FC236}">
                <a16:creationId xmlns:a16="http://schemas.microsoft.com/office/drawing/2014/main" id="{B4AF71D4-7CFE-6A96-23AD-ADFA8FF3EF4E}"/>
              </a:ext>
            </a:extLst>
          </p:cNvPr>
          <p:cNvSpPr>
            <a:spLocks noGrp="1"/>
          </p:cNvSpPr>
          <p:nvPr>
            <p:ph idx="1"/>
          </p:nvPr>
        </p:nvSpPr>
        <p:spPr/>
        <p:txBody>
          <a:bodyPr>
            <a:normAutofit fontScale="85000" lnSpcReduction="20000"/>
          </a:bodyPr>
          <a:lstStyle/>
          <a:p>
            <a:r>
              <a:rPr lang="en-GB" b="1" dirty="0"/>
              <a:t>Closed</a:t>
            </a:r>
            <a:r>
              <a:rPr lang="en-GB" dirty="0"/>
              <a:t> ecosystems  - Never leave the ecosystem (longer term limits on creativity and innovation through lack of divergent thinking)</a:t>
            </a:r>
          </a:p>
          <a:p>
            <a:r>
              <a:rPr lang="en-GB" b="1" dirty="0"/>
              <a:t>Self-fuelling</a:t>
            </a:r>
            <a:r>
              <a:rPr lang="en-GB" dirty="0"/>
              <a:t> – complexity of the ecosystem serves to strengthen the ecosystem</a:t>
            </a:r>
          </a:p>
          <a:p>
            <a:r>
              <a:rPr lang="en-GB" b="1" dirty="0"/>
              <a:t>Track the real power </a:t>
            </a:r>
            <a:r>
              <a:rPr lang="en-GB" dirty="0"/>
              <a:t>– customers or companies?</a:t>
            </a:r>
          </a:p>
          <a:p>
            <a:r>
              <a:rPr lang="en-GB" b="1" dirty="0"/>
              <a:t>How much control does the small player have </a:t>
            </a:r>
            <a:r>
              <a:rPr lang="en-GB" dirty="0"/>
              <a:t>– content providers, data providers</a:t>
            </a:r>
          </a:p>
          <a:p>
            <a:r>
              <a:rPr lang="en-GB" b="1" dirty="0"/>
              <a:t>Embedded data power</a:t>
            </a:r>
          </a:p>
          <a:p>
            <a:r>
              <a:rPr lang="en-GB" b="1" dirty="0"/>
              <a:t>Customer-centred</a:t>
            </a:r>
            <a:r>
              <a:rPr lang="en-GB" dirty="0"/>
              <a:t> or customer exploitative? (extend customer value for companies)</a:t>
            </a:r>
          </a:p>
          <a:p>
            <a:r>
              <a:rPr lang="en-GB" b="1" dirty="0"/>
              <a:t>Changing business arrangements </a:t>
            </a:r>
            <a:r>
              <a:rPr lang="en-GB" dirty="0"/>
              <a:t>– KDP changing rules for self publishers</a:t>
            </a:r>
          </a:p>
          <a:p>
            <a:r>
              <a:rPr lang="en-GB" dirty="0"/>
              <a:t>Publishers need build in </a:t>
            </a:r>
            <a:r>
              <a:rPr lang="en-GB" b="1" dirty="0"/>
              <a:t>flexibility</a:t>
            </a:r>
            <a:r>
              <a:rPr lang="en-GB" dirty="0"/>
              <a:t>, can’t claim the whole market</a:t>
            </a:r>
          </a:p>
          <a:p>
            <a:r>
              <a:rPr lang="en-GB" dirty="0"/>
              <a:t>(producer, consumers, apex predator?)</a:t>
            </a:r>
          </a:p>
          <a:p>
            <a:endParaRPr lang="en-GB" dirty="0"/>
          </a:p>
          <a:p>
            <a:endParaRPr lang="en-GB" dirty="0"/>
          </a:p>
        </p:txBody>
      </p:sp>
    </p:spTree>
    <p:extLst>
      <p:ext uri="{BB962C8B-B14F-4D97-AF65-F5344CB8AC3E}">
        <p14:creationId xmlns:p14="http://schemas.microsoft.com/office/powerpoint/2010/main" val="36457029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C5CB1-D405-DE4E-8D14-6B8AAA188A59}"/>
              </a:ext>
            </a:extLst>
          </p:cNvPr>
          <p:cNvSpPr>
            <a:spLocks noGrp="1"/>
          </p:cNvSpPr>
          <p:nvPr>
            <p:ph type="title"/>
          </p:nvPr>
        </p:nvSpPr>
        <p:spPr/>
        <p:txBody>
          <a:bodyPr/>
          <a:lstStyle/>
          <a:p>
            <a:r>
              <a:rPr lang="en-US" dirty="0"/>
              <a:t>Drama online – </a:t>
            </a:r>
            <a:br>
              <a:rPr lang="en-US" dirty="0"/>
            </a:br>
            <a:r>
              <a:rPr lang="en-US" dirty="0"/>
              <a:t>publisher-led ecosystem</a:t>
            </a:r>
          </a:p>
        </p:txBody>
      </p:sp>
      <p:sp>
        <p:nvSpPr>
          <p:cNvPr id="3" name="Content Placeholder 2">
            <a:extLst>
              <a:ext uri="{FF2B5EF4-FFF2-40B4-BE49-F238E27FC236}">
                <a16:creationId xmlns:a16="http://schemas.microsoft.com/office/drawing/2014/main" id="{1867AC0E-93B0-F74C-BA81-FF6496C40FF7}"/>
              </a:ext>
            </a:extLst>
          </p:cNvPr>
          <p:cNvSpPr>
            <a:spLocks noGrp="1"/>
          </p:cNvSpPr>
          <p:nvPr>
            <p:ph idx="1"/>
          </p:nvPr>
        </p:nvSpPr>
        <p:spPr/>
        <p:txBody>
          <a:bodyPr>
            <a:normAutofit/>
          </a:bodyPr>
          <a:lstStyle/>
          <a:p>
            <a:r>
              <a:rPr lang="en-GB" dirty="0"/>
              <a:t>4,200 </a:t>
            </a:r>
            <a:r>
              <a:rPr lang="en-GB" dirty="0" err="1"/>
              <a:t>playtexts</a:t>
            </a:r>
            <a:r>
              <a:rPr lang="en-GB" dirty="0"/>
              <a:t> from over 1,400 playwrights, </a:t>
            </a:r>
          </a:p>
          <a:p>
            <a:r>
              <a:rPr lang="en-GB" dirty="0"/>
              <a:t>nearly 450 audio plays, </a:t>
            </a:r>
          </a:p>
          <a:p>
            <a:r>
              <a:rPr lang="en-GB" dirty="0"/>
              <a:t>over 700 hours of video, </a:t>
            </a:r>
          </a:p>
          <a:p>
            <a:r>
              <a:rPr lang="en-GB" dirty="0"/>
              <a:t>nearly 500 scholarly books from leading theatre publishers and companies, </a:t>
            </a:r>
          </a:p>
          <a:p>
            <a:r>
              <a:rPr lang="en-GB" dirty="0"/>
              <a:t>offering a complete multimedia experience of theatre</a:t>
            </a:r>
          </a:p>
          <a:p>
            <a:r>
              <a:rPr lang="en-GB" dirty="0"/>
              <a:t>Academic and performance related</a:t>
            </a:r>
            <a:endParaRPr lang="en-US" dirty="0"/>
          </a:p>
          <a:p>
            <a:endParaRPr lang="en-US" dirty="0"/>
          </a:p>
        </p:txBody>
      </p:sp>
      <p:pic>
        <p:nvPicPr>
          <p:cNvPr id="4" name="Picture 3">
            <a:extLst>
              <a:ext uri="{FF2B5EF4-FFF2-40B4-BE49-F238E27FC236}">
                <a16:creationId xmlns:a16="http://schemas.microsoft.com/office/drawing/2014/main" id="{463D7E7F-2E77-6D4D-87F5-3D75D3735A47}"/>
              </a:ext>
            </a:extLst>
          </p:cNvPr>
          <p:cNvPicPr>
            <a:picLocks noChangeAspect="1"/>
          </p:cNvPicPr>
          <p:nvPr/>
        </p:nvPicPr>
        <p:blipFill>
          <a:blip r:embed="rId2"/>
          <a:stretch>
            <a:fillRect/>
          </a:stretch>
        </p:blipFill>
        <p:spPr>
          <a:xfrm>
            <a:off x="7980190" y="681037"/>
            <a:ext cx="3644900" cy="1193800"/>
          </a:xfrm>
          <a:prstGeom prst="rect">
            <a:avLst/>
          </a:prstGeom>
        </p:spPr>
      </p:pic>
    </p:spTree>
    <p:extLst>
      <p:ext uri="{BB962C8B-B14F-4D97-AF65-F5344CB8AC3E}">
        <p14:creationId xmlns:p14="http://schemas.microsoft.com/office/powerpoint/2010/main" val="24744130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711B4-51A9-7E46-84E0-A5830B9CD435}"/>
              </a:ext>
            </a:extLst>
          </p:cNvPr>
          <p:cNvSpPr>
            <a:spLocks noGrp="1"/>
          </p:cNvSpPr>
          <p:nvPr>
            <p:ph type="title"/>
          </p:nvPr>
        </p:nvSpPr>
        <p:spPr/>
        <p:txBody>
          <a:bodyPr/>
          <a:lstStyle/>
          <a:p>
            <a:r>
              <a:rPr lang="en-US" dirty="0"/>
              <a:t>Drama online at </a:t>
            </a:r>
            <a:r>
              <a:rPr lang="en-US" dirty="0" err="1"/>
              <a:t>centre</a:t>
            </a:r>
            <a:endParaRPr lang="en-US" dirty="0"/>
          </a:p>
        </p:txBody>
      </p:sp>
      <p:graphicFrame>
        <p:nvGraphicFramePr>
          <p:cNvPr id="4" name="Content Placeholder 3">
            <a:extLst>
              <a:ext uri="{FF2B5EF4-FFF2-40B4-BE49-F238E27FC236}">
                <a16:creationId xmlns:a16="http://schemas.microsoft.com/office/drawing/2014/main" id="{500E304A-59C9-9143-AAEC-41A4E0293D26}"/>
              </a:ext>
            </a:extLst>
          </p:cNvPr>
          <p:cNvGraphicFramePr>
            <a:graphicFrameLocks noGrp="1"/>
          </p:cNvGraphicFramePr>
          <p:nvPr>
            <p:ph idx="1"/>
            <p:extLst>
              <p:ext uri="{D42A27DB-BD31-4B8C-83A1-F6EECF244321}">
                <p14:modId xmlns:p14="http://schemas.microsoft.com/office/powerpoint/2010/main" val="170436315"/>
              </p:ext>
            </p:extLst>
          </p:nvPr>
        </p:nvGraphicFramePr>
        <p:xfrm>
          <a:off x="3435178" y="1690688"/>
          <a:ext cx="5696465"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1A65AC9-727C-474E-8DFC-9E02B4692A65}"/>
              </a:ext>
            </a:extLst>
          </p:cNvPr>
          <p:cNvSpPr txBox="1"/>
          <p:nvPr/>
        </p:nvSpPr>
        <p:spPr>
          <a:xfrm>
            <a:off x="3571103" y="1878226"/>
            <a:ext cx="1643448" cy="646331"/>
          </a:xfrm>
          <a:prstGeom prst="rect">
            <a:avLst/>
          </a:prstGeom>
          <a:noFill/>
        </p:spPr>
        <p:txBody>
          <a:bodyPr wrap="square" rtlCol="0">
            <a:spAutoFit/>
          </a:bodyPr>
          <a:lstStyle/>
          <a:p>
            <a:r>
              <a:rPr lang="en-US" dirty="0"/>
              <a:t>Bloomsbury infrastructure</a:t>
            </a:r>
          </a:p>
        </p:txBody>
      </p:sp>
    </p:spTree>
    <p:extLst>
      <p:ext uri="{BB962C8B-B14F-4D97-AF65-F5344CB8AC3E}">
        <p14:creationId xmlns:p14="http://schemas.microsoft.com/office/powerpoint/2010/main" val="42180989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4FEC-4113-4149-A92C-7F2D944378FD}"/>
              </a:ext>
            </a:extLst>
          </p:cNvPr>
          <p:cNvSpPr>
            <a:spLocks noGrp="1"/>
          </p:cNvSpPr>
          <p:nvPr>
            <p:ph type="title"/>
          </p:nvPr>
        </p:nvSpPr>
        <p:spPr/>
        <p:txBody>
          <a:bodyPr/>
          <a:lstStyle/>
          <a:p>
            <a:r>
              <a:rPr lang="en-US" dirty="0"/>
              <a:t>Drama online - benefits</a:t>
            </a:r>
          </a:p>
        </p:txBody>
      </p:sp>
      <p:sp>
        <p:nvSpPr>
          <p:cNvPr id="3" name="Content Placeholder 2">
            <a:extLst>
              <a:ext uri="{FF2B5EF4-FFF2-40B4-BE49-F238E27FC236}">
                <a16:creationId xmlns:a16="http://schemas.microsoft.com/office/drawing/2014/main" id="{0FE7F43C-D9A5-754D-93E1-2D020985D12F}"/>
              </a:ext>
            </a:extLst>
          </p:cNvPr>
          <p:cNvSpPr>
            <a:spLocks noGrp="1"/>
          </p:cNvSpPr>
          <p:nvPr>
            <p:ph idx="1"/>
          </p:nvPr>
        </p:nvSpPr>
        <p:spPr/>
        <p:txBody>
          <a:bodyPr/>
          <a:lstStyle/>
          <a:p>
            <a:r>
              <a:rPr lang="en-US" dirty="0"/>
              <a:t>Collaboration between competitors</a:t>
            </a:r>
          </a:p>
          <a:p>
            <a:r>
              <a:rPr lang="en-US" dirty="0"/>
              <a:t>Value of content is key – good content curated by specialists</a:t>
            </a:r>
          </a:p>
          <a:p>
            <a:r>
              <a:rPr lang="en-US" dirty="0"/>
              <a:t>Ecosystem of deals and arrangements – to enrich the service with different </a:t>
            </a:r>
            <a:r>
              <a:rPr lang="en-US" dirty="0" err="1"/>
              <a:t>organisations</a:t>
            </a:r>
            <a:r>
              <a:rPr lang="en-US" dirty="0"/>
              <a:t> – continuous developments</a:t>
            </a:r>
          </a:p>
          <a:p>
            <a:r>
              <a:rPr lang="en-US" dirty="0"/>
              <a:t>Customer benefits: Value of user experience and navigation</a:t>
            </a:r>
          </a:p>
          <a:p>
            <a:r>
              <a:rPr lang="en-US" dirty="0"/>
              <a:t>Publisher benefits: distribution and connectivity with aggregators and library suppliers, and data/analytics - cooperative</a:t>
            </a:r>
          </a:p>
          <a:p>
            <a:r>
              <a:rPr lang="en-US" dirty="0"/>
              <a:t>Pressure to keep adding more content</a:t>
            </a:r>
          </a:p>
          <a:p>
            <a:r>
              <a:rPr lang="en-US" dirty="0"/>
              <a:t>A lot of relationships</a:t>
            </a:r>
          </a:p>
          <a:p>
            <a:endParaRPr lang="en-US" dirty="0"/>
          </a:p>
          <a:p>
            <a:endParaRPr lang="en-US" dirty="0"/>
          </a:p>
        </p:txBody>
      </p:sp>
    </p:spTree>
    <p:extLst>
      <p:ext uri="{BB962C8B-B14F-4D97-AF65-F5344CB8AC3E}">
        <p14:creationId xmlns:p14="http://schemas.microsoft.com/office/powerpoint/2010/main" val="32619329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8CBD7-D026-FBA7-B514-C72875446D8B}"/>
              </a:ext>
            </a:extLst>
          </p:cNvPr>
          <p:cNvSpPr>
            <a:spLocks noGrp="1"/>
          </p:cNvSpPr>
          <p:nvPr>
            <p:ph type="title"/>
          </p:nvPr>
        </p:nvSpPr>
        <p:spPr/>
        <p:txBody>
          <a:bodyPr/>
          <a:lstStyle/>
          <a:p>
            <a:r>
              <a:rPr lang="en-GB" dirty="0"/>
              <a:t>Converging telephone ecosystem</a:t>
            </a:r>
          </a:p>
        </p:txBody>
      </p:sp>
      <p:pic>
        <p:nvPicPr>
          <p:cNvPr id="5" name="Content Placeholder 4">
            <a:extLst>
              <a:ext uri="{FF2B5EF4-FFF2-40B4-BE49-F238E27FC236}">
                <a16:creationId xmlns:a16="http://schemas.microsoft.com/office/drawing/2014/main" id="{2778C37B-4370-DB8C-1C4B-5BBCB1486E4F}"/>
              </a:ext>
            </a:extLst>
          </p:cNvPr>
          <p:cNvPicPr>
            <a:picLocks noGrp="1" noChangeAspect="1"/>
          </p:cNvPicPr>
          <p:nvPr>
            <p:ph idx="1"/>
          </p:nvPr>
        </p:nvPicPr>
        <p:blipFill>
          <a:blip r:embed="rId2"/>
          <a:stretch>
            <a:fillRect/>
          </a:stretch>
        </p:blipFill>
        <p:spPr>
          <a:xfrm>
            <a:off x="3145660" y="1825625"/>
            <a:ext cx="5900679" cy="4351338"/>
          </a:xfrm>
        </p:spPr>
      </p:pic>
      <p:sp>
        <p:nvSpPr>
          <p:cNvPr id="6" name="TextBox 5">
            <a:extLst>
              <a:ext uri="{FF2B5EF4-FFF2-40B4-BE49-F238E27FC236}">
                <a16:creationId xmlns:a16="http://schemas.microsoft.com/office/drawing/2014/main" id="{A72C8EB0-0D00-1321-4439-E723E8FD75F0}"/>
              </a:ext>
            </a:extLst>
          </p:cNvPr>
          <p:cNvSpPr txBox="1"/>
          <p:nvPr/>
        </p:nvSpPr>
        <p:spPr>
          <a:xfrm>
            <a:off x="9441952" y="5486400"/>
            <a:ext cx="2126750" cy="923330"/>
          </a:xfrm>
          <a:prstGeom prst="rect">
            <a:avLst/>
          </a:prstGeom>
          <a:noFill/>
        </p:spPr>
        <p:txBody>
          <a:bodyPr wrap="square" rtlCol="0">
            <a:spAutoFit/>
          </a:bodyPr>
          <a:lstStyle/>
          <a:p>
            <a:r>
              <a:rPr lang="en-GB"/>
              <a:t>https://electronics.howstuffworks.com/telephone.htm</a:t>
            </a:r>
            <a:endParaRPr lang="en-GB" dirty="0"/>
          </a:p>
        </p:txBody>
      </p:sp>
    </p:spTree>
    <p:extLst>
      <p:ext uri="{BB962C8B-B14F-4D97-AF65-F5344CB8AC3E}">
        <p14:creationId xmlns:p14="http://schemas.microsoft.com/office/powerpoint/2010/main" val="16756076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5D1276-D5A1-57B9-E97D-88BCC096F080}"/>
              </a:ext>
            </a:extLst>
          </p:cNvPr>
          <p:cNvSpPr>
            <a:spLocks noGrp="1"/>
          </p:cNvSpPr>
          <p:nvPr>
            <p:ph type="title"/>
          </p:nvPr>
        </p:nvSpPr>
        <p:spPr/>
        <p:txBody>
          <a:bodyPr/>
          <a:lstStyle/>
          <a:p>
            <a:r>
              <a:rPr lang="en-GB" dirty="0"/>
              <a:t>Summary of considerations</a:t>
            </a:r>
          </a:p>
        </p:txBody>
      </p:sp>
      <p:sp>
        <p:nvSpPr>
          <p:cNvPr id="3" name="Content Placeholder 2">
            <a:extLst>
              <a:ext uri="{FF2B5EF4-FFF2-40B4-BE49-F238E27FC236}">
                <a16:creationId xmlns:a16="http://schemas.microsoft.com/office/drawing/2014/main" id="{9A91B5B5-847E-A0B6-56B1-B76930D349E3}"/>
              </a:ext>
            </a:extLst>
          </p:cNvPr>
          <p:cNvSpPr>
            <a:spLocks noGrp="1"/>
          </p:cNvSpPr>
          <p:nvPr>
            <p:ph idx="1"/>
          </p:nvPr>
        </p:nvSpPr>
        <p:spPr/>
        <p:txBody>
          <a:bodyPr>
            <a:normAutofit fontScale="85000" lnSpcReduction="20000"/>
          </a:bodyPr>
          <a:lstStyle/>
          <a:p>
            <a:r>
              <a:rPr lang="en-GB" dirty="0"/>
              <a:t>Publishers need to understand the voracious ecosystems of tech-company competitors</a:t>
            </a:r>
          </a:p>
          <a:p>
            <a:endParaRPr lang="en-GB" dirty="0"/>
          </a:p>
          <a:p>
            <a:r>
              <a:rPr lang="en-GB" dirty="0"/>
              <a:t>Publishers must create their own digital ecosystems, to have own relationships</a:t>
            </a:r>
          </a:p>
          <a:p>
            <a:endParaRPr lang="en-GB" dirty="0"/>
          </a:p>
          <a:p>
            <a:r>
              <a:rPr lang="en-GB" dirty="0"/>
              <a:t>And be aware how to link theirs into others</a:t>
            </a:r>
          </a:p>
          <a:p>
            <a:endParaRPr lang="en-GB" dirty="0"/>
          </a:p>
          <a:p>
            <a:r>
              <a:rPr lang="en-GB" dirty="0"/>
              <a:t>Understand the different ecosystems their consumers are in and how to value them</a:t>
            </a:r>
          </a:p>
          <a:p>
            <a:endParaRPr lang="en-GB" dirty="0"/>
          </a:p>
          <a:p>
            <a:r>
              <a:rPr lang="en-GB" dirty="0"/>
              <a:t>Publishers can adopt more nuanced approaches to ecosystems of customers they know, in order to compete effectively</a:t>
            </a:r>
          </a:p>
          <a:p>
            <a:endParaRPr lang="en-GB" dirty="0"/>
          </a:p>
          <a:p>
            <a:endParaRPr lang="en-GB" dirty="0"/>
          </a:p>
        </p:txBody>
      </p:sp>
    </p:spTree>
    <p:extLst>
      <p:ext uri="{BB962C8B-B14F-4D97-AF65-F5344CB8AC3E}">
        <p14:creationId xmlns:p14="http://schemas.microsoft.com/office/powerpoint/2010/main" val="39714827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CB8DB-A270-5567-F7B3-9400AB04EE09}"/>
              </a:ext>
            </a:extLst>
          </p:cNvPr>
          <p:cNvSpPr>
            <a:spLocks noGrp="1"/>
          </p:cNvSpPr>
          <p:nvPr>
            <p:ph type="title"/>
          </p:nvPr>
        </p:nvSpPr>
        <p:spPr/>
        <p:txBody>
          <a:bodyPr/>
          <a:lstStyle/>
          <a:p>
            <a:r>
              <a:rPr lang="en-GB" dirty="0"/>
              <a:t>Final word - Your alternative ecosystem</a:t>
            </a:r>
          </a:p>
        </p:txBody>
      </p:sp>
      <p:sp>
        <p:nvSpPr>
          <p:cNvPr id="3" name="Content Placeholder 2">
            <a:extLst>
              <a:ext uri="{FF2B5EF4-FFF2-40B4-BE49-F238E27FC236}">
                <a16:creationId xmlns:a16="http://schemas.microsoft.com/office/drawing/2014/main" id="{CFC981D7-DA5A-38CB-E25A-57C1B0A01B77}"/>
              </a:ext>
            </a:extLst>
          </p:cNvPr>
          <p:cNvSpPr>
            <a:spLocks noGrp="1"/>
          </p:cNvSpPr>
          <p:nvPr>
            <p:ph idx="1"/>
          </p:nvPr>
        </p:nvSpPr>
        <p:spPr/>
        <p:txBody>
          <a:bodyPr>
            <a:normAutofit fontScale="92500" lnSpcReduction="20000"/>
          </a:bodyPr>
          <a:lstStyle/>
          <a:p>
            <a:r>
              <a:rPr lang="en-GB" dirty="0"/>
              <a:t>Redistribute power?</a:t>
            </a:r>
          </a:p>
          <a:p>
            <a:r>
              <a:rPr lang="en-GB" dirty="0"/>
              <a:t>Develop an ecosystem around you </a:t>
            </a:r>
          </a:p>
          <a:p>
            <a:r>
              <a:rPr lang="en-GB" dirty="0"/>
              <a:t>Not sit within a corporation’s ecosystem</a:t>
            </a:r>
          </a:p>
          <a:p>
            <a:endParaRPr lang="en-GB" dirty="0"/>
          </a:p>
          <a:p>
            <a:r>
              <a:rPr lang="en-GB" dirty="0" err="1"/>
              <a:t>Eg</a:t>
            </a:r>
            <a:r>
              <a:rPr lang="en-GB" dirty="0"/>
              <a:t> </a:t>
            </a:r>
          </a:p>
          <a:p>
            <a:r>
              <a:rPr lang="en-GB" dirty="0"/>
              <a:t>Use bookshop.org and Hive</a:t>
            </a:r>
          </a:p>
          <a:p>
            <a:r>
              <a:rPr lang="en-GB" dirty="0"/>
              <a:t>Use open source reading app like </a:t>
            </a:r>
            <a:r>
              <a:rPr lang="en-GB" dirty="0" err="1"/>
              <a:t>readium</a:t>
            </a:r>
            <a:endParaRPr lang="en-GB" dirty="0"/>
          </a:p>
          <a:p>
            <a:r>
              <a:rPr lang="en-GB" dirty="0"/>
              <a:t>Connect your content from different sources into one app like </a:t>
            </a:r>
            <a:r>
              <a:rPr lang="en-GB" dirty="0" err="1"/>
              <a:t>glassboxx</a:t>
            </a:r>
            <a:endParaRPr lang="en-GB" dirty="0"/>
          </a:p>
          <a:p>
            <a:r>
              <a:rPr lang="en-GB" dirty="0"/>
              <a:t>Blockchain – de-centralised, distributed, transferrable systems</a:t>
            </a:r>
          </a:p>
          <a:p>
            <a:r>
              <a:rPr lang="en-GB" dirty="0"/>
              <a:t>Keeping you connected and at the centre of your content</a:t>
            </a:r>
          </a:p>
        </p:txBody>
      </p:sp>
    </p:spTree>
    <p:extLst>
      <p:ext uri="{BB962C8B-B14F-4D97-AF65-F5344CB8AC3E}">
        <p14:creationId xmlns:p14="http://schemas.microsoft.com/office/powerpoint/2010/main" val="16848444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994CC-3F45-E24E-AD99-8F7D95991A1D}"/>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82EDAC49-4CAC-BE41-9094-5340AFF972F9}"/>
              </a:ext>
            </a:extLst>
          </p:cNvPr>
          <p:cNvSpPr>
            <a:spLocks noGrp="1"/>
          </p:cNvSpPr>
          <p:nvPr>
            <p:ph idx="1"/>
          </p:nvPr>
        </p:nvSpPr>
        <p:spPr/>
        <p:txBody>
          <a:bodyPr/>
          <a:lstStyle/>
          <a:p>
            <a:r>
              <a:rPr lang="en-US" dirty="0"/>
              <a:t>Identify further ecosystems – </a:t>
            </a:r>
            <a:r>
              <a:rPr lang="en-US" dirty="0" err="1"/>
              <a:t>eg</a:t>
            </a:r>
            <a:r>
              <a:rPr lang="en-US" dirty="0"/>
              <a:t> reading apps/software/hardware?</a:t>
            </a:r>
          </a:p>
          <a:p>
            <a:r>
              <a:rPr lang="en-US" dirty="0"/>
              <a:t>How do publishers engage with wider ecosystems?</a:t>
            </a:r>
          </a:p>
          <a:p>
            <a:r>
              <a:rPr lang="en-US" dirty="0"/>
              <a:t>What would a productive ecosystem look like?</a:t>
            </a:r>
          </a:p>
          <a:p>
            <a:endParaRPr lang="en-US" dirty="0"/>
          </a:p>
        </p:txBody>
      </p:sp>
    </p:spTree>
    <p:extLst>
      <p:ext uri="{BB962C8B-B14F-4D97-AF65-F5344CB8AC3E}">
        <p14:creationId xmlns:p14="http://schemas.microsoft.com/office/powerpoint/2010/main" val="623385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FDC756-4652-5698-4282-7F102083113F}"/>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98FE1604-0BDB-DDC3-EC77-8A9DE3D216B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TextBox 5">
            <a:extLst>
              <a:ext uri="{FF2B5EF4-FFF2-40B4-BE49-F238E27FC236}">
                <a16:creationId xmlns:a16="http://schemas.microsoft.com/office/drawing/2014/main" id="{0F86426B-1063-CC07-8CE8-B0F714A527FB}"/>
              </a:ext>
            </a:extLst>
          </p:cNvPr>
          <p:cNvSpPr txBox="1"/>
          <p:nvPr/>
        </p:nvSpPr>
        <p:spPr>
          <a:xfrm>
            <a:off x="2434856" y="2264735"/>
            <a:ext cx="8782493" cy="4154984"/>
          </a:xfrm>
          <a:prstGeom prst="rect">
            <a:avLst/>
          </a:prstGeom>
          <a:noFill/>
        </p:spPr>
        <p:txBody>
          <a:bodyPr wrap="square" rtlCol="0">
            <a:spAutoFit/>
          </a:bodyPr>
          <a:lstStyle/>
          <a:p>
            <a:r>
              <a:rPr lang="en-GB" sz="6600" dirty="0">
                <a:solidFill>
                  <a:schemeClr val="bg1"/>
                </a:solidFill>
                <a:latin typeface="Arial Black" panose="020B0A04020102020204" pitchFamily="34" charset="0"/>
                <a:cs typeface="Arial" panose="020B0604020202020204" pitchFamily="34" charset="0"/>
              </a:rPr>
              <a:t>Thank you</a:t>
            </a:r>
          </a:p>
          <a:p>
            <a:endParaRPr lang="en-GB" sz="6600" dirty="0">
              <a:solidFill>
                <a:schemeClr val="bg1"/>
              </a:solidFill>
              <a:latin typeface="Arial" panose="020B0604020202020204" pitchFamily="34" charset="0"/>
              <a:cs typeface="Arial" panose="020B0604020202020204" pitchFamily="34" charset="0"/>
            </a:endParaRPr>
          </a:p>
          <a:p>
            <a:r>
              <a:rPr lang="en-GB" sz="6600" dirty="0">
                <a:solidFill>
                  <a:schemeClr val="bg1"/>
                </a:solidFill>
                <a:latin typeface="Arial" panose="020B0604020202020204" pitchFamily="34" charset="0"/>
                <a:cs typeface="Arial" panose="020B0604020202020204" pitchFamily="34" charset="0"/>
              </a:rPr>
              <a:t>Dr </a:t>
            </a:r>
            <a:r>
              <a:rPr lang="en-GB" sz="6600" dirty="0" err="1">
                <a:solidFill>
                  <a:schemeClr val="bg1"/>
                </a:solidFill>
                <a:latin typeface="Arial" panose="020B0604020202020204" pitchFamily="34" charset="0"/>
                <a:cs typeface="Arial" panose="020B0604020202020204" pitchFamily="34" charset="0"/>
              </a:rPr>
              <a:t>Frania</a:t>
            </a:r>
            <a:r>
              <a:rPr lang="en-GB" sz="6600" dirty="0">
                <a:solidFill>
                  <a:schemeClr val="bg1"/>
                </a:solidFill>
                <a:latin typeface="Arial" panose="020B0604020202020204" pitchFamily="34" charset="0"/>
                <a:cs typeface="Arial" panose="020B0604020202020204" pitchFamily="34" charset="0"/>
              </a:rPr>
              <a:t> Hall</a:t>
            </a:r>
          </a:p>
          <a:p>
            <a:r>
              <a:rPr lang="en-GB" sz="6600" dirty="0">
                <a:solidFill>
                  <a:schemeClr val="bg1"/>
                </a:solidFill>
                <a:latin typeface="Arial" panose="020B0604020202020204" pitchFamily="34" charset="0"/>
                <a:cs typeface="Arial" panose="020B0604020202020204" pitchFamily="34" charset="0"/>
              </a:rPr>
              <a:t>f.hall@lcc.arts.ac.uk</a:t>
            </a:r>
          </a:p>
        </p:txBody>
      </p:sp>
    </p:spTree>
    <p:extLst>
      <p:ext uri="{BB962C8B-B14F-4D97-AF65-F5344CB8AC3E}">
        <p14:creationId xmlns:p14="http://schemas.microsoft.com/office/powerpoint/2010/main" val="10134785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174D1-44EE-48CF-A29E-3CDC62DEE0AA}"/>
              </a:ext>
            </a:extLst>
          </p:cNvPr>
          <p:cNvSpPr>
            <a:spLocks noGrp="1"/>
          </p:cNvSpPr>
          <p:nvPr>
            <p:ph type="title"/>
          </p:nvPr>
        </p:nvSpPr>
        <p:spPr/>
        <p:txBody>
          <a:bodyPr/>
          <a:lstStyle/>
          <a:p>
            <a:r>
              <a:rPr lang="en-GB" dirty="0"/>
              <a:t>Mobile Ecosystems</a:t>
            </a:r>
          </a:p>
        </p:txBody>
      </p:sp>
      <p:pic>
        <p:nvPicPr>
          <p:cNvPr id="5" name="Content Placeholder 4">
            <a:extLst>
              <a:ext uri="{FF2B5EF4-FFF2-40B4-BE49-F238E27FC236}">
                <a16:creationId xmlns:a16="http://schemas.microsoft.com/office/drawing/2014/main" id="{4FF88752-2327-CD98-EC72-BF06C8D68CFC}"/>
              </a:ext>
            </a:extLst>
          </p:cNvPr>
          <p:cNvPicPr>
            <a:picLocks noGrp="1" noChangeAspect="1"/>
          </p:cNvPicPr>
          <p:nvPr>
            <p:ph idx="1"/>
          </p:nvPr>
        </p:nvPicPr>
        <p:blipFill>
          <a:blip r:embed="rId2"/>
          <a:stretch>
            <a:fillRect/>
          </a:stretch>
        </p:blipFill>
        <p:spPr>
          <a:xfrm>
            <a:off x="1500027" y="1690688"/>
            <a:ext cx="7348218" cy="4173610"/>
          </a:xfrm>
        </p:spPr>
      </p:pic>
      <p:sp>
        <p:nvSpPr>
          <p:cNvPr id="6" name="TextBox 5">
            <a:extLst>
              <a:ext uri="{FF2B5EF4-FFF2-40B4-BE49-F238E27FC236}">
                <a16:creationId xmlns:a16="http://schemas.microsoft.com/office/drawing/2014/main" id="{B425CB73-37E0-CDCD-E2CE-75B7F6C26EAD}"/>
              </a:ext>
            </a:extLst>
          </p:cNvPr>
          <p:cNvSpPr txBox="1"/>
          <p:nvPr/>
        </p:nvSpPr>
        <p:spPr>
          <a:xfrm>
            <a:off x="9248937" y="4728275"/>
            <a:ext cx="2650732" cy="1754326"/>
          </a:xfrm>
          <a:prstGeom prst="rect">
            <a:avLst/>
          </a:prstGeom>
          <a:noFill/>
        </p:spPr>
        <p:txBody>
          <a:bodyPr wrap="square" rtlCol="0">
            <a:spAutoFit/>
          </a:bodyPr>
          <a:lstStyle/>
          <a:p>
            <a:r>
              <a:rPr lang="en-GB"/>
              <a:t>https://assets.publishing.service.gov.uk/government/uploads/system/uploads/attachment_data/file/1048746/MobileEcosystems_InterimReport.pdf</a:t>
            </a:r>
            <a:endParaRPr lang="en-GB" dirty="0"/>
          </a:p>
        </p:txBody>
      </p:sp>
    </p:spTree>
    <p:extLst>
      <p:ext uri="{BB962C8B-B14F-4D97-AF65-F5344CB8AC3E}">
        <p14:creationId xmlns:p14="http://schemas.microsoft.com/office/powerpoint/2010/main" val="14581147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1D72E-55F4-8A46-BBC9-F7308C5FA59E}"/>
              </a:ext>
            </a:extLst>
          </p:cNvPr>
          <p:cNvSpPr>
            <a:spLocks noGrp="1"/>
          </p:cNvSpPr>
          <p:nvPr>
            <p:ph type="title"/>
          </p:nvPr>
        </p:nvSpPr>
        <p:spPr/>
        <p:txBody>
          <a:bodyPr/>
          <a:lstStyle/>
          <a:p>
            <a:r>
              <a:rPr lang="en-US" dirty="0"/>
              <a:t>What digital ecosystems you are in?</a:t>
            </a:r>
          </a:p>
        </p:txBody>
      </p:sp>
      <p:sp>
        <p:nvSpPr>
          <p:cNvPr id="3" name="Content Placeholder 2">
            <a:extLst>
              <a:ext uri="{FF2B5EF4-FFF2-40B4-BE49-F238E27FC236}">
                <a16:creationId xmlns:a16="http://schemas.microsoft.com/office/drawing/2014/main" id="{668088B0-4D20-844D-8A74-CADE2CDE5C5C}"/>
              </a:ext>
            </a:extLst>
          </p:cNvPr>
          <p:cNvSpPr>
            <a:spLocks noGrp="1"/>
          </p:cNvSpPr>
          <p:nvPr>
            <p:ph idx="1"/>
          </p:nvPr>
        </p:nvSpPr>
        <p:spPr/>
        <p:txBody>
          <a:bodyPr/>
          <a:lstStyle/>
          <a:p>
            <a:r>
              <a:rPr lang="en-US" dirty="0"/>
              <a:t>Mobile phone?</a:t>
            </a:r>
          </a:p>
          <a:p>
            <a:r>
              <a:rPr lang="en-US" dirty="0"/>
              <a:t>TV/Streaming services – how do you choose which?</a:t>
            </a:r>
          </a:p>
          <a:p>
            <a:r>
              <a:rPr lang="en-US" dirty="0"/>
              <a:t>Amazon – delivery + video?</a:t>
            </a:r>
          </a:p>
          <a:p>
            <a:r>
              <a:rPr lang="en-US" dirty="0" err="1"/>
              <a:t>Researchgate</a:t>
            </a:r>
            <a:r>
              <a:rPr lang="en-US" dirty="0"/>
              <a:t>/</a:t>
            </a:r>
            <a:r>
              <a:rPr lang="en-US" dirty="0" err="1"/>
              <a:t>orcid</a:t>
            </a:r>
            <a:r>
              <a:rPr lang="en-US" dirty="0"/>
              <a:t>/university/open systems/publishers</a:t>
            </a:r>
          </a:p>
          <a:p>
            <a:r>
              <a:rPr lang="en-US" dirty="0"/>
              <a:t>Bundle deals for TV/Phone</a:t>
            </a:r>
          </a:p>
          <a:p>
            <a:r>
              <a:rPr lang="en-US" dirty="0"/>
              <a:t>Subscription packages for services (adobe)</a:t>
            </a:r>
          </a:p>
          <a:p>
            <a:r>
              <a:rPr lang="en-US" dirty="0"/>
              <a:t>Kindle sync to phone/tablet/computer</a:t>
            </a:r>
          </a:p>
        </p:txBody>
      </p:sp>
    </p:spTree>
    <p:extLst>
      <p:ext uri="{BB962C8B-B14F-4D97-AF65-F5344CB8AC3E}">
        <p14:creationId xmlns:p14="http://schemas.microsoft.com/office/powerpoint/2010/main" val="936579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6E4CBAA-7A13-F059-853F-EFCDA61AECE8}"/>
              </a:ext>
            </a:extLst>
          </p:cNvPr>
          <p:cNvSpPr>
            <a:spLocks noGrp="1"/>
          </p:cNvSpPr>
          <p:nvPr>
            <p:ph type="title"/>
          </p:nvPr>
        </p:nvSpPr>
        <p:spPr>
          <a:xfrm>
            <a:off x="1383564" y="348865"/>
            <a:ext cx="9718111" cy="1576446"/>
          </a:xfrm>
        </p:spPr>
        <p:txBody>
          <a:bodyPr anchor="ctr">
            <a:normAutofit/>
          </a:bodyPr>
          <a:lstStyle/>
          <a:p>
            <a:r>
              <a:rPr lang="en-GB" sz="4000">
                <a:solidFill>
                  <a:srgbClr val="FFFFFF"/>
                </a:solidFill>
              </a:rPr>
              <a:t>Ecosystems and media ecologies in publishing</a:t>
            </a:r>
          </a:p>
        </p:txBody>
      </p:sp>
      <p:graphicFrame>
        <p:nvGraphicFramePr>
          <p:cNvPr id="5" name="Content Placeholder 2">
            <a:extLst>
              <a:ext uri="{FF2B5EF4-FFF2-40B4-BE49-F238E27FC236}">
                <a16:creationId xmlns:a16="http://schemas.microsoft.com/office/drawing/2014/main" id="{F4876F55-F6FE-90C5-E8D7-E4312AF128C9}"/>
              </a:ext>
            </a:extLst>
          </p:cNvPr>
          <p:cNvGraphicFramePr>
            <a:graphicFrameLocks noGrp="1"/>
          </p:cNvGraphicFramePr>
          <p:nvPr>
            <p:ph idx="1"/>
            <p:extLst>
              <p:ext uri="{D42A27DB-BD31-4B8C-83A1-F6EECF244321}">
                <p14:modId xmlns:p14="http://schemas.microsoft.com/office/powerpoint/2010/main" val="127163748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19861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0897-AD68-B403-7557-0CF2C514C3A2}"/>
              </a:ext>
            </a:extLst>
          </p:cNvPr>
          <p:cNvSpPr>
            <a:spLocks noGrp="1"/>
          </p:cNvSpPr>
          <p:nvPr>
            <p:ph type="title"/>
          </p:nvPr>
        </p:nvSpPr>
        <p:spPr/>
        <p:txBody>
          <a:bodyPr/>
          <a:lstStyle/>
          <a:p>
            <a:r>
              <a:rPr lang="en-GB" dirty="0"/>
              <a:t>Digital transformations</a:t>
            </a:r>
          </a:p>
        </p:txBody>
      </p:sp>
      <p:sp>
        <p:nvSpPr>
          <p:cNvPr id="3" name="Content Placeholder 2">
            <a:extLst>
              <a:ext uri="{FF2B5EF4-FFF2-40B4-BE49-F238E27FC236}">
                <a16:creationId xmlns:a16="http://schemas.microsoft.com/office/drawing/2014/main" id="{5CD924C9-AD34-DA07-0079-8602BC3174D7}"/>
              </a:ext>
            </a:extLst>
          </p:cNvPr>
          <p:cNvSpPr>
            <a:spLocks noGrp="1"/>
          </p:cNvSpPr>
          <p:nvPr>
            <p:ph idx="1"/>
          </p:nvPr>
        </p:nvSpPr>
        <p:spPr/>
        <p:txBody>
          <a:bodyPr>
            <a:normAutofit fontScale="92500" lnSpcReduction="10000"/>
          </a:bodyPr>
          <a:lstStyle/>
          <a:p>
            <a:r>
              <a:rPr lang="en-GB" b="1" dirty="0"/>
              <a:t>New ecosystem configuration and alternative ecosystems</a:t>
            </a:r>
          </a:p>
          <a:p>
            <a:r>
              <a:rPr lang="en-GB" dirty="0"/>
              <a:t>Self-publishers can buy in services, agents can publish their own works</a:t>
            </a:r>
          </a:p>
          <a:p>
            <a:r>
              <a:rPr lang="en-GB" dirty="0"/>
              <a:t>Hybrids – authors, publishers, products</a:t>
            </a:r>
          </a:p>
          <a:p>
            <a:r>
              <a:rPr lang="en-GB" dirty="0" err="1"/>
              <a:t>Tolino</a:t>
            </a:r>
            <a:r>
              <a:rPr lang="en-GB" dirty="0"/>
              <a:t> – digital reading from booksellers and publishers in collaboration – with CMS, DRM etc</a:t>
            </a:r>
          </a:p>
          <a:p>
            <a:r>
              <a:rPr lang="en-GB" dirty="0" err="1"/>
              <a:t>Netgallery</a:t>
            </a:r>
            <a:r>
              <a:rPr lang="en-GB" dirty="0"/>
              <a:t> – providing PR services, aggregates influencers and advocates</a:t>
            </a:r>
          </a:p>
          <a:p>
            <a:r>
              <a:rPr lang="en-GB" dirty="0"/>
              <a:t>Unbound explicitly reconstructing the publishing ecosystem</a:t>
            </a:r>
          </a:p>
          <a:p>
            <a:r>
              <a:rPr lang="en-GB" dirty="0"/>
              <a:t>Amazon can develop a self-publishing arms and set up its own bookshops </a:t>
            </a:r>
          </a:p>
          <a:p>
            <a:r>
              <a:rPr lang="en-GB" dirty="0"/>
              <a:t>Readers and writers – prosumers – can connect in dedicated social reading and writing platforms</a:t>
            </a:r>
          </a:p>
          <a:p>
            <a:endParaRPr lang="en-GB" dirty="0"/>
          </a:p>
        </p:txBody>
      </p:sp>
    </p:spTree>
    <p:extLst>
      <p:ext uri="{BB962C8B-B14F-4D97-AF65-F5344CB8AC3E}">
        <p14:creationId xmlns:p14="http://schemas.microsoft.com/office/powerpoint/2010/main" val="743189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1E97F-F76E-3F26-BEBB-165B796AF9EE}"/>
              </a:ext>
            </a:extLst>
          </p:cNvPr>
          <p:cNvSpPr>
            <a:spLocks noGrp="1"/>
          </p:cNvSpPr>
          <p:nvPr>
            <p:ph type="title"/>
          </p:nvPr>
        </p:nvSpPr>
        <p:spPr/>
        <p:txBody>
          <a:bodyPr/>
          <a:lstStyle/>
          <a:p>
            <a:endParaRPr lang="en-GB" dirty="0"/>
          </a:p>
        </p:txBody>
      </p:sp>
      <p:pic>
        <p:nvPicPr>
          <p:cNvPr id="5" name="Content Placeholder 4">
            <a:extLst>
              <a:ext uri="{FF2B5EF4-FFF2-40B4-BE49-F238E27FC236}">
                <a16:creationId xmlns:a16="http://schemas.microsoft.com/office/drawing/2014/main" id="{63FD6162-865D-7BBC-2763-05319E0A6E3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
            <a:ext cx="12192000" cy="6858107"/>
          </a:xfrm>
        </p:spPr>
      </p:pic>
      <p:sp>
        <p:nvSpPr>
          <p:cNvPr id="3" name="TextBox 2">
            <a:extLst>
              <a:ext uri="{FF2B5EF4-FFF2-40B4-BE49-F238E27FC236}">
                <a16:creationId xmlns:a16="http://schemas.microsoft.com/office/drawing/2014/main" id="{AE60CC4F-18B5-2DE9-9000-375EE8F887D5}"/>
              </a:ext>
            </a:extLst>
          </p:cNvPr>
          <p:cNvSpPr txBox="1"/>
          <p:nvPr/>
        </p:nvSpPr>
        <p:spPr>
          <a:xfrm>
            <a:off x="1613043" y="2835667"/>
            <a:ext cx="7736440" cy="923330"/>
          </a:xfrm>
          <a:prstGeom prst="rect">
            <a:avLst/>
          </a:prstGeom>
          <a:noFill/>
        </p:spPr>
        <p:txBody>
          <a:bodyPr wrap="square" rtlCol="0">
            <a:spAutoFit/>
          </a:bodyPr>
          <a:lstStyle/>
          <a:p>
            <a:pPr algn="ctr"/>
            <a:r>
              <a:rPr lang="en-GB" sz="5400" dirty="0">
                <a:latin typeface="Arial Black" panose="020B0A04020102020204" pitchFamily="34" charset="0"/>
              </a:rPr>
              <a:t>Theoretical themes</a:t>
            </a:r>
          </a:p>
        </p:txBody>
      </p:sp>
    </p:spTree>
    <p:extLst>
      <p:ext uri="{BB962C8B-B14F-4D97-AF65-F5344CB8AC3E}">
        <p14:creationId xmlns:p14="http://schemas.microsoft.com/office/powerpoint/2010/main" val="641322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UAL Theme">
  <a:themeElements>
    <a:clrScheme name="UAL">
      <a:dk1>
        <a:srgbClr val="000000"/>
      </a:dk1>
      <a:lt1>
        <a:srgbClr val="FFFFFF"/>
      </a:lt1>
      <a:dk2>
        <a:srgbClr val="FFD022"/>
      </a:dk2>
      <a:lt2>
        <a:srgbClr val="E71657"/>
      </a:lt2>
      <a:accent1>
        <a:srgbClr val="FF8500"/>
      </a:accent1>
      <a:accent2>
        <a:srgbClr val="9E65FB"/>
      </a:accent2>
      <a:accent3>
        <a:srgbClr val="20BCFF"/>
      </a:accent3>
      <a:accent4>
        <a:srgbClr val="1F4EDC"/>
      </a:accent4>
      <a:accent5>
        <a:srgbClr val="00C73E"/>
      </a:accent5>
      <a:accent6>
        <a:srgbClr val="19A3A3"/>
      </a:accent6>
      <a:hlink>
        <a:srgbClr val="000000"/>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chor="t" anchorCtr="0">
        <a:noAutofit/>
      </a:bodyPr>
      <a:lstStyle>
        <a:defPPr algn="l">
          <a:defRPr sz="2400" dirty="0" smtClean="0"/>
        </a:defPPr>
      </a:lstStyle>
    </a:txDef>
  </a:objectDefaults>
  <a:extraClrSchemeLst/>
  <a:extLst>
    <a:ext uri="{05A4C25C-085E-4340-85A3-A5531E510DB2}">
      <thm15:themeFamily xmlns:thm15="http://schemas.microsoft.com/office/thememl/2012/main" name="Presentation1" id="{348BC8C4-8836-D34C-A710-F270EF85D1D1}" vid="{9D1847DD-EAA1-844B-81C4-374CEB763E71}"/>
    </a:ext>
  </a:extLst>
</a:theme>
</file>

<file path=docProps/app.xml><?xml version="1.0" encoding="utf-8"?>
<Properties xmlns="http://schemas.openxmlformats.org/officeDocument/2006/extended-properties" xmlns:vt="http://schemas.openxmlformats.org/officeDocument/2006/docPropsVTypes">
  <TotalTime>4</TotalTime>
  <Words>1991</Words>
  <Application>Microsoft Office PowerPoint</Application>
  <PresentationFormat>Widescreen</PresentationFormat>
  <Paragraphs>240</Paragraphs>
  <Slides>43</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43</vt:i4>
      </vt:variant>
    </vt:vector>
  </HeadingPairs>
  <TitlesOfParts>
    <vt:vector size="50" baseType="lpstr">
      <vt:lpstr>Arial</vt:lpstr>
      <vt:lpstr>Arial Black</vt:lpstr>
      <vt:lpstr>Calibri</vt:lpstr>
      <vt:lpstr>Calibri Light</vt:lpstr>
      <vt:lpstr>Wingdings 2</vt:lpstr>
      <vt:lpstr>Office Theme</vt:lpstr>
      <vt:lpstr>UAL Theme</vt:lpstr>
      <vt:lpstr>In book publishing</vt:lpstr>
      <vt:lpstr>3 themes emerging</vt:lpstr>
      <vt:lpstr>Old ecosystems</vt:lpstr>
      <vt:lpstr>Converging telephone ecosystem</vt:lpstr>
      <vt:lpstr>Mobile Ecosystems</vt:lpstr>
      <vt:lpstr>What digital ecosystems you are in?</vt:lpstr>
      <vt:lpstr>Ecosystems and media ecologies in publishing</vt:lpstr>
      <vt:lpstr>Digital transformations</vt:lpstr>
      <vt:lpstr>PowerPoint Presentation</vt:lpstr>
      <vt:lpstr>Ecosystems of creativity</vt:lpstr>
      <vt:lpstr>Value chain as ecosystem and disruption</vt:lpstr>
      <vt:lpstr> Networks, value chains and symbolic value</vt:lpstr>
      <vt:lpstr>Information capital – data-centred ecosystems</vt:lpstr>
      <vt:lpstr>Evolution of complex ecosystems</vt:lpstr>
      <vt:lpstr>PowerPoint Presentation</vt:lpstr>
      <vt:lpstr>Amazon</vt:lpstr>
      <vt:lpstr>The consumer gets</vt:lpstr>
      <vt:lpstr>Amazon’s walls</vt:lpstr>
      <vt:lpstr>Complex interlinking</vt:lpstr>
      <vt:lpstr>Ecosystem issues</vt:lpstr>
      <vt:lpstr>Wattpad</vt:lpstr>
      <vt:lpstr>The Wattpad ecosystem – what you get</vt:lpstr>
      <vt:lpstr>Ecosystem issues</vt:lpstr>
      <vt:lpstr>Academic ecosystem</vt:lpstr>
      <vt:lpstr>Ecosystem and work</vt:lpstr>
      <vt:lpstr>Researcher’s ecosystem – distributing their work</vt:lpstr>
      <vt:lpstr>Reader-end – researchers as consumers needing to discover research</vt:lpstr>
      <vt:lpstr>Ecosystems issues</vt:lpstr>
      <vt:lpstr>Ed tech</vt:lpstr>
      <vt:lpstr>Publishing with Institutions at the centre</vt:lpstr>
      <vt:lpstr>Ecosystems issues</vt:lpstr>
      <vt:lpstr>PowerPoint Presentation</vt:lpstr>
      <vt:lpstr>Ecosystem centre of power for academic environment</vt:lpstr>
      <vt:lpstr>Position at centre - for Amazon Power of market creation- consumer and producer</vt:lpstr>
      <vt:lpstr>BUT </vt:lpstr>
      <vt:lpstr>Problems with some ecosystems</vt:lpstr>
      <vt:lpstr>Drama online –  publisher-led ecosystem</vt:lpstr>
      <vt:lpstr>Drama online at centre</vt:lpstr>
      <vt:lpstr>Drama online - benefits</vt:lpstr>
      <vt:lpstr>Summary of considerations</vt:lpstr>
      <vt:lpstr>Final word - Your alternative ecosystem</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book publishing</dc:title>
  <dc:creator>Frania Hall</dc:creator>
  <cp:lastModifiedBy>frania hall</cp:lastModifiedBy>
  <cp:revision>4</cp:revision>
  <dcterms:created xsi:type="dcterms:W3CDTF">2023-06-13T14:34:27Z</dcterms:created>
  <dcterms:modified xsi:type="dcterms:W3CDTF">2024-10-13T14:21:18Z</dcterms:modified>
</cp:coreProperties>
</file>