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19"/>
  </p:notesMasterIdLst>
  <p:sldIdLst>
    <p:sldId id="272" r:id="rId2"/>
    <p:sldId id="273" r:id="rId3"/>
    <p:sldId id="282" r:id="rId4"/>
    <p:sldId id="286" r:id="rId5"/>
    <p:sldId id="290" r:id="rId6"/>
    <p:sldId id="297" r:id="rId7"/>
    <p:sldId id="298" r:id="rId8"/>
    <p:sldId id="299" r:id="rId9"/>
    <p:sldId id="300" r:id="rId10"/>
    <p:sldId id="303" r:id="rId11"/>
    <p:sldId id="302" r:id="rId12"/>
    <p:sldId id="304" r:id="rId13"/>
    <p:sldId id="301" r:id="rId14"/>
    <p:sldId id="305" r:id="rId15"/>
    <p:sldId id="306" r:id="rId16"/>
    <p:sldId id="307" r:id="rId17"/>
    <p:sldId id="30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1"/>
    <p:restoredTop sz="86010"/>
  </p:normalViewPr>
  <p:slideViewPr>
    <p:cSldViewPr snapToGrid="0" snapToObjects="1">
      <p:cViewPr varScale="1">
        <p:scale>
          <a:sx n="84" d="100"/>
          <a:sy n="84" d="100"/>
        </p:scale>
        <p:origin x="2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3F325-ECA3-5148-B13F-750933F38A57}" type="datetimeFigureOut">
              <a:rPr lang="en-US" smtClean="0"/>
              <a:t>7/2/23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95BB9-1553-E14C-B6E5-029AE2457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3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88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4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3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5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7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37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6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1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6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24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29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BB9-1553-E14C-B6E5-029AE24571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4BC564FA-EB1A-7343-BD58-2060E2B4C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accent6">
                <a:lumMod val="60000"/>
                <a:lumOff val="40000"/>
                <a:alpha val="72000"/>
              </a:schemeClr>
            </a:gs>
            <a:gs pos="100000">
              <a:srgbClr val="000000"/>
            </a:gs>
            <a:gs pos="77000">
              <a:schemeClr val="bg2">
                <a:alpha val="22000"/>
              </a:schemeClr>
            </a:gs>
            <a:gs pos="93000">
              <a:schemeClr val="bg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5146DE-60D8-CE4E-A5A5-589F2E4EE553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.ac.uk/study-at-ual/language-centre/language-art-projec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.ac.uk/study-at-ual/language-centre/language-art-projec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Language-Art Project: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r>
              <a:rPr lang="en-US" i="1" dirty="0">
                <a:solidFill>
                  <a:srgbClr val="632523"/>
                </a:solidFill>
                <a:cs typeface="Cambria"/>
              </a:rPr>
              <a:t>a curatorial collaboration</a:t>
            </a: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14DD4-8ECE-5ADF-2FD9-3842CE03FDB6}"/>
              </a:ext>
            </a:extLst>
          </p:cNvPr>
          <p:cNvSpPr txBox="1"/>
          <p:nvPr/>
        </p:nvSpPr>
        <p:spPr>
          <a:xfrm>
            <a:off x="3439237" y="2442178"/>
            <a:ext cx="55125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Karen Harris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Intercultural Communications Trainer/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 Development Tutor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 Centre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the Arts London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k.harris@arts.ac.uk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A picture containing drawing, clipart, illustration, cartoon&#10;&#10;Description automatically generated">
            <a:extLst>
              <a:ext uri="{FF2B5EF4-FFF2-40B4-BE49-F238E27FC236}">
                <a16:creationId xmlns:a16="http://schemas.microsoft.com/office/drawing/2014/main" id="{196A5157-6A3E-7F2F-6FE1-D43D15C87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9" y="2376329"/>
            <a:ext cx="2553740" cy="36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Physical gallery: division of </a:t>
            </a:r>
            <a:r>
              <a:rPr lang="en-US" i="1" dirty="0" err="1">
                <a:solidFill>
                  <a:srgbClr val="632523"/>
                </a:solidFill>
                <a:cs typeface="Cambria"/>
              </a:rPr>
              <a:t>labour</a:t>
            </a:r>
            <a:r>
              <a:rPr lang="en-US" i="1" dirty="0">
                <a:solidFill>
                  <a:srgbClr val="632523"/>
                </a:solidFill>
                <a:cs typeface="Cambria"/>
              </a:rPr>
              <a:t> (continued)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400" u="sng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My responsibilities: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overall project management (executive control)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logistics (booking technician; Darkroom Bar)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liaising with LCC Events/ Reception/ others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general admin (inc. risk assessments)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comms + promo/ publicity (inc.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EventBrite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firefighting!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0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Disagreements within the team…?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Inevitably!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Group dynamics, diplomacy and mediation…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DE221425-EFB2-42D6-6052-713050FEE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07" y="2898557"/>
            <a:ext cx="4818585" cy="33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Complementary skills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Curation team: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Positivity and enthusiasm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Can-do attitude: keen to take on a variety of roles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Subject knowledge (curation)</a:t>
            </a:r>
            <a:endParaRPr lang="en-US" sz="2400" u="sng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Me: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Anticipating logistical considerations and snags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Realistic sense of what’s doable in timeframe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Useful cynicism based on years of experience!</a:t>
            </a:r>
          </a:p>
        </p:txBody>
      </p:sp>
    </p:spTree>
    <p:extLst>
      <p:ext uri="{BB962C8B-B14F-4D97-AF65-F5344CB8AC3E}">
        <p14:creationId xmlns:p14="http://schemas.microsoft.com/office/powerpoint/2010/main" val="5013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My reflective take-away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Eroding the staff-student barrier…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…Vulnerability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A picture containing child art, handwriting, drawing, font&#10;&#10;Description automatically generated">
            <a:extLst>
              <a:ext uri="{FF2B5EF4-FFF2-40B4-BE49-F238E27FC236}">
                <a16:creationId xmlns:a16="http://schemas.microsoft.com/office/drawing/2014/main" id="{1F53305B-849F-FB23-B623-CFEDB9BA5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12" y="3017520"/>
            <a:ext cx="4759175" cy="29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Thoughts from the team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79" y="1585884"/>
            <a:ext cx="4529737" cy="480233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I feel incredibly grateful for the opportunity (…) Throughout this journey, we encountered new knowledge, navigated site-specific challenges, and fostered fruitful collaborations. It has been an unforgettable experience, and I'm eagerly anticipating the future progress of this fascinating project.</a:t>
            </a:r>
            <a:endParaRPr lang="en-GB" sz="2400" dirty="0">
              <a:solidFill>
                <a:srgbClr val="242424"/>
              </a:solidFill>
              <a:effectLst/>
              <a:latin typeface="Dreaming Outloud Pro" panose="020F0502020204030204" pitchFamily="34" charset="0"/>
              <a:cs typeface="Dreaming Outloud Pro" panose="020F0502020204030204" pitchFamily="34" charset="0"/>
            </a:endParaRPr>
          </a:p>
          <a:p>
            <a:pPr marL="0" indent="0" algn="r">
              <a:buNone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Haoyue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 Chen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picture containing text, handwriting, graphic design, pink&#10;&#10;Description automatically generated">
            <a:extLst>
              <a:ext uri="{FF2B5EF4-FFF2-40B4-BE49-F238E27FC236}">
                <a16:creationId xmlns:a16="http://schemas.microsoft.com/office/drawing/2014/main" id="{4246AF5F-41B0-0B01-823B-CE582CEC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648" y="1585884"/>
            <a:ext cx="3196573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4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Notes on payment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79" y="1585884"/>
            <a:ext cx="4323203" cy="4802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pay our student partners via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ArtsTemps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running projects with students: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paid?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not paid?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how do we make the distinction?</a:t>
            </a:r>
          </a:p>
        </p:txBody>
      </p:sp>
      <p:pic>
        <p:nvPicPr>
          <p:cNvPr id="8" name="Picture 7" descr="A picture containing text, poster, white, design&#10;&#10;Description automatically generated">
            <a:extLst>
              <a:ext uri="{FF2B5EF4-FFF2-40B4-BE49-F238E27FC236}">
                <a16:creationId xmlns:a16="http://schemas.microsoft.com/office/drawing/2014/main" id="{1229F5AC-ADE0-8CBB-046F-4F9AA7AF8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158" y="1365773"/>
            <a:ext cx="3047747" cy="50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Finally… come see our exhibition!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24" y="1478280"/>
            <a:ext cx="2672272" cy="4663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 Gallery Space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(outside the Darkroom Bar)</a:t>
            </a:r>
          </a:p>
          <a:p>
            <a:pPr marL="0" indent="0">
              <a:buNone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LCC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(London College of Communication,</a:t>
            </a:r>
            <a:r>
              <a:rPr lang="en-GB" sz="2400" b="0" i="0" dirty="0">
                <a:solidFill>
                  <a:srgbClr val="202124"/>
                </a:solidFill>
                <a:effectLst/>
              </a:rPr>
              <a:t>Elephant and Castle, London SE1 6SB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Until 7</a:t>
            </a:r>
            <a:r>
              <a:rPr lang="en-GB" sz="2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July 2023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A picture containing text, document, letter, screenshot&#10;&#10;Description automatically generated">
            <a:extLst>
              <a:ext uri="{FF2B5EF4-FFF2-40B4-BE49-F238E27FC236}">
                <a16:creationId xmlns:a16="http://schemas.microsoft.com/office/drawing/2014/main" id="{7F7C37C4-5B43-91D2-5214-C66EE5F2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96" y="1805848"/>
            <a:ext cx="5669280" cy="39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929246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Thank you!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24" y="1478280"/>
            <a:ext cx="7813136" cy="4663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Unless otherwise stated, all images are from the </a:t>
            </a:r>
            <a:r>
              <a:rPr lang="en-US" sz="1600" u="sng" dirty="0">
                <a:solidFill>
                  <a:srgbClr val="FF0000"/>
                </a:solidFill>
              </a:rPr>
              <a:t>2023</a:t>
            </a:r>
            <a:r>
              <a:rPr lang="en-US" sz="1600" dirty="0">
                <a:solidFill>
                  <a:srgbClr val="FF0000"/>
                </a:solidFill>
              </a:rPr>
              <a:t> Language-Art Project.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1: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Chinglish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Mazy Law and Sophie Chen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5: 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are about to lose you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Ziyan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Liu (from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Language-Art Project)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7: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whom it may concern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Anastasia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Odintsova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11: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Splittings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Stefan J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Schaffeld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13: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encounter with English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Yimeng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14: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Adoration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(from the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Echoes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series) by Fatima Hussain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Slides 15-16: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Visitor handout by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Haoyue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Chen, Jasmine Rawlinson and Hal Warren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7030A0"/>
                </a:solidFill>
              </a:rPr>
              <a:t>To learn more about these works, along with many others, please visit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https://www.arts.ac.uk/study-at-ual/language-centre/language-art-project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1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Background notes to LAP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304144"/>
            <a:ext cx="8147052" cy="5308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Founded 2019.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Bringing students together from across UAL, to: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discuss/ reflect on language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language-themed art (solo/ collaborative)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4"/>
                </a:solidFill>
              </a:rPr>
              <a:t>Online (+ physical) exhibition</a:t>
            </a:r>
          </a:p>
          <a:p>
            <a:pPr marL="0" indent="0">
              <a:buNone/>
            </a:pPr>
            <a:endParaRPr lang="en-GB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https://www.arts.ac.uk/study-at-ual/language-centre/language-art-project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1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dirty="0">
                <a:solidFill>
                  <a:srgbClr val="632523"/>
                </a:solidFill>
                <a:cs typeface="Cambria"/>
              </a:rPr>
              <a:t>Focus of today’s talk: 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304144"/>
            <a:ext cx="8147052" cy="5308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staff/ student curatorial 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curatorial team: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Hal Warren: BA CCC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2) @ CSM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Jasmine Rawlinson: BA CCC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2) @ CSM</a:t>
            </a: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Haoyue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Chen: MA Curating &amp; Collections @ Chelsea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B7AD-F6F0-C744-8028-DDA3973F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55" y="-975359"/>
            <a:ext cx="4297902" cy="3566160"/>
          </a:xfrm>
        </p:spPr>
        <p:txBody>
          <a:bodyPr anchor="ctr">
            <a:normAutofit/>
          </a:bodyPr>
          <a:lstStyle/>
          <a:p>
            <a:r>
              <a:rPr lang="en-US" dirty="0"/>
              <a:t>How it started…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4D123F-1C05-A741-789B-66BA3CE9C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17" y="1280683"/>
            <a:ext cx="7556313" cy="46021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 online gallery: first offer of curatorial help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initial hesitancy … and subsequent gratitude!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A8E6DD-02BB-BBFC-368F-330FEB6C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5" y="2573068"/>
            <a:ext cx="7772400" cy="743770"/>
          </a:xfrm>
          <a:prstGeom prst="rect">
            <a:avLst/>
          </a:prstGeom>
        </p:spPr>
      </p:pic>
      <p:pic>
        <p:nvPicPr>
          <p:cNvPr id="26" name="Picture 25" descr="A picture containing text, font, white, algebra&#10;&#10;Description automatically generated">
            <a:extLst>
              <a:ext uri="{FF2B5EF4-FFF2-40B4-BE49-F238E27FC236}">
                <a16:creationId xmlns:a16="http://schemas.microsoft.com/office/drawing/2014/main" id="{FC4CDB7A-A4CA-CE75-C442-EA31F7E69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53" y="5504555"/>
            <a:ext cx="5993130" cy="852240"/>
          </a:xfrm>
          <a:prstGeom prst="rect">
            <a:avLst/>
          </a:prstGeom>
        </p:spPr>
      </p:pic>
      <p:pic>
        <p:nvPicPr>
          <p:cNvPr id="32" name="Picture 31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2C2158E9-38D1-70A8-1A3D-31FCDC015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3" y="3412496"/>
            <a:ext cx="7772400" cy="10379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4238043-67D0-0E73-002B-67B573612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83" y="4546083"/>
            <a:ext cx="7772400" cy="8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D7A8B-E7D6-0942-A63A-1E59C69F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29599"/>
            <a:ext cx="3595506" cy="1611101"/>
          </a:xfrm>
        </p:spPr>
        <p:txBody>
          <a:bodyPr anchor="t">
            <a:norm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14C7-3594-DA4B-85A3-440E26B0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91387"/>
            <a:ext cx="8240233" cy="21848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Hal’s calm, tenacious work -and great communication- resulted in some excellent changes to my formatting attempts!</a:t>
            </a:r>
          </a:p>
        </p:txBody>
      </p:sp>
      <p:pic>
        <p:nvPicPr>
          <p:cNvPr id="8" name="Picture 7" descr="A picture containing text, handwriting, screenshot&#10;&#10;Description automatically generated">
            <a:extLst>
              <a:ext uri="{FF2B5EF4-FFF2-40B4-BE49-F238E27FC236}">
                <a16:creationId xmlns:a16="http://schemas.microsoft.com/office/drawing/2014/main" id="{C8B31C3B-F7FA-8CFB-8164-C67FBB46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3" y="2376196"/>
            <a:ext cx="7772400" cy="37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B7AD-F6F0-C744-8028-DDA3973F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55" y="-975359"/>
            <a:ext cx="4297902" cy="3566160"/>
          </a:xfrm>
        </p:spPr>
        <p:txBody>
          <a:bodyPr anchor="ctr">
            <a:normAutofit/>
          </a:bodyPr>
          <a:lstStyle/>
          <a:p>
            <a:r>
              <a:rPr lang="en-US" dirty="0"/>
              <a:t>And in 2023…</a:t>
            </a:r>
          </a:p>
        </p:txBody>
      </p: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6A9AAC35-7CB1-3A07-31BF-948D87DB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8" y="1431622"/>
            <a:ext cx="7666831" cy="1680199"/>
          </a:xfrm>
          <a:prstGeom prst="rect">
            <a:avLst/>
          </a:prstGeo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DCDD89A-209F-7E84-A03C-980E6A6BA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4345" y="3855720"/>
            <a:ext cx="4680685" cy="365760"/>
          </a:xfrm>
        </p:spPr>
      </p:pic>
      <p:pic>
        <p:nvPicPr>
          <p:cNvPr id="35" name="Picture 34" descr="A picture containing text, font, screenshot, typography&#10;&#10;Description automatically generated">
            <a:extLst>
              <a:ext uri="{FF2B5EF4-FFF2-40B4-BE49-F238E27FC236}">
                <a16:creationId xmlns:a16="http://schemas.microsoft.com/office/drawing/2014/main" id="{4FBF792C-835D-3F38-C509-187B73E51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149" y="2271721"/>
            <a:ext cx="33401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>
                <a:solidFill>
                  <a:srgbClr val="632523"/>
                </a:solidFill>
                <a:cs typeface="Cambria"/>
              </a:rPr>
              <a:t>2023 was different because:</a:t>
            </a:r>
            <a:br>
              <a:rPr lang="en-US" i="1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066800"/>
            <a:ext cx="4073526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(as well as online) exhibition.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… loads more work!!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b="1" dirty="0">
                <a:solidFill>
                  <a:schemeClr val="accent4"/>
                </a:solidFill>
              </a:rPr>
              <a:t>Online:  </a:t>
            </a:r>
            <a:r>
              <a:rPr lang="en-GB" sz="2400" dirty="0" err="1">
                <a:solidFill>
                  <a:schemeClr val="accent4"/>
                </a:solidFill>
              </a:rPr>
              <a:t>MyBlog</a:t>
            </a:r>
            <a:r>
              <a:rPr lang="en-GB" sz="2400" dirty="0">
                <a:solidFill>
                  <a:schemeClr val="accent4"/>
                </a:solidFill>
              </a:rPr>
              <a:t> (for gallery pages)</a:t>
            </a:r>
          </a:p>
          <a:p>
            <a:r>
              <a:rPr lang="en-GB" sz="2400" b="1" dirty="0">
                <a:solidFill>
                  <a:schemeClr val="accent4"/>
                </a:solidFill>
              </a:rPr>
              <a:t>Physical:  </a:t>
            </a:r>
            <a:r>
              <a:rPr lang="en-GB" sz="2400" dirty="0">
                <a:solidFill>
                  <a:schemeClr val="accent4"/>
                </a:solidFill>
              </a:rPr>
              <a:t>SU Gallery Space @ LCC</a:t>
            </a:r>
            <a:endParaRPr lang="en-GB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 descr="A picture containing child art, art&#10;&#10;Description automatically generated">
            <a:extLst>
              <a:ext uri="{FF2B5EF4-FFF2-40B4-BE49-F238E27FC236}">
                <a16:creationId xmlns:a16="http://schemas.microsoft.com/office/drawing/2014/main" id="{AF9FD3DD-FF0C-72C0-527F-9ADC0088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1304144"/>
            <a:ext cx="3616326" cy="47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u="sng" dirty="0">
                <a:solidFill>
                  <a:srgbClr val="632523"/>
                </a:solidFill>
                <a:cs typeface="Cambria"/>
              </a:rPr>
              <a:t>Online</a:t>
            </a:r>
            <a:r>
              <a:rPr lang="en-US" i="1" dirty="0">
                <a:solidFill>
                  <a:srgbClr val="632523"/>
                </a:solidFill>
                <a:cs typeface="Cambria"/>
              </a:rPr>
              <a:t> exhibition: division of </a:t>
            </a:r>
            <a:r>
              <a:rPr lang="en-US" i="1" dirty="0" err="1">
                <a:solidFill>
                  <a:srgbClr val="632523"/>
                </a:solidFill>
                <a:cs typeface="Cambria"/>
              </a:rPr>
              <a:t>labour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Me: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Gathering, checking,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categorising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submissions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Building gallery pages (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MyBlog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Liaising with Digital Comms re. home page</a:t>
            </a:r>
          </a:p>
          <a:p>
            <a:pPr marL="0" indent="0">
              <a:buNone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Curation team: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Advisory role (re. formatting, aesthetics…)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Creation of curatorial text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Behind-the-scenes info/idea-gathering missions…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69778"/>
            <a:ext cx="7556313" cy="1116106"/>
          </a:xfrm>
        </p:spPr>
        <p:txBody>
          <a:bodyPr/>
          <a:lstStyle/>
          <a:p>
            <a:r>
              <a:rPr lang="en-US" i="1" u="sng" dirty="0">
                <a:solidFill>
                  <a:srgbClr val="632523"/>
                </a:solidFill>
                <a:cs typeface="Cambria"/>
              </a:rPr>
              <a:t>Physical</a:t>
            </a:r>
            <a:r>
              <a:rPr lang="en-US" i="1" dirty="0">
                <a:solidFill>
                  <a:srgbClr val="632523"/>
                </a:solidFill>
                <a:cs typeface="Cambria"/>
              </a:rPr>
              <a:t> gallery: division of </a:t>
            </a:r>
            <a:r>
              <a:rPr lang="en-US" i="1" dirty="0" err="1">
                <a:solidFill>
                  <a:srgbClr val="632523"/>
                </a:solidFill>
                <a:cs typeface="Cambria"/>
              </a:rPr>
              <a:t>labour</a:t>
            </a:r>
            <a:br>
              <a:rPr lang="en-US" i="1" dirty="0">
                <a:solidFill>
                  <a:srgbClr val="632523"/>
                </a:solidFill>
                <a:cs typeface="Cambria"/>
              </a:rPr>
            </a:b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80" y="841947"/>
            <a:ext cx="7556313" cy="5546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SO many considerations!</a:t>
            </a:r>
          </a:p>
          <a:p>
            <a:pPr marL="0" indent="0"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Curation team took on the responsibility for: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gallery plan and visitor handout (design)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contacting specific artists where necessary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formatting and printing of descriptive labels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with technician to install exhibition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6B668D9E804B4B8BBB65D7F1AD1653" ma:contentTypeVersion="17" ma:contentTypeDescription="Create a new document." ma:contentTypeScope="" ma:versionID="b1c0f0cdcd3a3112b23f3de08e33173d">
  <xsd:schema xmlns:xsd="http://www.w3.org/2001/XMLSchema" xmlns:xs="http://www.w3.org/2001/XMLSchema" xmlns:p="http://schemas.microsoft.com/office/2006/metadata/properties" xmlns:ns2="3f316cc2-2614-4bf6-a7eb-b143b9c9317d" xmlns:ns3="e2beaed2-91dd-404d-a579-0b5789b426be" targetNamespace="http://schemas.microsoft.com/office/2006/metadata/properties" ma:root="true" ma:fieldsID="7ab766157ff0b514a3c7c70eff029f99" ns2:_="" ns3:_="">
    <xsd:import namespace="3f316cc2-2614-4bf6-a7eb-b143b9c9317d"/>
    <xsd:import namespace="e2beaed2-91dd-404d-a579-0b5789b426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astReviewed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16cc2-2614-4bf6-a7eb-b143b9c93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astReviewed" ma:index="21" nillable="true" ma:displayName="Last Reviewed" ma:format="DateOnly" ma:internalName="LastReviewed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a4177f9-52a5-4023-b952-3a64f72ac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eaed2-91dd-404d-a579-0b5789b426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f69a03e-101d-4438-aea1-cba5d20c3339}" ma:internalName="TaxCatchAll" ma:showField="CatchAllData" ma:web="e2beaed2-91dd-404d-a579-0b5789b426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Reviewed xmlns="3f316cc2-2614-4bf6-a7eb-b143b9c9317d" xsi:nil="true"/>
    <lcf76f155ced4ddcb4097134ff3c332f xmlns="3f316cc2-2614-4bf6-a7eb-b143b9c9317d">
      <Terms xmlns="http://schemas.microsoft.com/office/infopath/2007/PartnerControls"/>
    </lcf76f155ced4ddcb4097134ff3c332f>
    <TaxCatchAll xmlns="e2beaed2-91dd-404d-a579-0b5789b426be" xsi:nil="true"/>
  </documentManagement>
</p:properties>
</file>

<file path=customXml/itemProps1.xml><?xml version="1.0" encoding="utf-8"?>
<ds:datastoreItem xmlns:ds="http://schemas.openxmlformats.org/officeDocument/2006/customXml" ds:itemID="{020D7529-645D-4809-96C7-EF0807CC70B9}"/>
</file>

<file path=customXml/itemProps2.xml><?xml version="1.0" encoding="utf-8"?>
<ds:datastoreItem xmlns:ds="http://schemas.openxmlformats.org/officeDocument/2006/customXml" ds:itemID="{4E788470-291C-4F79-AD1F-EAC4ACD37EF7}"/>
</file>

<file path=customXml/itemProps3.xml><?xml version="1.0" encoding="utf-8"?>
<ds:datastoreItem xmlns:ds="http://schemas.openxmlformats.org/officeDocument/2006/customXml" ds:itemID="{61D00D1B-8B48-43E5-AF28-8A159322546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</TotalTime>
  <Words>703</Words>
  <Application>Microsoft Macintosh PowerPoint</Application>
  <PresentationFormat>On-screen Show (4:3)</PresentationFormat>
  <Paragraphs>129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Dreaming Outloud Pro</vt:lpstr>
      <vt:lpstr>Rockwell</vt:lpstr>
      <vt:lpstr>Wingdings</vt:lpstr>
      <vt:lpstr>Advantage</vt:lpstr>
      <vt:lpstr>Language-Art Project: a curatorial collaboration</vt:lpstr>
      <vt:lpstr>Background notes to LAP </vt:lpstr>
      <vt:lpstr>Focus of today’s talk:  </vt:lpstr>
      <vt:lpstr>How it started…</vt:lpstr>
      <vt:lpstr> </vt:lpstr>
      <vt:lpstr>And in 2023…</vt:lpstr>
      <vt:lpstr>2023 was different because: </vt:lpstr>
      <vt:lpstr>Online exhibition: division of labour </vt:lpstr>
      <vt:lpstr>Physical gallery: division of labour </vt:lpstr>
      <vt:lpstr>Physical gallery: division of labour (continued) </vt:lpstr>
      <vt:lpstr>Disagreements within the team…? </vt:lpstr>
      <vt:lpstr>Complementary skills </vt:lpstr>
      <vt:lpstr>My reflective take-away </vt:lpstr>
      <vt:lpstr>Thoughts from the team </vt:lpstr>
      <vt:lpstr>Notes on payment </vt:lpstr>
      <vt:lpstr>Finally… come see our exhibition!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Mathematical Art Statement:  multidisciplinary magic</dc:title>
  <dc:creator>Karen Harris</dc:creator>
  <cp:lastModifiedBy>Karen Harris</cp:lastModifiedBy>
  <cp:revision>145</cp:revision>
  <cp:lastPrinted>2022-07-11T16:08:34Z</cp:lastPrinted>
  <dcterms:created xsi:type="dcterms:W3CDTF">2021-08-17T20:48:12Z</dcterms:created>
  <dcterms:modified xsi:type="dcterms:W3CDTF">2023-07-02T17:25:58Z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0x010100A16B668D9E804B4B8BBB65D7F1AD1653</vt:lpwstr>
  </property>
</Properties>
</file>