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 id="261" r:id="rId7"/>
    <p:sldId id="262" r:id="rId8"/>
    <p:sldId id="263" r:id="rId9"/>
    <p:sldId id="269" r:id="rId10"/>
    <p:sldId id="265" r:id="rId11"/>
    <p:sldId id="268" r:id="rId12"/>
    <p:sldId id="266" r:id="rId13"/>
    <p:sldId id="267" r:id="rId14"/>
    <p:sldId id="270" r:id="rId15"/>
    <p:sldId id="271" r:id="rId16"/>
    <p:sldId id="274" r:id="rId17"/>
    <p:sldId id="275" r:id="rId18"/>
    <p:sldId id="282" r:id="rId19"/>
    <p:sldId id="276" r:id="rId20"/>
    <p:sldId id="278" r:id="rId21"/>
    <p:sldId id="277" r:id="rId22"/>
    <p:sldId id="279" r:id="rId23"/>
    <p:sldId id="281" r:id="rId24"/>
    <p:sldId id="280" r:id="rId25"/>
  </p:sldIdLst>
  <p:sldSz cx="9144000" cy="6858000" type="screen4x3"/>
  <p:notesSz cx="6858000" cy="9144000"/>
  <p:embeddedFontLst>
    <p:embeddedFont>
      <p:font typeface="Freestyle Script" pitchFamily="66" charset="0"/>
      <p:regular r:id="rId26"/>
    </p:embeddedFont>
    <p:embeddedFont>
      <p:font typeface="Gill Sans MT" pitchFamily="34" charset="0"/>
      <p:regular r:id="rId27"/>
      <p:bold r:id="rId28"/>
      <p:italic r:id="rId29"/>
      <p:boldItalic r:id="rId30"/>
    </p:embeddedFont>
    <p:embeddedFont>
      <p:font typeface="Calibri" pitchFamily="34" charset="0"/>
      <p:regular r:id="rId31"/>
      <p:bold r:id="rId32"/>
      <p:italic r:id="rId33"/>
      <p:boldItalic r:id="rId34"/>
    </p:embeddedFont>
    <p:embeddedFont>
      <p:font typeface="OCR A Extended" pitchFamily="50" charset="0"/>
      <p:regular r:id="rId35"/>
    </p:embeddedFont>
    <p:embeddedFont>
      <p:font typeface="Copperplate Gothic Bold" pitchFamily="34" charset="0"/>
      <p:regular r:id="rId36"/>
    </p:embeddedFont>
    <p:embeddedFont>
      <p:font typeface="Balloonist SF" pitchFamily="34" charset="0"/>
      <p:bold r:id="rId37"/>
    </p:embeddedFont>
    <p:embeddedFont>
      <p:font typeface="Bradley Hand ITC" pitchFamily="66" charset="0"/>
      <p:regular r:id="rId38"/>
    </p:embeddedFont>
    <p:embeddedFont>
      <p:font typeface="Bell MT" pitchFamily="18" charset="0"/>
      <p:regular r:id="rId39"/>
      <p:bold r:id="rId40"/>
      <p: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FFFF66"/>
    <a:srgbClr val="71FFFF"/>
    <a:srgbClr val="5DFF5D"/>
    <a:srgbClr val="FFFF4F"/>
    <a:srgbClr val="FFFF99"/>
    <a:srgbClr val="FFE8CC"/>
    <a:srgbClr val="FFFFCC"/>
    <a:srgbClr val="663300"/>
    <a:srgbClr val="CC66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199" autoAdjust="0"/>
    <p:restoredTop sz="99514" autoAdjust="0"/>
  </p:normalViewPr>
  <p:slideViewPr>
    <p:cSldViewPr snapToGrid="0">
      <p:cViewPr>
        <p:scale>
          <a:sx n="66" d="100"/>
          <a:sy n="66" d="100"/>
        </p:scale>
        <p:origin x="-1302" y="-103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8.fntdata"/><Relationship Id="rId38"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5/14/2010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5/14/2010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5/14/2010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5/14/2010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5/14/2010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5/14/2010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5/14/2010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5/14/2010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5/14/2010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5/14/2010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5/14/2010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5/14/2010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gi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2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21433382">
            <a:off x="380615" y="-53480"/>
            <a:ext cx="8470418" cy="5566560"/>
          </a:xfrm>
          <a:prstGeom prst="rect">
            <a:avLst/>
          </a:prstGeom>
          <a:gradFill flip="none" rotWithShape="1">
            <a:gsLst>
              <a:gs pos="0">
                <a:schemeClr val="bg1"/>
              </a:gs>
              <a:gs pos="64999">
                <a:srgbClr val="F0EBD5"/>
              </a:gs>
              <a:gs pos="100000">
                <a:srgbClr val="D1C39F"/>
              </a:gs>
            </a:gsLst>
            <a:lin ang="13500000" scaled="1"/>
            <a:tileRect/>
          </a:gra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0" b="1" dirty="0" smtClean="0">
                <a:solidFill>
                  <a:schemeClr val="tx1"/>
                </a:solidFill>
                <a:latin typeface="Freestyle Script" pitchFamily="66" charset="0"/>
              </a:rPr>
              <a:t>Beyond the Visual: The Roles of the Senses in Contemporary Comics </a:t>
            </a:r>
            <a:endParaRPr lang="en-GB" sz="10000" b="1" dirty="0">
              <a:solidFill>
                <a:schemeClr val="tx1"/>
              </a:solidFill>
              <a:latin typeface="Freestyle Script" pitchFamily="66" charset="0"/>
            </a:endParaRPr>
          </a:p>
        </p:txBody>
      </p:sp>
      <p:grpSp>
        <p:nvGrpSpPr>
          <p:cNvPr id="8" name="Group 7"/>
          <p:cNvGrpSpPr/>
          <p:nvPr/>
        </p:nvGrpSpPr>
        <p:grpSpPr>
          <a:xfrm rot="564211">
            <a:off x="6095207" y="4869922"/>
            <a:ext cx="3060000" cy="1980000"/>
            <a:chOff x="5855400" y="4648200"/>
            <a:chExt cx="3060000" cy="1980000"/>
          </a:xfrm>
        </p:grpSpPr>
        <p:sp>
          <p:nvSpPr>
            <p:cNvPr id="6" name="Rectangle 5"/>
            <p:cNvSpPr/>
            <p:nvPr/>
          </p:nvSpPr>
          <p:spPr>
            <a:xfrm>
              <a:off x="5855400" y="4648200"/>
              <a:ext cx="3060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sz="2400" dirty="0" smtClean="0">
                  <a:solidFill>
                    <a:schemeClr val="tx2"/>
                  </a:solidFill>
                  <a:latin typeface="Arial" pitchFamily="34" charset="0"/>
                  <a:cs typeface="Arial" pitchFamily="34" charset="0"/>
                </a:rPr>
                <a:t>Ian Hague</a:t>
              </a:r>
            </a:p>
            <a:p>
              <a:pPr algn="ctr"/>
              <a:r>
                <a:rPr lang="en-GB" sz="2400" dirty="0" smtClean="0">
                  <a:solidFill>
                    <a:schemeClr val="tx2"/>
                  </a:solidFill>
                  <a:latin typeface="Arial" pitchFamily="34" charset="0"/>
                  <a:cs typeface="Arial" pitchFamily="34" charset="0"/>
                </a:rPr>
                <a:t>I.Hague@chi.ac.uk</a:t>
              </a:r>
              <a:endParaRPr lang="en-GB" sz="2400" dirty="0">
                <a:solidFill>
                  <a:schemeClr val="tx2"/>
                </a:solidFill>
                <a:latin typeface="Arial" pitchFamily="34" charset="0"/>
                <a:cs typeface="Arial" pitchFamily="34" charset="0"/>
              </a:endParaRPr>
            </a:p>
          </p:txBody>
        </p:sp>
        <p:pic>
          <p:nvPicPr>
            <p:cNvPr id="7" name="Picture 6" descr="ChiUni_logo.jpg"/>
            <p:cNvPicPr>
              <a:picLocks noChangeAspect="1"/>
            </p:cNvPicPr>
            <p:nvPr/>
          </p:nvPicPr>
          <p:blipFill>
            <a:blip r:embed="rId2" cstate="print"/>
            <a:stretch>
              <a:fillRect/>
            </a:stretch>
          </p:blipFill>
          <p:spPr>
            <a:xfrm>
              <a:off x="6040722" y="5700941"/>
              <a:ext cx="2646078" cy="865762"/>
            </a:xfrm>
            <a:prstGeom prst="rect">
              <a:avLst/>
            </a:prstGeom>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3" fill="hold" grpId="0" nodeType="clickEffect">
                                  <p:stCondLst>
                                    <p:cond delay="0"/>
                                  </p:stCondLst>
                                  <p:childTnLst>
                                    <p:anim calcmode="lin" valueType="num">
                                      <p:cBhvr additive="base">
                                        <p:cTn id="6" dur="1000"/>
                                        <p:tgtEl>
                                          <p:spTgt spid="4"/>
                                        </p:tgtEl>
                                        <p:attrNameLst>
                                          <p:attrName>ppt_x</p:attrName>
                                        </p:attrNameLst>
                                      </p:cBhvr>
                                      <p:tavLst>
                                        <p:tav tm="0">
                                          <p:val>
                                            <p:strVal val="ppt_x"/>
                                          </p:val>
                                        </p:tav>
                                        <p:tav tm="100000">
                                          <p:val>
                                            <p:strVal val="1+ppt_w/2"/>
                                          </p:val>
                                        </p:tav>
                                      </p:tavLst>
                                    </p:anim>
                                    <p:anim calcmode="lin" valueType="num">
                                      <p:cBhvr additive="base">
                                        <p:cTn id="7" dur="1000"/>
                                        <p:tgtEl>
                                          <p:spTgt spid="4"/>
                                        </p:tgtEl>
                                        <p:attrNameLst>
                                          <p:attrName>ppt_y</p:attrName>
                                        </p:attrNameLst>
                                      </p:cBhvr>
                                      <p:tavLst>
                                        <p:tav tm="0">
                                          <p:val>
                                            <p:strVal val="ppt_y"/>
                                          </p:val>
                                        </p:tav>
                                        <p:tav tm="100000">
                                          <p:val>
                                            <p:strVal val="0-ppt_h/2"/>
                                          </p:val>
                                        </p:tav>
                                      </p:tavLst>
                                    </p:anim>
                                    <p:set>
                                      <p:cBhvr>
                                        <p:cTn id="8" dur="1" fill="hold">
                                          <p:stCondLst>
                                            <p:cond delay="999"/>
                                          </p:stCondLst>
                                        </p:cTn>
                                        <p:tgtEl>
                                          <p:spTgt spid="4"/>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8"/>
                                        </p:tgtEl>
                                        <p:attrNameLst>
                                          <p:attrName>ppt_x</p:attrName>
                                        </p:attrNameLst>
                                      </p:cBhvr>
                                      <p:tavLst>
                                        <p:tav tm="0">
                                          <p:val>
                                            <p:strVal val="ppt_x"/>
                                          </p:val>
                                        </p:tav>
                                        <p:tav tm="100000">
                                          <p:val>
                                            <p:strVal val="ppt_x"/>
                                          </p:val>
                                        </p:tav>
                                      </p:tavLst>
                                    </p:anim>
                                    <p:anim calcmode="lin" valueType="num">
                                      <p:cBhvr additive="base">
                                        <p:cTn id="11" dur="500"/>
                                        <p:tgtEl>
                                          <p:spTgt spid="8"/>
                                        </p:tgtEl>
                                        <p:attrNameLst>
                                          <p:attrName>ppt_y</p:attrName>
                                        </p:attrNameLst>
                                      </p:cBhvr>
                                      <p:tavLst>
                                        <p:tav tm="0">
                                          <p:val>
                                            <p:strVal val="ppt_y"/>
                                          </p:val>
                                        </p:tav>
                                        <p:tav tm="100000">
                                          <p:val>
                                            <p:strVal val="1+ppt_h/2"/>
                                          </p:val>
                                        </p:tav>
                                      </p:tavLst>
                                    </p:anim>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20366" y="1959428"/>
            <a:ext cx="7859178" cy="1732104"/>
          </a:xfrm>
          <a:prstGeom prst="rect">
            <a:avLst/>
          </a:prstGeom>
          <a:solidFill>
            <a:schemeClr val="bg1"/>
          </a:solidFill>
          <a:ln w="127000">
            <a:solidFill>
              <a:schemeClr val="bg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solidFill>
                  <a:schemeClr val="tx1"/>
                </a:solidFill>
                <a:latin typeface="OCR A Extended" pitchFamily="50" charset="0"/>
                <a:cs typeface="Aharoni" pitchFamily="2" charset="-79"/>
              </a:rPr>
              <a:t>‘A scent may drown entire years in the remembered </a:t>
            </a:r>
            <a:r>
              <a:rPr lang="en-GB" sz="3600" dirty="0" err="1" smtClean="0">
                <a:solidFill>
                  <a:schemeClr val="tx1"/>
                </a:solidFill>
                <a:latin typeface="OCR A Extended" pitchFamily="50" charset="0"/>
                <a:cs typeface="Aharoni" pitchFamily="2" charset="-79"/>
              </a:rPr>
              <a:t>odor</a:t>
            </a:r>
            <a:r>
              <a:rPr lang="en-GB" sz="3600" dirty="0" smtClean="0">
                <a:solidFill>
                  <a:schemeClr val="tx1"/>
                </a:solidFill>
                <a:latin typeface="OCR A Extended" pitchFamily="50" charset="0"/>
                <a:cs typeface="Aharoni" pitchFamily="2" charset="-79"/>
              </a:rPr>
              <a:t> it evokes.’</a:t>
            </a:r>
            <a:endParaRPr lang="en-GB" sz="3600" dirty="0">
              <a:solidFill>
                <a:schemeClr val="tx1"/>
              </a:solidFill>
              <a:latin typeface="OCR A Extended" pitchFamily="50" charset="0"/>
              <a:cs typeface="Aharoni" pitchFamily="2" charset="-79"/>
            </a:endParaRPr>
          </a:p>
        </p:txBody>
      </p:sp>
      <p:sp>
        <p:nvSpPr>
          <p:cNvPr id="4" name="Rectangle 3"/>
          <p:cNvSpPr/>
          <p:nvPr/>
        </p:nvSpPr>
        <p:spPr>
          <a:xfrm>
            <a:off x="854195" y="4937760"/>
            <a:ext cx="7816469" cy="1128699"/>
          </a:xfrm>
          <a:prstGeom prst="rect">
            <a:avLst/>
          </a:prstGeom>
          <a:solidFill>
            <a:schemeClr val="bg1"/>
          </a:solidFill>
          <a:ln w="127000">
            <a:solidFill>
              <a:schemeClr val="bg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solidFill>
                  <a:schemeClr val="tx1"/>
                </a:solidFill>
                <a:latin typeface="OCR A Extended" pitchFamily="50" charset="0"/>
                <a:cs typeface="Aharoni" pitchFamily="2" charset="-79"/>
              </a:rPr>
              <a:t>Walter Benjamin</a:t>
            </a:r>
            <a:r>
              <a:rPr lang="en-GB" sz="2000" i="1" dirty="0" smtClean="0">
                <a:solidFill>
                  <a:schemeClr val="tx1"/>
                </a:solidFill>
                <a:latin typeface="OCR A Extended" pitchFamily="50" charset="0"/>
                <a:cs typeface="Aharoni" pitchFamily="2" charset="-79"/>
              </a:rPr>
              <a:t>, </a:t>
            </a:r>
            <a:r>
              <a:rPr lang="en-GB" sz="2000" dirty="0" smtClean="0">
                <a:solidFill>
                  <a:schemeClr val="tx1"/>
                </a:solidFill>
                <a:latin typeface="OCR A Extended" pitchFamily="50" charset="0"/>
                <a:cs typeface="Aharoni" pitchFamily="2" charset="-79"/>
              </a:rPr>
              <a:t>‘On Some Motifs in Baudelaire’ in </a:t>
            </a:r>
            <a:r>
              <a:rPr lang="en-GB" sz="2000" i="1" dirty="0" smtClean="0">
                <a:solidFill>
                  <a:schemeClr val="tx1"/>
                </a:solidFill>
                <a:latin typeface="OCR A Extended" pitchFamily="50" charset="0"/>
                <a:cs typeface="Aharoni" pitchFamily="2" charset="-79"/>
              </a:rPr>
              <a:t>Walter Benjamin: Selected Writings Volume 4: 1938-1940</a:t>
            </a:r>
            <a:r>
              <a:rPr lang="en-GB" sz="2000" dirty="0" smtClean="0">
                <a:solidFill>
                  <a:schemeClr val="tx1"/>
                </a:solidFill>
                <a:latin typeface="OCR A Extended" pitchFamily="50" charset="0"/>
                <a:cs typeface="Aharoni" pitchFamily="2" charset="-79"/>
              </a:rPr>
              <a:t>, p.20. </a:t>
            </a:r>
            <a:endParaRPr lang="en-GB" sz="2000" dirty="0">
              <a:solidFill>
                <a:schemeClr val="tx1"/>
              </a:solidFill>
              <a:latin typeface="OCR A Extended" pitchFamily="50" charset="0"/>
              <a:cs typeface="Aharoni" pitchFamily="2" charset="-79"/>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2" fill="hold" grpId="1" nodeType="clickEffect">
                                  <p:stCondLst>
                                    <p:cond delay="0"/>
                                  </p:stCondLst>
                                  <p:childTnLst>
                                    <p:anim calcmode="lin" valueType="num">
                                      <p:cBhvr additive="base">
                                        <p:cTn id="16" dur="500"/>
                                        <p:tgtEl>
                                          <p:spTgt spid="3"/>
                                        </p:tgtEl>
                                        <p:attrNameLst>
                                          <p:attrName>ppt_x</p:attrName>
                                        </p:attrNameLst>
                                      </p:cBhvr>
                                      <p:tavLst>
                                        <p:tav tm="0">
                                          <p:val>
                                            <p:strVal val="ppt_x"/>
                                          </p:val>
                                        </p:tav>
                                        <p:tav tm="100000">
                                          <p:val>
                                            <p:strVal val="1+ppt_w/2"/>
                                          </p:val>
                                        </p:tav>
                                      </p:tavLst>
                                    </p:anim>
                                    <p:anim calcmode="lin" valueType="num">
                                      <p:cBhvr additive="base">
                                        <p:cTn id="17" dur="500"/>
                                        <p:tgtEl>
                                          <p:spTgt spid="3"/>
                                        </p:tgtEl>
                                        <p:attrNameLst>
                                          <p:attrName>ppt_y</p:attrName>
                                        </p:attrNameLst>
                                      </p:cBhvr>
                                      <p:tavLst>
                                        <p:tav tm="0">
                                          <p:val>
                                            <p:strVal val="ppt_y"/>
                                          </p:val>
                                        </p:tav>
                                        <p:tav tm="100000">
                                          <p:val>
                                            <p:strVal val="ppt_y"/>
                                          </p:val>
                                        </p:tav>
                                      </p:tavLst>
                                    </p:anim>
                                    <p:set>
                                      <p:cBhvr>
                                        <p:cTn id="18" dur="1" fill="hold">
                                          <p:stCondLst>
                                            <p:cond delay="499"/>
                                          </p:stCondLst>
                                        </p:cTn>
                                        <p:tgtEl>
                                          <p:spTgt spid="3"/>
                                        </p:tgtEl>
                                        <p:attrNameLst>
                                          <p:attrName>style.visibility</p:attrName>
                                        </p:attrNameLst>
                                      </p:cBhvr>
                                      <p:to>
                                        <p:strVal val="hidden"/>
                                      </p:to>
                                    </p:set>
                                  </p:childTnLst>
                                </p:cTn>
                              </p:par>
                              <p:par>
                                <p:cTn id="19" presetID="2" presetClass="exit" presetSubtype="8" fill="hold" grpId="1" nodeType="withEffect">
                                  <p:stCondLst>
                                    <p:cond delay="0"/>
                                  </p:stCondLst>
                                  <p:childTnLst>
                                    <p:anim calcmode="lin" valueType="num">
                                      <p:cBhvr additive="base">
                                        <p:cTn id="20" dur="500"/>
                                        <p:tgtEl>
                                          <p:spTgt spid="4"/>
                                        </p:tgtEl>
                                        <p:attrNameLst>
                                          <p:attrName>ppt_x</p:attrName>
                                        </p:attrNameLst>
                                      </p:cBhvr>
                                      <p:tavLst>
                                        <p:tav tm="0">
                                          <p:val>
                                            <p:strVal val="ppt_x"/>
                                          </p:val>
                                        </p:tav>
                                        <p:tav tm="100000">
                                          <p:val>
                                            <p:strVal val="0-ppt_w/2"/>
                                          </p:val>
                                        </p:tav>
                                      </p:tavLst>
                                    </p:anim>
                                    <p:anim calcmode="lin" valueType="num">
                                      <p:cBhvr additive="base">
                                        <p:cTn id="21" dur="500"/>
                                        <p:tgtEl>
                                          <p:spTgt spid="4"/>
                                        </p:tgtEl>
                                        <p:attrNameLst>
                                          <p:attrName>ppt_y</p:attrName>
                                        </p:attrNameLst>
                                      </p:cBhvr>
                                      <p:tavLst>
                                        <p:tav tm="0">
                                          <p:val>
                                            <p:strVal val="ppt_y"/>
                                          </p:val>
                                        </p:tav>
                                        <p:tav tm="100000">
                                          <p:val>
                                            <p:strVal val="ppt_y"/>
                                          </p:val>
                                        </p:tav>
                                      </p:tavLst>
                                    </p:anim>
                                    <p:set>
                                      <p:cBhvr>
                                        <p:cTn id="2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dorama Card.gif"/>
          <p:cNvPicPr>
            <a:picLocks noChangeAspect="1"/>
          </p:cNvPicPr>
          <p:nvPr/>
        </p:nvPicPr>
        <p:blipFill>
          <a:blip r:embed="rId2" cstate="print"/>
          <a:stretch>
            <a:fillRect/>
          </a:stretch>
        </p:blipFill>
        <p:spPr>
          <a:xfrm rot="20543665">
            <a:off x="-43863" y="95540"/>
            <a:ext cx="5644110" cy="3538857"/>
          </a:xfrm>
          <a:prstGeom prst="rect">
            <a:avLst/>
          </a:prstGeom>
        </p:spPr>
      </p:pic>
      <p:pic>
        <p:nvPicPr>
          <p:cNvPr id="3" name="Picture 2" descr="Leather Godesses of Phobos Card.jpg"/>
          <p:cNvPicPr>
            <a:picLocks noChangeAspect="1"/>
          </p:cNvPicPr>
          <p:nvPr/>
        </p:nvPicPr>
        <p:blipFill>
          <a:blip r:embed="rId3" cstate="print"/>
          <a:stretch>
            <a:fillRect/>
          </a:stretch>
        </p:blipFill>
        <p:spPr>
          <a:xfrm rot="1052248">
            <a:off x="4119917" y="2457377"/>
            <a:ext cx="5345885" cy="4289971"/>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 calcmode="lin" valueType="num">
                                      <p:cBhvr>
                                        <p:cTn id="17" dur="500" fill="hold"/>
                                        <p:tgtEl>
                                          <p:spTgt spid="3"/>
                                        </p:tgtEl>
                                        <p:attrNameLst>
                                          <p:attrName>style.rotation</p:attrName>
                                        </p:attrNameLst>
                                      </p:cBhvr>
                                      <p:tavLst>
                                        <p:tav tm="0">
                                          <p:val>
                                            <p:fltVal val="360"/>
                                          </p:val>
                                        </p:tav>
                                        <p:tav tm="100000">
                                          <p:val>
                                            <p:fltVal val="0"/>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58" presetClass="exit" presetSubtype="0" decel="100000" fill="hold" nodeType="clickEffect">
                                  <p:stCondLst>
                                    <p:cond delay="0"/>
                                  </p:stCondLst>
                                  <p:childTnLst>
                                    <p:anim calcmode="lin" valueType="num">
                                      <p:cBhvr>
                                        <p:cTn id="22" dur="500"/>
                                        <p:tgtEl>
                                          <p:spTgt spid="3"/>
                                        </p:tgtEl>
                                        <p:attrNameLst>
                                          <p:attrName>ppt_w</p:attrName>
                                        </p:attrNameLst>
                                      </p:cBhvr>
                                      <p:tavLst>
                                        <p:tav tm="0">
                                          <p:val>
                                            <p:strVal val="ppt_w"/>
                                          </p:val>
                                        </p:tav>
                                        <p:tav tm="100000">
                                          <p:val>
                                            <p:strVal val="ppt_w*2.5"/>
                                          </p:val>
                                        </p:tav>
                                      </p:tavLst>
                                    </p:anim>
                                    <p:anim calcmode="lin" valueType="num">
                                      <p:cBhvr>
                                        <p:cTn id="23" dur="500"/>
                                        <p:tgtEl>
                                          <p:spTgt spid="3"/>
                                        </p:tgtEl>
                                        <p:attrNameLst>
                                          <p:attrName>ppt_h</p:attrName>
                                        </p:attrNameLst>
                                      </p:cBhvr>
                                      <p:tavLst>
                                        <p:tav tm="0">
                                          <p:val>
                                            <p:strVal val="ppt_h"/>
                                          </p:val>
                                        </p:tav>
                                        <p:tav tm="100000">
                                          <p:val>
                                            <p:strVal val="ppt_h*0.01"/>
                                          </p:val>
                                        </p:tav>
                                      </p:tavLst>
                                    </p:anim>
                                    <p:anim calcmode="lin" valueType="num">
                                      <p:cBhvr>
                                        <p:cTn id="24" dur="500"/>
                                        <p:tgtEl>
                                          <p:spTgt spid="3"/>
                                        </p:tgtEl>
                                        <p:attrNameLst>
                                          <p:attrName>ppt_x</p:attrName>
                                        </p:attrNameLst>
                                      </p:cBhvr>
                                      <p:tavLst>
                                        <p:tav tm="0">
                                          <p:val>
                                            <p:strVal val="ppt_x"/>
                                          </p:val>
                                        </p:tav>
                                        <p:tav tm="100000">
                                          <p:val>
                                            <p:strVal val="ppt_x"/>
                                          </p:val>
                                        </p:tav>
                                      </p:tavLst>
                                    </p:anim>
                                    <p:anim calcmode="lin" valueType="num">
                                      <p:cBhvr>
                                        <p:cTn id="25" dur="500"/>
                                        <p:tgtEl>
                                          <p:spTgt spid="3"/>
                                        </p:tgtEl>
                                        <p:attrNameLst>
                                          <p:attrName>ppt_y</p:attrName>
                                        </p:attrNameLst>
                                      </p:cBhvr>
                                      <p:tavLst>
                                        <p:tav tm="0">
                                          <p:val>
                                            <p:strVal val="ppt_y"/>
                                          </p:val>
                                        </p:tav>
                                        <p:tav tm="100000">
                                          <p:val>
                                            <p:strVal val="ppt_h+1"/>
                                          </p:val>
                                        </p:tav>
                                      </p:tavLst>
                                    </p:anim>
                                    <p:animEffect transition="out" filter="fade">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childTnLst>
                          </p:cTn>
                        </p:par>
                        <p:par>
                          <p:cTn id="28" fill="hold">
                            <p:stCondLst>
                              <p:cond delay="500"/>
                            </p:stCondLst>
                            <p:childTnLst>
                              <p:par>
                                <p:cTn id="29" presetID="58" presetClass="exit" presetSubtype="0" decel="100000" fill="hold" nodeType="afterEffect">
                                  <p:stCondLst>
                                    <p:cond delay="0"/>
                                  </p:stCondLst>
                                  <p:childTnLst>
                                    <p:anim calcmode="lin" valueType="num">
                                      <p:cBhvr>
                                        <p:cTn id="30" dur="500"/>
                                        <p:tgtEl>
                                          <p:spTgt spid="4"/>
                                        </p:tgtEl>
                                        <p:attrNameLst>
                                          <p:attrName>ppt_w</p:attrName>
                                        </p:attrNameLst>
                                      </p:cBhvr>
                                      <p:tavLst>
                                        <p:tav tm="0">
                                          <p:val>
                                            <p:strVal val="ppt_w"/>
                                          </p:val>
                                        </p:tav>
                                        <p:tav tm="100000">
                                          <p:val>
                                            <p:strVal val="ppt_w*2.5"/>
                                          </p:val>
                                        </p:tav>
                                      </p:tavLst>
                                    </p:anim>
                                    <p:anim calcmode="lin" valueType="num">
                                      <p:cBhvr>
                                        <p:cTn id="31" dur="500"/>
                                        <p:tgtEl>
                                          <p:spTgt spid="4"/>
                                        </p:tgtEl>
                                        <p:attrNameLst>
                                          <p:attrName>ppt_h</p:attrName>
                                        </p:attrNameLst>
                                      </p:cBhvr>
                                      <p:tavLst>
                                        <p:tav tm="0">
                                          <p:val>
                                            <p:strVal val="ppt_h"/>
                                          </p:val>
                                        </p:tav>
                                        <p:tav tm="100000">
                                          <p:val>
                                            <p:strVal val="ppt_h*0.01"/>
                                          </p:val>
                                        </p:tav>
                                      </p:tavLst>
                                    </p:anim>
                                    <p:anim calcmode="lin" valueType="num">
                                      <p:cBhvr>
                                        <p:cTn id="32" dur="500"/>
                                        <p:tgtEl>
                                          <p:spTgt spid="4"/>
                                        </p:tgtEl>
                                        <p:attrNameLst>
                                          <p:attrName>ppt_x</p:attrName>
                                        </p:attrNameLst>
                                      </p:cBhvr>
                                      <p:tavLst>
                                        <p:tav tm="0">
                                          <p:val>
                                            <p:strVal val="ppt_x"/>
                                          </p:val>
                                        </p:tav>
                                        <p:tav tm="100000">
                                          <p:val>
                                            <p:strVal val="ppt_x"/>
                                          </p:val>
                                        </p:tav>
                                      </p:tavLst>
                                    </p:anim>
                                    <p:anim calcmode="lin" valueType="num">
                                      <p:cBhvr>
                                        <p:cTn id="33" dur="500"/>
                                        <p:tgtEl>
                                          <p:spTgt spid="4"/>
                                        </p:tgtEl>
                                        <p:attrNameLst>
                                          <p:attrName>ppt_y</p:attrName>
                                        </p:attrNameLst>
                                      </p:cBhvr>
                                      <p:tavLst>
                                        <p:tav tm="0">
                                          <p:val>
                                            <p:strVal val="ppt_y"/>
                                          </p:val>
                                        </p:tav>
                                        <p:tav tm="100000">
                                          <p:val>
                                            <p:strVal val="ppt_h+1"/>
                                          </p:val>
                                        </p:tav>
                                      </p:tavLst>
                                    </p:anim>
                                    <p:animEffect transition="out" filter="fade">
                                      <p:cBhvr>
                                        <p:cTn id="34" dur="500"/>
                                        <p:tgtEl>
                                          <p:spTgt spid="4"/>
                                        </p:tgtEl>
                                      </p:cBhvr>
                                    </p:animEffect>
                                    <p:set>
                                      <p:cBhvr>
                                        <p:cTn id="35"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tique Bakery 1.jpg"/>
          <p:cNvPicPr>
            <a:picLocks noChangeAspect="1"/>
          </p:cNvPicPr>
          <p:nvPr/>
        </p:nvPicPr>
        <p:blipFill>
          <a:blip r:embed="rId2" cstate="print"/>
          <a:stretch>
            <a:fillRect/>
          </a:stretch>
        </p:blipFill>
        <p:spPr>
          <a:xfrm rot="442225">
            <a:off x="4130052" y="-148921"/>
            <a:ext cx="4889840" cy="6858000"/>
          </a:xfrm>
          <a:prstGeom prst="rect">
            <a:avLst/>
          </a:prstGeom>
        </p:spPr>
      </p:pic>
      <p:pic>
        <p:nvPicPr>
          <p:cNvPr id="5" name="Picture 4" descr="Antique Bakery 2.jpg"/>
          <p:cNvPicPr>
            <a:picLocks noChangeAspect="1"/>
          </p:cNvPicPr>
          <p:nvPr/>
        </p:nvPicPr>
        <p:blipFill>
          <a:blip r:embed="rId3" cstate="print"/>
          <a:stretch>
            <a:fillRect/>
          </a:stretch>
        </p:blipFill>
        <p:spPr>
          <a:xfrm rot="21112561">
            <a:off x="37025" y="-116115"/>
            <a:ext cx="4889840" cy="6858000"/>
          </a:xfrm>
          <a:prstGeom prst="rect">
            <a:avLst/>
          </a:prstGeom>
        </p:spPr>
      </p:pic>
      <p:sp>
        <p:nvSpPr>
          <p:cNvPr id="4" name="Rectangle 3"/>
          <p:cNvSpPr/>
          <p:nvPr/>
        </p:nvSpPr>
        <p:spPr>
          <a:xfrm rot="21310084">
            <a:off x="857979" y="1612514"/>
            <a:ext cx="7237926" cy="4033542"/>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sz="2400" b="1" dirty="0" smtClean="0">
                <a:solidFill>
                  <a:schemeClr val="tx1"/>
                </a:solidFill>
                <a:latin typeface="Rod" pitchFamily="49" charset="-79"/>
                <a:cs typeface="Rod" pitchFamily="49" charset="-79"/>
              </a:rPr>
              <a:t>‘Each volume would have a new scratch-and-sniff, strawberries, chocolate, all meant to entice you into the baking world within. No </a:t>
            </a:r>
            <a:r>
              <a:rPr lang="en-GB" sz="2400" b="1" dirty="0" err="1" smtClean="0">
                <a:solidFill>
                  <a:schemeClr val="tx1"/>
                </a:solidFill>
                <a:latin typeface="Rod" pitchFamily="49" charset="-79"/>
                <a:cs typeface="Rod" pitchFamily="49" charset="-79"/>
              </a:rPr>
              <a:t>manga</a:t>
            </a:r>
            <a:r>
              <a:rPr lang="en-GB" sz="2400" b="1" dirty="0" smtClean="0">
                <a:solidFill>
                  <a:schemeClr val="tx1"/>
                </a:solidFill>
                <a:latin typeface="Rod" pitchFamily="49" charset="-79"/>
                <a:cs typeface="Rod" pitchFamily="49" charset="-79"/>
              </a:rPr>
              <a:t> publisher had done something that clever, to that point. It was pretty cool, and got people talking.’</a:t>
            </a:r>
          </a:p>
          <a:p>
            <a:endParaRPr lang="en-GB" b="1" dirty="0" smtClean="0">
              <a:solidFill>
                <a:schemeClr val="tx1"/>
              </a:solidFill>
              <a:latin typeface="Rod" pitchFamily="49" charset="-79"/>
              <a:cs typeface="Rod" pitchFamily="49" charset="-79"/>
            </a:endParaRPr>
          </a:p>
          <a:p>
            <a:endParaRPr lang="en-GB" b="1" dirty="0" smtClean="0">
              <a:solidFill>
                <a:schemeClr val="tx1"/>
              </a:solidFill>
              <a:latin typeface="Rod" pitchFamily="49" charset="-79"/>
              <a:cs typeface="Rod" pitchFamily="49" charset="-79"/>
            </a:endParaRPr>
          </a:p>
          <a:p>
            <a:r>
              <a:rPr lang="en-GB" b="1" dirty="0" smtClean="0">
                <a:solidFill>
                  <a:schemeClr val="tx1"/>
                </a:solidFill>
                <a:latin typeface="Rod" pitchFamily="49" charset="-79"/>
                <a:cs typeface="Rod" pitchFamily="49" charset="-79"/>
              </a:rPr>
              <a:t>Christopher Butcher, ‘</a:t>
            </a:r>
            <a:r>
              <a:rPr lang="en-GB" b="1" dirty="0" err="1" smtClean="0">
                <a:solidFill>
                  <a:schemeClr val="tx1"/>
                </a:solidFill>
                <a:latin typeface="Rod" pitchFamily="49" charset="-79"/>
                <a:cs typeface="Rod" pitchFamily="49" charset="-79"/>
              </a:rPr>
              <a:t>Manga</a:t>
            </a:r>
            <a:r>
              <a:rPr lang="en-GB" b="1" dirty="0" smtClean="0">
                <a:solidFill>
                  <a:schemeClr val="tx1"/>
                </a:solidFill>
                <a:latin typeface="Rod" pitchFamily="49" charset="-79"/>
                <a:cs typeface="Rod" pitchFamily="49" charset="-79"/>
              </a:rPr>
              <a:t> Milestones 2009-2010: 10 </a:t>
            </a:r>
            <a:r>
              <a:rPr lang="en-GB" b="1" dirty="0" err="1" smtClean="0">
                <a:solidFill>
                  <a:schemeClr val="tx1"/>
                </a:solidFill>
                <a:latin typeface="Rod" pitchFamily="49" charset="-79"/>
                <a:cs typeface="Rod" pitchFamily="49" charset="-79"/>
              </a:rPr>
              <a:t>Manga</a:t>
            </a:r>
            <a:r>
              <a:rPr lang="en-GB" b="1" dirty="0" smtClean="0">
                <a:solidFill>
                  <a:schemeClr val="tx1"/>
                </a:solidFill>
                <a:latin typeface="Rod" pitchFamily="49" charset="-79"/>
                <a:cs typeface="Rod" pitchFamily="49" charset="-79"/>
              </a:rPr>
              <a:t> That Changed Comics #7’ at http://comics212.net.</a:t>
            </a:r>
            <a:endParaRPr lang="en-GB" b="1" dirty="0">
              <a:solidFill>
                <a:schemeClr val="tx1"/>
              </a:solidFill>
              <a:latin typeface="Rod" pitchFamily="49" charset="-79"/>
              <a:cs typeface="Rod" pitchFamily="49" charset="-79"/>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800" decel="100000"/>
                                        <p:tgtEl>
                                          <p:spTgt spid="5"/>
                                        </p:tgtEl>
                                      </p:cBhvr>
                                    </p:animEffect>
                                    <p:anim calcmode="lin" valueType="num">
                                      <p:cBhvr>
                                        <p:cTn id="17" dur="800" decel="100000" fill="hold"/>
                                        <p:tgtEl>
                                          <p:spTgt spid="5"/>
                                        </p:tgtEl>
                                        <p:attrNameLst>
                                          <p:attrName>style.rotation</p:attrName>
                                        </p:attrNameLst>
                                      </p:cBhvr>
                                      <p:tavLst>
                                        <p:tav tm="0">
                                          <p:val>
                                            <p:fltVal val="-90"/>
                                          </p:val>
                                        </p:tav>
                                        <p:tav tm="100000">
                                          <p:val>
                                            <p:fltVal val="0"/>
                                          </p:val>
                                        </p:tav>
                                      </p:tavLst>
                                    </p:anim>
                                    <p:anim calcmode="lin" valueType="num">
                                      <p:cBhvr>
                                        <p:cTn id="18" dur="800" decel="100000" fill="hold"/>
                                        <p:tgtEl>
                                          <p:spTgt spid="5"/>
                                        </p:tgtEl>
                                        <p:attrNameLst>
                                          <p:attrName>ppt_x</p:attrName>
                                        </p:attrNameLst>
                                      </p:cBhvr>
                                      <p:tavLst>
                                        <p:tav tm="0">
                                          <p:val>
                                            <p:strVal val="#ppt_x+0.4"/>
                                          </p:val>
                                        </p:tav>
                                        <p:tav tm="100000">
                                          <p:val>
                                            <p:strVal val="#ppt_x-0.05"/>
                                          </p:val>
                                        </p:tav>
                                      </p:tavLst>
                                    </p:anim>
                                    <p:anim calcmode="lin" valueType="num">
                                      <p:cBhvr>
                                        <p:cTn id="19" dur="800" decel="100000" fill="hold"/>
                                        <p:tgtEl>
                                          <p:spTgt spid="5"/>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0"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800" decel="100000"/>
                                        <p:tgtEl>
                                          <p:spTgt spid="4"/>
                                        </p:tgtEl>
                                      </p:cBhvr>
                                    </p:animEffect>
                                    <p:anim calcmode="lin" valueType="num">
                                      <p:cBhvr>
                                        <p:cTn id="27" dur="800" decel="100000" fill="hold"/>
                                        <p:tgtEl>
                                          <p:spTgt spid="4"/>
                                        </p:tgtEl>
                                        <p:attrNameLst>
                                          <p:attrName>style.rotation</p:attrName>
                                        </p:attrNameLst>
                                      </p:cBhvr>
                                      <p:tavLst>
                                        <p:tav tm="0">
                                          <p:val>
                                            <p:fltVal val="-90"/>
                                          </p:val>
                                        </p:tav>
                                        <p:tav tm="100000">
                                          <p:val>
                                            <p:fltVal val="0"/>
                                          </p:val>
                                        </p:tav>
                                      </p:tavLst>
                                    </p:anim>
                                    <p:anim calcmode="lin" valueType="num">
                                      <p:cBhvr>
                                        <p:cTn id="28" dur="800" decel="100000" fill="hold"/>
                                        <p:tgtEl>
                                          <p:spTgt spid="4"/>
                                        </p:tgtEl>
                                        <p:attrNameLst>
                                          <p:attrName>ppt_x</p:attrName>
                                        </p:attrNameLst>
                                      </p:cBhvr>
                                      <p:tavLst>
                                        <p:tav tm="0">
                                          <p:val>
                                            <p:strVal val="#ppt_x+0.4"/>
                                          </p:val>
                                        </p:tav>
                                        <p:tav tm="100000">
                                          <p:val>
                                            <p:strVal val="#ppt_x-0.05"/>
                                          </p:val>
                                        </p:tav>
                                      </p:tavLst>
                                    </p:anim>
                                    <p:anim calcmode="lin" valueType="num">
                                      <p:cBhvr>
                                        <p:cTn id="29" dur="800" decel="100000" fill="hold"/>
                                        <p:tgtEl>
                                          <p:spTgt spid="4"/>
                                        </p:tgtEl>
                                        <p:attrNameLst>
                                          <p:attrName>ppt_y</p:attrName>
                                        </p:attrNameLst>
                                      </p:cBhvr>
                                      <p:tavLst>
                                        <p:tav tm="0">
                                          <p:val>
                                            <p:strVal val="#ppt_y-0.4"/>
                                          </p:val>
                                        </p:tav>
                                        <p:tav tm="100000">
                                          <p:val>
                                            <p:strVal val="#ppt_y+0.1"/>
                                          </p:val>
                                        </p:tav>
                                      </p:tavLst>
                                    </p:anim>
                                    <p:anim calcmode="lin" valueType="num">
                                      <p:cBhvr>
                                        <p:cTn id="30"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31"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8" presetClass="exit" presetSubtype="0" decel="100000" fill="hold" grpId="1" nodeType="clickEffect">
                                  <p:stCondLst>
                                    <p:cond delay="0"/>
                                  </p:stCondLst>
                                  <p:childTnLst>
                                    <p:anim calcmode="lin" valueType="num">
                                      <p:cBhvr>
                                        <p:cTn id="35" dur="500"/>
                                        <p:tgtEl>
                                          <p:spTgt spid="4"/>
                                        </p:tgtEl>
                                        <p:attrNameLst>
                                          <p:attrName>ppt_w</p:attrName>
                                        </p:attrNameLst>
                                      </p:cBhvr>
                                      <p:tavLst>
                                        <p:tav tm="0">
                                          <p:val>
                                            <p:strVal val="ppt_w"/>
                                          </p:val>
                                        </p:tav>
                                        <p:tav tm="100000">
                                          <p:val>
                                            <p:strVal val="ppt_w*2.5"/>
                                          </p:val>
                                        </p:tav>
                                      </p:tavLst>
                                    </p:anim>
                                    <p:anim calcmode="lin" valueType="num">
                                      <p:cBhvr>
                                        <p:cTn id="36" dur="500"/>
                                        <p:tgtEl>
                                          <p:spTgt spid="4"/>
                                        </p:tgtEl>
                                        <p:attrNameLst>
                                          <p:attrName>ppt_h</p:attrName>
                                        </p:attrNameLst>
                                      </p:cBhvr>
                                      <p:tavLst>
                                        <p:tav tm="0">
                                          <p:val>
                                            <p:strVal val="ppt_h"/>
                                          </p:val>
                                        </p:tav>
                                        <p:tav tm="100000">
                                          <p:val>
                                            <p:strVal val="ppt_h*0.01"/>
                                          </p:val>
                                        </p:tav>
                                      </p:tavLst>
                                    </p:anim>
                                    <p:anim calcmode="lin" valueType="num">
                                      <p:cBhvr>
                                        <p:cTn id="37" dur="500"/>
                                        <p:tgtEl>
                                          <p:spTgt spid="4"/>
                                        </p:tgtEl>
                                        <p:attrNameLst>
                                          <p:attrName>ppt_x</p:attrName>
                                        </p:attrNameLst>
                                      </p:cBhvr>
                                      <p:tavLst>
                                        <p:tav tm="0">
                                          <p:val>
                                            <p:strVal val="ppt_x"/>
                                          </p:val>
                                        </p:tav>
                                        <p:tav tm="100000">
                                          <p:val>
                                            <p:strVal val="ppt_x"/>
                                          </p:val>
                                        </p:tav>
                                      </p:tavLst>
                                    </p:anim>
                                    <p:anim calcmode="lin" valueType="num">
                                      <p:cBhvr>
                                        <p:cTn id="38" dur="500"/>
                                        <p:tgtEl>
                                          <p:spTgt spid="4"/>
                                        </p:tgtEl>
                                        <p:attrNameLst>
                                          <p:attrName>ppt_y</p:attrName>
                                        </p:attrNameLst>
                                      </p:cBhvr>
                                      <p:tavLst>
                                        <p:tav tm="0">
                                          <p:val>
                                            <p:strVal val="ppt_y"/>
                                          </p:val>
                                        </p:tav>
                                        <p:tav tm="100000">
                                          <p:val>
                                            <p:strVal val="ppt_h+1"/>
                                          </p:val>
                                        </p:tav>
                                      </p:tavLst>
                                    </p:anim>
                                    <p:animEffect transition="out" filter="fade">
                                      <p:cBhvr>
                                        <p:cTn id="39" dur="500"/>
                                        <p:tgtEl>
                                          <p:spTgt spid="4"/>
                                        </p:tgtEl>
                                      </p:cBhvr>
                                    </p:animEffect>
                                    <p:set>
                                      <p:cBhvr>
                                        <p:cTn id="40" dur="1" fill="hold">
                                          <p:stCondLst>
                                            <p:cond delay="499"/>
                                          </p:stCondLst>
                                        </p:cTn>
                                        <p:tgtEl>
                                          <p:spTgt spid="4"/>
                                        </p:tgtEl>
                                        <p:attrNameLst>
                                          <p:attrName>style.visibility</p:attrName>
                                        </p:attrNameLst>
                                      </p:cBhvr>
                                      <p:to>
                                        <p:strVal val="hidden"/>
                                      </p:to>
                                    </p:set>
                                  </p:childTnLst>
                                </p:cTn>
                              </p:par>
                            </p:childTnLst>
                          </p:cTn>
                        </p:par>
                        <p:par>
                          <p:cTn id="41" fill="hold">
                            <p:stCondLst>
                              <p:cond delay="500"/>
                            </p:stCondLst>
                            <p:childTnLst>
                              <p:par>
                                <p:cTn id="42" presetID="58" presetClass="exit" presetSubtype="0" decel="100000" fill="hold" nodeType="afterEffect">
                                  <p:stCondLst>
                                    <p:cond delay="0"/>
                                  </p:stCondLst>
                                  <p:childTnLst>
                                    <p:anim calcmode="lin" valueType="num">
                                      <p:cBhvr>
                                        <p:cTn id="43" dur="500"/>
                                        <p:tgtEl>
                                          <p:spTgt spid="5"/>
                                        </p:tgtEl>
                                        <p:attrNameLst>
                                          <p:attrName>ppt_w</p:attrName>
                                        </p:attrNameLst>
                                      </p:cBhvr>
                                      <p:tavLst>
                                        <p:tav tm="0">
                                          <p:val>
                                            <p:strVal val="ppt_w"/>
                                          </p:val>
                                        </p:tav>
                                        <p:tav tm="100000">
                                          <p:val>
                                            <p:strVal val="ppt_w*2.5"/>
                                          </p:val>
                                        </p:tav>
                                      </p:tavLst>
                                    </p:anim>
                                    <p:anim calcmode="lin" valueType="num">
                                      <p:cBhvr>
                                        <p:cTn id="44" dur="500"/>
                                        <p:tgtEl>
                                          <p:spTgt spid="5"/>
                                        </p:tgtEl>
                                        <p:attrNameLst>
                                          <p:attrName>ppt_h</p:attrName>
                                        </p:attrNameLst>
                                      </p:cBhvr>
                                      <p:tavLst>
                                        <p:tav tm="0">
                                          <p:val>
                                            <p:strVal val="ppt_h"/>
                                          </p:val>
                                        </p:tav>
                                        <p:tav tm="100000">
                                          <p:val>
                                            <p:strVal val="ppt_h*0.01"/>
                                          </p:val>
                                        </p:tav>
                                      </p:tavLst>
                                    </p:anim>
                                    <p:anim calcmode="lin" valueType="num">
                                      <p:cBhvr>
                                        <p:cTn id="45" dur="500"/>
                                        <p:tgtEl>
                                          <p:spTgt spid="5"/>
                                        </p:tgtEl>
                                        <p:attrNameLst>
                                          <p:attrName>ppt_x</p:attrName>
                                        </p:attrNameLst>
                                      </p:cBhvr>
                                      <p:tavLst>
                                        <p:tav tm="0">
                                          <p:val>
                                            <p:strVal val="ppt_x"/>
                                          </p:val>
                                        </p:tav>
                                        <p:tav tm="100000">
                                          <p:val>
                                            <p:strVal val="ppt_x"/>
                                          </p:val>
                                        </p:tav>
                                      </p:tavLst>
                                    </p:anim>
                                    <p:anim calcmode="lin" valueType="num">
                                      <p:cBhvr>
                                        <p:cTn id="46" dur="500"/>
                                        <p:tgtEl>
                                          <p:spTgt spid="5"/>
                                        </p:tgtEl>
                                        <p:attrNameLst>
                                          <p:attrName>ppt_y</p:attrName>
                                        </p:attrNameLst>
                                      </p:cBhvr>
                                      <p:tavLst>
                                        <p:tav tm="0">
                                          <p:val>
                                            <p:strVal val="ppt_y"/>
                                          </p:val>
                                        </p:tav>
                                        <p:tav tm="100000">
                                          <p:val>
                                            <p:strVal val="ppt_h+1"/>
                                          </p:val>
                                        </p:tav>
                                      </p:tavLst>
                                    </p:anim>
                                    <p:animEffect transition="out" filter="fade">
                                      <p:cBhvr>
                                        <p:cTn id="47" dur="500"/>
                                        <p:tgtEl>
                                          <p:spTgt spid="5"/>
                                        </p:tgtEl>
                                      </p:cBhvr>
                                    </p:animEffect>
                                    <p:set>
                                      <p:cBhvr>
                                        <p:cTn id="48" dur="1" fill="hold">
                                          <p:stCondLst>
                                            <p:cond delay="499"/>
                                          </p:stCondLst>
                                        </p:cTn>
                                        <p:tgtEl>
                                          <p:spTgt spid="5"/>
                                        </p:tgtEl>
                                        <p:attrNameLst>
                                          <p:attrName>style.visibility</p:attrName>
                                        </p:attrNameLst>
                                      </p:cBhvr>
                                      <p:to>
                                        <p:strVal val="hidden"/>
                                      </p:to>
                                    </p:set>
                                  </p:childTnLst>
                                </p:cTn>
                              </p:par>
                            </p:childTnLst>
                          </p:cTn>
                        </p:par>
                        <p:par>
                          <p:cTn id="49" fill="hold">
                            <p:stCondLst>
                              <p:cond delay="1000"/>
                            </p:stCondLst>
                            <p:childTnLst>
                              <p:par>
                                <p:cTn id="50" presetID="58" presetClass="exit" presetSubtype="0" decel="100000" fill="hold" nodeType="afterEffect">
                                  <p:stCondLst>
                                    <p:cond delay="0"/>
                                  </p:stCondLst>
                                  <p:childTnLst>
                                    <p:anim calcmode="lin" valueType="num">
                                      <p:cBhvr>
                                        <p:cTn id="51" dur="500"/>
                                        <p:tgtEl>
                                          <p:spTgt spid="3"/>
                                        </p:tgtEl>
                                        <p:attrNameLst>
                                          <p:attrName>ppt_w</p:attrName>
                                        </p:attrNameLst>
                                      </p:cBhvr>
                                      <p:tavLst>
                                        <p:tav tm="0">
                                          <p:val>
                                            <p:strVal val="ppt_w"/>
                                          </p:val>
                                        </p:tav>
                                        <p:tav tm="100000">
                                          <p:val>
                                            <p:strVal val="ppt_w*2.5"/>
                                          </p:val>
                                        </p:tav>
                                      </p:tavLst>
                                    </p:anim>
                                    <p:anim calcmode="lin" valueType="num">
                                      <p:cBhvr>
                                        <p:cTn id="52" dur="500"/>
                                        <p:tgtEl>
                                          <p:spTgt spid="3"/>
                                        </p:tgtEl>
                                        <p:attrNameLst>
                                          <p:attrName>ppt_h</p:attrName>
                                        </p:attrNameLst>
                                      </p:cBhvr>
                                      <p:tavLst>
                                        <p:tav tm="0">
                                          <p:val>
                                            <p:strVal val="ppt_h"/>
                                          </p:val>
                                        </p:tav>
                                        <p:tav tm="100000">
                                          <p:val>
                                            <p:strVal val="ppt_h*0.01"/>
                                          </p:val>
                                        </p:tav>
                                      </p:tavLst>
                                    </p:anim>
                                    <p:anim calcmode="lin" valueType="num">
                                      <p:cBhvr>
                                        <p:cTn id="53" dur="500"/>
                                        <p:tgtEl>
                                          <p:spTgt spid="3"/>
                                        </p:tgtEl>
                                        <p:attrNameLst>
                                          <p:attrName>ppt_x</p:attrName>
                                        </p:attrNameLst>
                                      </p:cBhvr>
                                      <p:tavLst>
                                        <p:tav tm="0">
                                          <p:val>
                                            <p:strVal val="ppt_x"/>
                                          </p:val>
                                        </p:tav>
                                        <p:tav tm="100000">
                                          <p:val>
                                            <p:strVal val="ppt_x"/>
                                          </p:val>
                                        </p:tav>
                                      </p:tavLst>
                                    </p:anim>
                                    <p:anim calcmode="lin" valueType="num">
                                      <p:cBhvr>
                                        <p:cTn id="54" dur="500"/>
                                        <p:tgtEl>
                                          <p:spTgt spid="3"/>
                                        </p:tgtEl>
                                        <p:attrNameLst>
                                          <p:attrName>ppt_y</p:attrName>
                                        </p:attrNameLst>
                                      </p:cBhvr>
                                      <p:tavLst>
                                        <p:tav tm="0">
                                          <p:val>
                                            <p:strVal val="ppt_y"/>
                                          </p:val>
                                        </p:tav>
                                        <p:tav tm="100000">
                                          <p:val>
                                            <p:strVal val="ppt_h+1"/>
                                          </p:val>
                                        </p:tav>
                                      </p:tavLst>
                                    </p:anim>
                                    <p:animEffect transition="out" filter="fade">
                                      <p:cBhvr>
                                        <p:cTn id="55" dur="500"/>
                                        <p:tgtEl>
                                          <p:spTgt spid="3"/>
                                        </p:tgtEl>
                                      </p:cBhvr>
                                    </p:animEffect>
                                    <p:set>
                                      <p:cBhvr>
                                        <p:cTn id="56"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CPM.bmp"/>
          <p:cNvPicPr>
            <a:picLocks noChangeAspect="1"/>
          </p:cNvPicPr>
          <p:nvPr/>
        </p:nvPicPr>
        <p:blipFill>
          <a:blip r:embed="rId2" cstate="print"/>
          <a:stretch>
            <a:fillRect/>
          </a:stretch>
        </p:blipFill>
        <p:spPr>
          <a:xfrm rot="395103">
            <a:off x="4277547" y="-234588"/>
            <a:ext cx="4767644" cy="6841785"/>
          </a:xfrm>
          <a:prstGeom prst="rect">
            <a:avLst/>
          </a:prstGeom>
        </p:spPr>
      </p:pic>
      <p:pic>
        <p:nvPicPr>
          <p:cNvPr id="3" name="Picture 2" descr="Plastic Man on the Lam.jpg"/>
          <p:cNvPicPr>
            <a:picLocks noChangeAspect="1"/>
          </p:cNvPicPr>
          <p:nvPr/>
        </p:nvPicPr>
        <p:blipFill>
          <a:blip r:embed="rId3" cstate="print"/>
          <a:stretch>
            <a:fillRect/>
          </a:stretch>
        </p:blipFill>
        <p:spPr>
          <a:xfrm rot="21250985">
            <a:off x="81746" y="-232446"/>
            <a:ext cx="4583906" cy="6875859"/>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49" presetClass="entr" presetSubtype="0" decel="10000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 calcmode="lin" valueType="num">
                                      <p:cBhvr>
                                        <p:cTn id="16" dur="500" fill="hold"/>
                                        <p:tgtEl>
                                          <p:spTgt spid="3"/>
                                        </p:tgtEl>
                                        <p:attrNameLst>
                                          <p:attrName>style.rotation</p:attrName>
                                        </p:attrNameLst>
                                      </p:cBhvr>
                                      <p:tavLst>
                                        <p:tav tm="0">
                                          <p:val>
                                            <p:fltVal val="360"/>
                                          </p:val>
                                        </p:tav>
                                        <p:tav tm="100000">
                                          <p:val>
                                            <p:fltVal val="0"/>
                                          </p:val>
                                        </p:tav>
                                      </p:tavLst>
                                    </p:anim>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xit" presetSubtype="8" fill="hold" nodeType="clickEffect">
                                  <p:stCondLst>
                                    <p:cond delay="0"/>
                                  </p:stCondLst>
                                  <p:childTnLst>
                                    <p:anim calcmode="lin" valueType="num">
                                      <p:cBhvr additive="base">
                                        <p:cTn id="21" dur="500"/>
                                        <p:tgtEl>
                                          <p:spTgt spid="3"/>
                                        </p:tgtEl>
                                        <p:attrNameLst>
                                          <p:attrName>ppt_x</p:attrName>
                                        </p:attrNameLst>
                                      </p:cBhvr>
                                      <p:tavLst>
                                        <p:tav tm="0">
                                          <p:val>
                                            <p:strVal val="ppt_x"/>
                                          </p:val>
                                        </p:tav>
                                        <p:tav tm="100000">
                                          <p:val>
                                            <p:strVal val="0-ppt_w/2"/>
                                          </p:val>
                                        </p:tav>
                                      </p:tavLst>
                                    </p:anim>
                                    <p:anim calcmode="lin" valueType="num">
                                      <p:cBhvr additive="base">
                                        <p:cTn id="22" dur="500"/>
                                        <p:tgtEl>
                                          <p:spTgt spid="3"/>
                                        </p:tgtEl>
                                        <p:attrNameLst>
                                          <p:attrName>ppt_y</p:attrName>
                                        </p:attrNameLst>
                                      </p:cBhvr>
                                      <p:tavLst>
                                        <p:tav tm="0">
                                          <p:val>
                                            <p:strVal val="ppt_y"/>
                                          </p:val>
                                        </p:tav>
                                        <p:tav tm="100000">
                                          <p:val>
                                            <p:strVal val="ppt_y"/>
                                          </p:val>
                                        </p:tav>
                                      </p:tavLst>
                                    </p:anim>
                                    <p:set>
                                      <p:cBhvr>
                                        <p:cTn id="23" dur="1" fill="hold">
                                          <p:stCondLst>
                                            <p:cond delay="499"/>
                                          </p:stCondLst>
                                        </p:cTn>
                                        <p:tgtEl>
                                          <p:spTgt spid="3"/>
                                        </p:tgtEl>
                                        <p:attrNameLst>
                                          <p:attrName>style.visibility</p:attrName>
                                        </p:attrNameLst>
                                      </p:cBhvr>
                                      <p:to>
                                        <p:strVal val="hidden"/>
                                      </p:to>
                                    </p:set>
                                  </p:childTnLst>
                                </p:cTn>
                              </p:par>
                              <p:par>
                                <p:cTn id="24" presetID="2" presetClass="exit" presetSubtype="2" fill="hold" nodeType="withEffect">
                                  <p:stCondLst>
                                    <p:cond delay="0"/>
                                  </p:stCondLst>
                                  <p:childTnLst>
                                    <p:anim calcmode="lin" valueType="num">
                                      <p:cBhvr additive="base">
                                        <p:cTn id="25" dur="500"/>
                                        <p:tgtEl>
                                          <p:spTgt spid="2"/>
                                        </p:tgtEl>
                                        <p:attrNameLst>
                                          <p:attrName>ppt_x</p:attrName>
                                        </p:attrNameLst>
                                      </p:cBhvr>
                                      <p:tavLst>
                                        <p:tav tm="0">
                                          <p:val>
                                            <p:strVal val="ppt_x"/>
                                          </p:val>
                                        </p:tav>
                                        <p:tav tm="100000">
                                          <p:val>
                                            <p:strVal val="1+ppt_w/2"/>
                                          </p:val>
                                        </p:tav>
                                      </p:tavLst>
                                    </p:anim>
                                    <p:anim calcmode="lin" valueType="num">
                                      <p:cBhvr additive="base">
                                        <p:cTn id="26" dur="500"/>
                                        <p:tgtEl>
                                          <p:spTgt spid="2"/>
                                        </p:tgtEl>
                                        <p:attrNameLst>
                                          <p:attrName>ppt_y</p:attrName>
                                        </p:attrNameLst>
                                      </p:cBhvr>
                                      <p:tavLst>
                                        <p:tav tm="0">
                                          <p:val>
                                            <p:strVal val="ppt_y"/>
                                          </p:val>
                                        </p:tav>
                                        <p:tav tm="100000">
                                          <p:val>
                                            <p:strVal val="ppt_y"/>
                                          </p:val>
                                        </p:tav>
                                      </p:tavLst>
                                    </p:anim>
                                    <p:set>
                                      <p:cBhvr>
                                        <p:cTn id="2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ew Bitmap Image.bmp"/>
          <p:cNvPicPr>
            <a:picLocks noChangeAspect="1"/>
          </p:cNvPicPr>
          <p:nvPr/>
        </p:nvPicPr>
        <p:blipFill>
          <a:blip r:embed="rId2" cstate="print"/>
          <a:stretch>
            <a:fillRect/>
          </a:stretch>
        </p:blipFill>
        <p:spPr>
          <a:xfrm rot="21258044">
            <a:off x="0" y="121243"/>
            <a:ext cx="9144000" cy="6615514"/>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12" fill="hold" nodeType="clickEffect">
                                  <p:stCondLst>
                                    <p:cond delay="0"/>
                                  </p:stCondLst>
                                  <p:childTnLst>
                                    <p:anim calcmode="lin" valueType="num">
                                      <p:cBhvr additive="base">
                                        <p:cTn id="12" dur="500"/>
                                        <p:tgtEl>
                                          <p:spTgt spid="4"/>
                                        </p:tgtEl>
                                        <p:attrNameLst>
                                          <p:attrName>ppt_x</p:attrName>
                                        </p:attrNameLst>
                                      </p:cBhvr>
                                      <p:tavLst>
                                        <p:tav tm="0">
                                          <p:val>
                                            <p:strVal val="ppt_x"/>
                                          </p:val>
                                        </p:tav>
                                        <p:tav tm="100000">
                                          <p:val>
                                            <p:strVal val="0-ppt_w/2"/>
                                          </p:val>
                                        </p:tav>
                                      </p:tavLst>
                                    </p:anim>
                                    <p:anim calcmode="lin" valueType="num">
                                      <p:cBhvr additive="base">
                                        <p:cTn id="13" dur="500"/>
                                        <p:tgtEl>
                                          <p:spTgt spid="4"/>
                                        </p:tgtEl>
                                        <p:attrNameLst>
                                          <p:attrName>ppt_y</p:attrName>
                                        </p:attrNameLst>
                                      </p:cBhvr>
                                      <p:tavLst>
                                        <p:tav tm="0">
                                          <p:val>
                                            <p:strVal val="ppt_y"/>
                                          </p:val>
                                        </p:tav>
                                        <p:tav tm="100000">
                                          <p:val>
                                            <p:strVal val="1+ppt_h/2"/>
                                          </p:val>
                                        </p:tav>
                                      </p:tavLst>
                                    </p:anim>
                                    <p:set>
                                      <p:cBhvr>
                                        <p:cTn id="1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ocument 3"/>
          <p:cNvSpPr/>
          <p:nvPr/>
        </p:nvSpPr>
        <p:spPr>
          <a:xfrm rot="21321658">
            <a:off x="251358" y="115808"/>
            <a:ext cx="7794170" cy="6531429"/>
          </a:xfrm>
          <a:prstGeom prst="flowChartDocumen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sz="2800" dirty="0" smtClean="0">
                <a:solidFill>
                  <a:schemeClr val="tx1"/>
                </a:solidFill>
                <a:latin typeface="Aharoni" pitchFamily="2" charset="-79"/>
                <a:cs typeface="Aharoni" pitchFamily="2" charset="-79"/>
              </a:rPr>
              <a:t>‘On the day Solipsistic Pop launched [. . .] people were walking up to offer their support and feedback for the book. The most popular phrase being:</a:t>
            </a:r>
          </a:p>
          <a:p>
            <a:endParaRPr lang="en-GB" sz="2800" dirty="0" smtClean="0">
              <a:solidFill>
                <a:schemeClr val="tx1"/>
              </a:solidFill>
              <a:latin typeface="Aharoni" pitchFamily="2" charset="-79"/>
              <a:cs typeface="Aharoni" pitchFamily="2" charset="-79"/>
            </a:endParaRPr>
          </a:p>
          <a:p>
            <a:r>
              <a:rPr lang="en-GB" sz="2800" i="1" dirty="0" smtClean="0">
                <a:solidFill>
                  <a:schemeClr val="tx1"/>
                </a:solidFill>
                <a:latin typeface="Aharoni" pitchFamily="2" charset="-79"/>
                <a:cs typeface="Aharoni" pitchFamily="2" charset="-79"/>
              </a:rPr>
              <a:t>“You got the smell right!”</a:t>
            </a:r>
          </a:p>
          <a:p>
            <a:endParaRPr lang="en-GB" sz="2800" dirty="0" smtClean="0">
              <a:solidFill>
                <a:schemeClr val="tx1"/>
              </a:solidFill>
              <a:latin typeface="Aharoni" pitchFamily="2" charset="-79"/>
              <a:cs typeface="Aharoni" pitchFamily="2" charset="-79"/>
            </a:endParaRPr>
          </a:p>
          <a:p>
            <a:r>
              <a:rPr lang="en-GB" sz="2800" dirty="0" smtClean="0">
                <a:solidFill>
                  <a:schemeClr val="tx1"/>
                </a:solidFill>
                <a:latin typeface="Aharoni" pitchFamily="2" charset="-79"/>
                <a:cs typeface="Aharoni" pitchFamily="2" charset="-79"/>
              </a:rPr>
              <a:t>This was heartening to hear. Believe it or not, I’d gone to a lot of trouble to make sure the book had that </a:t>
            </a:r>
            <a:r>
              <a:rPr lang="en-GB" sz="2800" i="1" dirty="0" smtClean="0">
                <a:solidFill>
                  <a:schemeClr val="tx1"/>
                </a:solidFill>
                <a:latin typeface="Aharoni" pitchFamily="2" charset="-79"/>
                <a:cs typeface="Aharoni" pitchFamily="2" charset="-79"/>
              </a:rPr>
              <a:t>just printed</a:t>
            </a:r>
            <a:r>
              <a:rPr lang="en-GB" sz="2800" dirty="0" smtClean="0">
                <a:solidFill>
                  <a:schemeClr val="tx1"/>
                </a:solidFill>
                <a:latin typeface="Aharoni" pitchFamily="2" charset="-79"/>
                <a:cs typeface="Aharoni" pitchFamily="2" charset="-79"/>
              </a:rPr>
              <a:t> aroma. It was part of the reason the anthology existed.’</a:t>
            </a:r>
            <a:endParaRPr lang="en-GB" sz="2800" dirty="0">
              <a:solidFill>
                <a:schemeClr val="tx1"/>
              </a:solidFill>
              <a:latin typeface="Aharoni" pitchFamily="2" charset="-79"/>
              <a:cs typeface="Aharoni" pitchFamily="2" charset="-79"/>
            </a:endParaRPr>
          </a:p>
        </p:txBody>
      </p:sp>
      <p:sp>
        <p:nvSpPr>
          <p:cNvPr id="6" name="Folded Corner 5"/>
          <p:cNvSpPr/>
          <p:nvPr/>
        </p:nvSpPr>
        <p:spPr>
          <a:xfrm rot="204530">
            <a:off x="5229189" y="4771886"/>
            <a:ext cx="3777821" cy="2162741"/>
          </a:xfrm>
          <a:prstGeom prst="foldedCorne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GB" sz="1900" dirty="0" smtClean="0">
              <a:solidFill>
                <a:schemeClr val="tx1"/>
              </a:solidFill>
              <a:latin typeface="Segoe Print" pitchFamily="2" charset="0"/>
              <a:cs typeface="Rod" pitchFamily="49" charset="-79"/>
            </a:endParaRPr>
          </a:p>
          <a:p>
            <a:r>
              <a:rPr lang="en-GB" sz="2000" dirty="0" smtClean="0">
                <a:solidFill>
                  <a:schemeClr val="tx1"/>
                </a:solidFill>
                <a:latin typeface="Segoe Print" pitchFamily="2" charset="0"/>
                <a:cs typeface="Rod" pitchFamily="49" charset="-79"/>
              </a:rPr>
              <a:t>Tom </a:t>
            </a:r>
            <a:r>
              <a:rPr lang="en-GB" sz="2000" dirty="0" err="1" smtClean="0">
                <a:solidFill>
                  <a:schemeClr val="tx1"/>
                </a:solidFill>
                <a:latin typeface="Segoe Print" pitchFamily="2" charset="0"/>
                <a:cs typeface="Rod" pitchFamily="49" charset="-79"/>
              </a:rPr>
              <a:t>Humberstone</a:t>
            </a:r>
            <a:r>
              <a:rPr lang="en-GB" sz="2000" dirty="0" smtClean="0">
                <a:solidFill>
                  <a:schemeClr val="tx1"/>
                </a:solidFill>
                <a:latin typeface="Segoe Print" pitchFamily="2" charset="0"/>
                <a:cs typeface="Rod" pitchFamily="49" charset="-79"/>
              </a:rPr>
              <a:t>, ‘Getting the Smell Right’ at </a:t>
            </a:r>
            <a:r>
              <a:rPr lang="en-GB" sz="2000" dirty="0" smtClean="0">
                <a:solidFill>
                  <a:schemeClr val="tx1"/>
                </a:solidFill>
                <a:latin typeface="Segoe Print" pitchFamily="2" charset="0"/>
              </a:rPr>
              <a:t>http://solipsisticpop.com/page/2/</a:t>
            </a:r>
            <a:endParaRPr lang="en-GB" sz="2000" dirty="0" smtClean="0">
              <a:solidFill>
                <a:schemeClr val="tx1"/>
              </a:solidFill>
              <a:latin typeface="Segoe Print" pitchFamily="2" charset="0"/>
              <a:cs typeface="Rod" pitchFamily="49" charset="-79"/>
            </a:endParaRPr>
          </a:p>
          <a:p>
            <a:endParaRPr lang="en-GB" sz="2800" dirty="0">
              <a:solidFill>
                <a:schemeClr val="tx1"/>
              </a:solidFill>
              <a:latin typeface="Segoe Print" pitchFamily="2" charset="0"/>
              <a:cs typeface="Rod" pitchFamily="49" charset="-79"/>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8" presetClass="entr" presetSubtype="0" accel="10000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strVal val="#ppt_w*2.5"/>
                                          </p:val>
                                        </p:tav>
                                        <p:tav tm="100000">
                                          <p:val>
                                            <p:strVal val="#ppt_w"/>
                                          </p:val>
                                        </p:tav>
                                      </p:tavLst>
                                    </p:anim>
                                    <p:anim calcmode="lin" valueType="num">
                                      <p:cBhvr>
                                        <p:cTn id="13" dur="500" fill="hold"/>
                                        <p:tgtEl>
                                          <p:spTgt spid="6"/>
                                        </p:tgtEl>
                                        <p:attrNameLst>
                                          <p:attrName>ppt_h</p:attrName>
                                        </p:attrNameLst>
                                      </p:cBhvr>
                                      <p:tavLst>
                                        <p:tav tm="0">
                                          <p:val>
                                            <p:strVal val="#ppt_h*0.01"/>
                                          </p:val>
                                        </p:tav>
                                        <p:tav tm="100000">
                                          <p:val>
                                            <p:strVal val="#ppt_h"/>
                                          </p:val>
                                        </p:tav>
                                      </p:tavLst>
                                    </p:anim>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h+1"/>
                                          </p:val>
                                        </p:tav>
                                        <p:tav tm="100000">
                                          <p:val>
                                            <p:strVal val="#ppt_y"/>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8" presetClass="exit" presetSubtype="0" decel="100000" fill="hold" grpId="1" nodeType="clickEffect">
                                  <p:stCondLst>
                                    <p:cond delay="0"/>
                                  </p:stCondLst>
                                  <p:childTnLst>
                                    <p:anim calcmode="lin" valueType="num">
                                      <p:cBhvr>
                                        <p:cTn id="20" dur="500"/>
                                        <p:tgtEl>
                                          <p:spTgt spid="6"/>
                                        </p:tgtEl>
                                        <p:attrNameLst>
                                          <p:attrName>ppt_w</p:attrName>
                                        </p:attrNameLst>
                                      </p:cBhvr>
                                      <p:tavLst>
                                        <p:tav tm="0">
                                          <p:val>
                                            <p:strVal val="ppt_w"/>
                                          </p:val>
                                        </p:tav>
                                        <p:tav tm="100000">
                                          <p:val>
                                            <p:strVal val="ppt_w*2.5"/>
                                          </p:val>
                                        </p:tav>
                                      </p:tavLst>
                                    </p:anim>
                                    <p:anim calcmode="lin" valueType="num">
                                      <p:cBhvr>
                                        <p:cTn id="21" dur="500"/>
                                        <p:tgtEl>
                                          <p:spTgt spid="6"/>
                                        </p:tgtEl>
                                        <p:attrNameLst>
                                          <p:attrName>ppt_h</p:attrName>
                                        </p:attrNameLst>
                                      </p:cBhvr>
                                      <p:tavLst>
                                        <p:tav tm="0">
                                          <p:val>
                                            <p:strVal val="ppt_h"/>
                                          </p:val>
                                        </p:tav>
                                        <p:tav tm="100000">
                                          <p:val>
                                            <p:strVal val="ppt_h*0.01"/>
                                          </p:val>
                                        </p:tav>
                                      </p:tavLst>
                                    </p:anim>
                                    <p:anim calcmode="lin" valueType="num">
                                      <p:cBhvr>
                                        <p:cTn id="22" dur="500"/>
                                        <p:tgtEl>
                                          <p:spTgt spid="6"/>
                                        </p:tgtEl>
                                        <p:attrNameLst>
                                          <p:attrName>ppt_x</p:attrName>
                                        </p:attrNameLst>
                                      </p:cBhvr>
                                      <p:tavLst>
                                        <p:tav tm="0">
                                          <p:val>
                                            <p:strVal val="ppt_x"/>
                                          </p:val>
                                        </p:tav>
                                        <p:tav tm="100000">
                                          <p:val>
                                            <p:strVal val="ppt_x"/>
                                          </p:val>
                                        </p:tav>
                                      </p:tavLst>
                                    </p:anim>
                                    <p:anim calcmode="lin" valueType="num">
                                      <p:cBhvr>
                                        <p:cTn id="23" dur="500"/>
                                        <p:tgtEl>
                                          <p:spTgt spid="6"/>
                                        </p:tgtEl>
                                        <p:attrNameLst>
                                          <p:attrName>ppt_y</p:attrName>
                                        </p:attrNameLst>
                                      </p:cBhvr>
                                      <p:tavLst>
                                        <p:tav tm="0">
                                          <p:val>
                                            <p:strVal val="ppt_y"/>
                                          </p:val>
                                        </p:tav>
                                        <p:tav tm="100000">
                                          <p:val>
                                            <p:strVal val="ppt_h+1"/>
                                          </p:val>
                                        </p:tav>
                                      </p:tavLst>
                                    </p:anim>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par>
                          <p:cTn id="26" fill="hold">
                            <p:stCondLst>
                              <p:cond delay="500"/>
                            </p:stCondLst>
                            <p:childTnLst>
                              <p:par>
                                <p:cTn id="27" presetID="2" presetClass="exit" presetSubtype="9" fill="hold" grpId="1" nodeType="afterEffect">
                                  <p:stCondLst>
                                    <p:cond delay="0"/>
                                  </p:stCondLst>
                                  <p:childTnLst>
                                    <p:anim calcmode="lin" valueType="num">
                                      <p:cBhvr additive="base">
                                        <p:cTn id="28" dur="500"/>
                                        <p:tgtEl>
                                          <p:spTgt spid="4"/>
                                        </p:tgtEl>
                                        <p:attrNameLst>
                                          <p:attrName>ppt_x</p:attrName>
                                        </p:attrNameLst>
                                      </p:cBhvr>
                                      <p:tavLst>
                                        <p:tav tm="0">
                                          <p:val>
                                            <p:strVal val="ppt_x"/>
                                          </p:val>
                                        </p:tav>
                                        <p:tav tm="100000">
                                          <p:val>
                                            <p:strVal val="0-ppt_w/2"/>
                                          </p:val>
                                        </p:tav>
                                      </p:tavLst>
                                    </p:anim>
                                    <p:anim calcmode="lin" valueType="num">
                                      <p:cBhvr additive="base">
                                        <p:cTn id="29" dur="500"/>
                                        <p:tgtEl>
                                          <p:spTgt spid="4"/>
                                        </p:tgtEl>
                                        <p:attrNameLst>
                                          <p:attrName>ppt_y</p:attrName>
                                        </p:attrNameLst>
                                      </p:cBhvr>
                                      <p:tavLst>
                                        <p:tav tm="0">
                                          <p:val>
                                            <p:strVal val="ppt_y"/>
                                          </p:val>
                                        </p:tav>
                                        <p:tav tm="100000">
                                          <p:val>
                                            <p:strVal val="0-ppt_h/2"/>
                                          </p:val>
                                        </p:tav>
                                      </p:tavLst>
                                    </p:anim>
                                    <p:set>
                                      <p:cBhvr>
                                        <p:cTn id="3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6"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334858" y="1989987"/>
            <a:ext cx="4250028" cy="2803302"/>
          </a:xfrm>
          <a:prstGeom prst="roundRect">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0" dirty="0" smtClean="0">
                <a:solidFill>
                  <a:srgbClr val="C00000"/>
                </a:solidFill>
              </a:rPr>
              <a:t>Hearing</a:t>
            </a:r>
            <a:endParaRPr lang="en-GB" sz="9000" dirty="0">
              <a:solidFill>
                <a:srgbClr val="C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8" presetClass="entr" presetSubtype="0" ac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2.5"/>
                                          </p:val>
                                        </p:tav>
                                        <p:tav tm="100000">
                                          <p:val>
                                            <p:strVal val="#ppt_w"/>
                                          </p:val>
                                        </p:tav>
                                      </p:tavLst>
                                    </p:anim>
                                    <p:anim calcmode="lin" valueType="num">
                                      <p:cBhvr>
                                        <p:cTn id="8" dur="500" fill="hold"/>
                                        <p:tgtEl>
                                          <p:spTgt spid="2"/>
                                        </p:tgtEl>
                                        <p:attrNameLst>
                                          <p:attrName>ppt_h</p:attrName>
                                        </p:attrNameLst>
                                      </p:cBhvr>
                                      <p:tavLst>
                                        <p:tav tm="0">
                                          <p:val>
                                            <p:strVal val="#ppt_h*0.01"/>
                                          </p:val>
                                        </p:tav>
                                        <p:tav tm="100000">
                                          <p:val>
                                            <p:strVal val="#ppt_h"/>
                                          </p:val>
                                        </p:tav>
                                      </p:tavLst>
                                    </p:anim>
                                    <p:anim calcmode="lin" valueType="num">
                                      <p:cBhvr>
                                        <p:cTn id="9" dur="500" fill="hold"/>
                                        <p:tgtEl>
                                          <p:spTgt spid="2"/>
                                        </p:tgtEl>
                                        <p:attrNameLst>
                                          <p:attrName>ppt_x</p:attrName>
                                        </p:attrNameLst>
                                      </p:cBhvr>
                                      <p:tavLst>
                                        <p:tav tm="0">
                                          <p:val>
                                            <p:strVal val="#ppt_x"/>
                                          </p:val>
                                        </p:tav>
                                        <p:tav tm="100000">
                                          <p:val>
                                            <p:strVal val="#ppt_x"/>
                                          </p:val>
                                        </p:tav>
                                      </p:tavLst>
                                    </p:anim>
                                    <p:anim calcmode="lin" valueType="num">
                                      <p:cBhvr>
                                        <p:cTn id="10" dur="500" fill="hold"/>
                                        <p:tgtEl>
                                          <p:spTgt spid="2"/>
                                        </p:tgtEl>
                                        <p:attrNameLst>
                                          <p:attrName>ppt_y</p:attrName>
                                        </p:attrNameLst>
                                      </p:cBhvr>
                                      <p:tavLst>
                                        <p:tav tm="0">
                                          <p:val>
                                            <p:strVal val="#ppt_h+1"/>
                                          </p:val>
                                        </p:tav>
                                        <p:tav tm="100000">
                                          <p:val>
                                            <p:strVal val="#ppt_y"/>
                                          </p:val>
                                        </p:tav>
                                      </p:tavLst>
                                    </p:anim>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8" presetClass="exit" presetSubtype="0" decel="100000" fill="hold" grpId="1" nodeType="clickEffect">
                                  <p:stCondLst>
                                    <p:cond delay="0"/>
                                  </p:stCondLst>
                                  <p:childTnLst>
                                    <p:anim calcmode="lin" valueType="num">
                                      <p:cBhvr>
                                        <p:cTn id="15" dur="500"/>
                                        <p:tgtEl>
                                          <p:spTgt spid="2"/>
                                        </p:tgtEl>
                                        <p:attrNameLst>
                                          <p:attrName>ppt_w</p:attrName>
                                        </p:attrNameLst>
                                      </p:cBhvr>
                                      <p:tavLst>
                                        <p:tav tm="0">
                                          <p:val>
                                            <p:strVal val="ppt_w"/>
                                          </p:val>
                                        </p:tav>
                                        <p:tav tm="100000">
                                          <p:val>
                                            <p:strVal val="ppt_w*2.5"/>
                                          </p:val>
                                        </p:tav>
                                      </p:tavLst>
                                    </p:anim>
                                    <p:anim calcmode="lin" valueType="num">
                                      <p:cBhvr>
                                        <p:cTn id="16" dur="500"/>
                                        <p:tgtEl>
                                          <p:spTgt spid="2"/>
                                        </p:tgtEl>
                                        <p:attrNameLst>
                                          <p:attrName>ppt_h</p:attrName>
                                        </p:attrNameLst>
                                      </p:cBhvr>
                                      <p:tavLst>
                                        <p:tav tm="0">
                                          <p:val>
                                            <p:strVal val="ppt_h"/>
                                          </p:val>
                                        </p:tav>
                                        <p:tav tm="100000">
                                          <p:val>
                                            <p:strVal val="ppt_h*0.01"/>
                                          </p:val>
                                        </p:tav>
                                      </p:tavLst>
                                    </p:anim>
                                    <p:anim calcmode="lin" valueType="num">
                                      <p:cBhvr>
                                        <p:cTn id="17" dur="500"/>
                                        <p:tgtEl>
                                          <p:spTgt spid="2"/>
                                        </p:tgtEl>
                                        <p:attrNameLst>
                                          <p:attrName>ppt_x</p:attrName>
                                        </p:attrNameLst>
                                      </p:cBhvr>
                                      <p:tavLst>
                                        <p:tav tm="0">
                                          <p:val>
                                            <p:strVal val="ppt_x"/>
                                          </p:val>
                                        </p:tav>
                                        <p:tav tm="100000">
                                          <p:val>
                                            <p:strVal val="ppt_x"/>
                                          </p:val>
                                        </p:tav>
                                      </p:tavLst>
                                    </p:anim>
                                    <p:anim calcmode="lin" valueType="num">
                                      <p:cBhvr>
                                        <p:cTn id="18" dur="500"/>
                                        <p:tgtEl>
                                          <p:spTgt spid="2"/>
                                        </p:tgtEl>
                                        <p:attrNameLst>
                                          <p:attrName>ppt_y</p:attrName>
                                        </p:attrNameLst>
                                      </p:cBhvr>
                                      <p:tavLst>
                                        <p:tav tm="0">
                                          <p:val>
                                            <p:strVal val="ppt_y"/>
                                          </p:val>
                                        </p:tav>
                                        <p:tav tm="100000">
                                          <p:val>
                                            <p:strVal val="ppt_h+1"/>
                                          </p:val>
                                        </p:tav>
                                      </p:tavLst>
                                    </p:anim>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827317" y="711200"/>
            <a:ext cx="4760685" cy="4586514"/>
          </a:xfrm>
          <a:prstGeom prst="ellipse">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a:ln>
            <a:solidFill>
              <a:schemeClr val="bg1">
                <a:lumMod val="7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1968-2008 N'Effacez Pas Nos Traces.jpg"/>
          <p:cNvPicPr>
            <a:picLocks noChangeAspect="1"/>
          </p:cNvPicPr>
          <p:nvPr/>
        </p:nvPicPr>
        <p:blipFill>
          <a:blip r:embed="rId2" cstate="print"/>
          <a:stretch>
            <a:fillRect/>
          </a:stretch>
        </p:blipFill>
        <p:spPr>
          <a:xfrm rot="21308835">
            <a:off x="251045" y="618606"/>
            <a:ext cx="5833955" cy="6182418"/>
          </a:xfrm>
          <a:prstGeom prst="rect">
            <a:avLst/>
          </a:prstGeom>
        </p:spPr>
      </p:pic>
      <p:sp>
        <p:nvSpPr>
          <p:cNvPr id="5" name="Folded Corner 4"/>
          <p:cNvSpPr/>
          <p:nvPr/>
        </p:nvSpPr>
        <p:spPr>
          <a:xfrm rot="410810">
            <a:off x="4252687" y="699974"/>
            <a:ext cx="4630057" cy="5783943"/>
          </a:xfrm>
          <a:prstGeom prst="foldedCorner">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sz="4400" dirty="0" smtClean="0">
                <a:solidFill>
                  <a:schemeClr val="tx1"/>
                </a:solidFill>
                <a:latin typeface="Freestyle Script" pitchFamily="66" charset="0"/>
              </a:rPr>
              <a:t>‘A double reading of this book is essential for the reader who has the task of listening to Dominique Grange’s songs with their eyes focused on </a:t>
            </a:r>
            <a:r>
              <a:rPr lang="en-GB" sz="4400" dirty="0" err="1" smtClean="0">
                <a:solidFill>
                  <a:schemeClr val="tx1"/>
                </a:solidFill>
                <a:latin typeface="Freestyle Script" pitchFamily="66" charset="0"/>
              </a:rPr>
              <a:t>Tardi’s</a:t>
            </a:r>
            <a:r>
              <a:rPr lang="en-GB" sz="4400" dirty="0" smtClean="0">
                <a:solidFill>
                  <a:schemeClr val="tx1"/>
                </a:solidFill>
                <a:latin typeface="Freestyle Script" pitchFamily="66" charset="0"/>
              </a:rPr>
              <a:t> pictures.’</a:t>
            </a:r>
          </a:p>
          <a:p>
            <a:pPr algn="ctr"/>
            <a:endParaRPr lang="en-GB" sz="4400" dirty="0" smtClean="0">
              <a:solidFill>
                <a:schemeClr val="tx1"/>
              </a:solidFill>
              <a:latin typeface="Freestyle Script" pitchFamily="66" charset="0"/>
            </a:endParaRPr>
          </a:p>
          <a:p>
            <a:r>
              <a:rPr lang="en-GB" sz="2800" dirty="0" smtClean="0">
                <a:solidFill>
                  <a:schemeClr val="tx1"/>
                </a:solidFill>
                <a:latin typeface="Freestyle Script" pitchFamily="66" charset="0"/>
              </a:rPr>
              <a:t>http://bd.casterman.com/albums_detail.cfm?id=11764</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 presetClass="entr" presetSubtype="0" fill="hold" grpId="1" nodeType="after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par>
                          <p:cTn id="16" fill="hold">
                            <p:stCondLst>
                              <p:cond delay="1000"/>
                            </p:stCondLst>
                            <p:childTnLst>
                              <p:par>
                                <p:cTn id="17" presetID="0" presetClass="path" presetSubtype="0" accel="50000" decel="50000" fill="hold" grpId="0" nodeType="afterEffect">
                                  <p:stCondLst>
                                    <p:cond delay="0"/>
                                  </p:stCondLst>
                                  <p:childTnLst>
                                    <p:animMotion origin="layout" path="M 1.94444E-6 -4.46449E-7 L -0.00937 -0.0768 " pathEditMode="relative" ptsTypes="AA">
                                      <p:cBhvr>
                                        <p:cTn id="18" dur="1000" fill="hold"/>
                                        <p:tgtEl>
                                          <p:spTgt spid="3"/>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51117" y="184150"/>
            <a:ext cx="4760685" cy="4586514"/>
          </a:xfrm>
          <a:prstGeom prst="ellipse">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a:ln>
            <a:solidFill>
              <a:schemeClr val="bg1">
                <a:lumMod val="7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1968-2008 N'Effacez Pas Nos Traces.jpg"/>
          <p:cNvPicPr>
            <a:picLocks noChangeAspect="1"/>
          </p:cNvPicPr>
          <p:nvPr/>
        </p:nvPicPr>
        <p:blipFill>
          <a:blip r:embed="rId2" cstate="print"/>
          <a:stretch>
            <a:fillRect/>
          </a:stretch>
        </p:blipFill>
        <p:spPr>
          <a:xfrm rot="21308835">
            <a:off x="251045" y="618606"/>
            <a:ext cx="5833955" cy="6182418"/>
          </a:xfrm>
          <a:prstGeom prst="rect">
            <a:avLst/>
          </a:prstGeom>
        </p:spPr>
      </p:pic>
      <p:sp>
        <p:nvSpPr>
          <p:cNvPr id="5" name="Folded Corner 4"/>
          <p:cNvSpPr/>
          <p:nvPr/>
        </p:nvSpPr>
        <p:spPr>
          <a:xfrm rot="410810">
            <a:off x="4252687" y="699974"/>
            <a:ext cx="4630057" cy="5783943"/>
          </a:xfrm>
          <a:prstGeom prst="foldedCorner">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sz="4400" dirty="0" smtClean="0">
                <a:solidFill>
                  <a:schemeClr val="tx1"/>
                </a:solidFill>
                <a:latin typeface="Freestyle Script" pitchFamily="66" charset="0"/>
              </a:rPr>
              <a:t>‘A double reading of this book is essential for the reader who has the task of listening to Dominique Grange’s songs with their eyes focused on </a:t>
            </a:r>
            <a:r>
              <a:rPr lang="en-GB" sz="4400" dirty="0" err="1" smtClean="0">
                <a:solidFill>
                  <a:schemeClr val="tx1"/>
                </a:solidFill>
                <a:latin typeface="Freestyle Script" pitchFamily="66" charset="0"/>
              </a:rPr>
              <a:t>Tardi’s</a:t>
            </a:r>
            <a:r>
              <a:rPr lang="en-GB" sz="4400" dirty="0" smtClean="0">
                <a:solidFill>
                  <a:schemeClr val="tx1"/>
                </a:solidFill>
                <a:latin typeface="Freestyle Script" pitchFamily="66" charset="0"/>
              </a:rPr>
              <a:t> pictures.’</a:t>
            </a:r>
          </a:p>
          <a:p>
            <a:pPr algn="ctr"/>
            <a:endParaRPr lang="en-GB" sz="4400" dirty="0" smtClean="0">
              <a:solidFill>
                <a:schemeClr val="tx1"/>
              </a:solidFill>
              <a:latin typeface="Freestyle Script" pitchFamily="66" charset="0"/>
            </a:endParaRPr>
          </a:p>
          <a:p>
            <a:r>
              <a:rPr lang="en-GB" sz="2800" dirty="0" smtClean="0">
                <a:solidFill>
                  <a:schemeClr val="tx1"/>
                </a:solidFill>
                <a:latin typeface="Freestyle Script" pitchFamily="66" charset="0"/>
              </a:rPr>
              <a:t>http://bd.casterman.com/albums_detail.cfm?id=11764</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2" nodeType="afterEffect">
                                  <p:stCondLst>
                                    <p:cond delay="0"/>
                                  </p:stCondLst>
                                  <p:childTnLst>
                                    <p:animMotion origin="layout" path="M 0 0 L 0.00833 0.06945 " pathEditMode="relative" ptsTypes="AA">
                                      <p:cBhvr>
                                        <p:cTn id="6" dur="2000" fill="hold"/>
                                        <p:tgtEl>
                                          <p:spTgt spid="3"/>
                                        </p:tgtEl>
                                        <p:attrNameLst>
                                          <p:attrName>ppt_x</p:attrName>
                                          <p:attrName>ppt_y</p:attrName>
                                        </p:attrNameLst>
                                      </p:cBhvr>
                                    </p:animMotion>
                                  </p:childTnLst>
                                </p:cTn>
                              </p:par>
                            </p:childTnLst>
                          </p:cTn>
                        </p:par>
                        <p:par>
                          <p:cTn id="7" fill="hold">
                            <p:stCondLst>
                              <p:cond delay="2000"/>
                            </p:stCondLst>
                            <p:childTnLst>
                              <p:par>
                                <p:cTn id="8" presetID="1" presetClass="exit" presetSubtype="0" fill="hold" grpId="3" nodeType="afterEffect">
                                  <p:stCondLst>
                                    <p:cond delay="0"/>
                                  </p:stCondLst>
                                  <p:childTnLst>
                                    <p:set>
                                      <p:cBhvr>
                                        <p:cTn id="9" dur="1" fill="hold">
                                          <p:stCondLst>
                                            <p:cond delay="0"/>
                                          </p:stCondLst>
                                        </p:cTn>
                                        <p:tgtEl>
                                          <p:spTgt spid="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2"/>
                                        </p:tgtEl>
                                        <p:attrNameLst>
                                          <p:attrName>ppt_x</p:attrName>
                                        </p:attrNameLst>
                                      </p:cBhvr>
                                      <p:tavLst>
                                        <p:tav tm="0">
                                          <p:val>
                                            <p:strVal val="ppt_x"/>
                                          </p:val>
                                        </p:tav>
                                        <p:tav tm="100000">
                                          <p:val>
                                            <p:strVal val="ppt_x"/>
                                          </p:val>
                                        </p:tav>
                                      </p:tavLst>
                                    </p:anim>
                                    <p:anim calcmode="lin" valueType="num">
                                      <p:cBhvr additive="base">
                                        <p:cTn id="14" dur="500"/>
                                        <p:tgtEl>
                                          <p:spTgt spid="2"/>
                                        </p:tgtEl>
                                        <p:attrNameLst>
                                          <p:attrName>ppt_y</p:attrName>
                                        </p:attrNameLst>
                                      </p:cBhvr>
                                      <p:tavLst>
                                        <p:tav tm="0">
                                          <p:val>
                                            <p:strVal val="ppt_y"/>
                                          </p:val>
                                        </p:tav>
                                        <p:tav tm="100000">
                                          <p:val>
                                            <p:strVal val="1+ppt_h/2"/>
                                          </p:val>
                                        </p:tav>
                                      </p:tavLst>
                                    </p:anim>
                                    <p:set>
                                      <p:cBhvr>
                                        <p:cTn id="15" dur="1" fill="hold">
                                          <p:stCondLst>
                                            <p:cond delay="499"/>
                                          </p:stCondLst>
                                        </p:cTn>
                                        <p:tgtEl>
                                          <p:spTgt spid="2"/>
                                        </p:tgtEl>
                                        <p:attrNameLst>
                                          <p:attrName>style.visibility</p:attrName>
                                        </p:attrNameLst>
                                      </p:cBhvr>
                                      <p:to>
                                        <p:strVal val="hidden"/>
                                      </p:to>
                                    </p:set>
                                  </p:childTnLst>
                                </p:cTn>
                              </p:par>
                              <p:par>
                                <p:cTn id="16" presetID="2" presetClass="exit" presetSubtype="3" fill="hold" grpId="1" nodeType="withEffect">
                                  <p:stCondLst>
                                    <p:cond delay="0"/>
                                  </p:stCondLst>
                                  <p:childTnLst>
                                    <p:anim calcmode="lin" valueType="num">
                                      <p:cBhvr additive="base">
                                        <p:cTn id="17" dur="500"/>
                                        <p:tgtEl>
                                          <p:spTgt spid="5"/>
                                        </p:tgtEl>
                                        <p:attrNameLst>
                                          <p:attrName>ppt_x</p:attrName>
                                        </p:attrNameLst>
                                      </p:cBhvr>
                                      <p:tavLst>
                                        <p:tav tm="0">
                                          <p:val>
                                            <p:strVal val="ppt_x"/>
                                          </p:val>
                                        </p:tav>
                                        <p:tav tm="100000">
                                          <p:val>
                                            <p:strVal val="1+ppt_w/2"/>
                                          </p:val>
                                        </p:tav>
                                      </p:tavLst>
                                    </p:anim>
                                    <p:anim calcmode="lin" valueType="num">
                                      <p:cBhvr additive="base">
                                        <p:cTn id="18" dur="500"/>
                                        <p:tgtEl>
                                          <p:spTgt spid="5"/>
                                        </p:tgtEl>
                                        <p:attrNameLst>
                                          <p:attrName>ppt_y</p:attrName>
                                        </p:attrNameLst>
                                      </p:cBhvr>
                                      <p:tavLst>
                                        <p:tav tm="0">
                                          <p:val>
                                            <p:strVal val="ppt_y"/>
                                          </p:val>
                                        </p:tav>
                                        <p:tav tm="100000">
                                          <p:val>
                                            <p:strVal val="0-ppt_h/2"/>
                                          </p:val>
                                        </p:tav>
                                      </p:tavLst>
                                    </p:anim>
                                    <p:set>
                                      <p:cBhvr>
                                        <p:cTn id="1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2" animBg="1"/>
      <p:bldP spid="3" grpId="3" animBg="1"/>
      <p:bldP spid="5"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rot="21298843">
            <a:off x="150604" y="53790"/>
            <a:ext cx="8747755" cy="6644636"/>
            <a:chOff x="150604" y="53790"/>
            <a:chExt cx="8747755" cy="6644636"/>
          </a:xfrm>
        </p:grpSpPr>
        <p:sp>
          <p:nvSpPr>
            <p:cNvPr id="9" name="Rounded Rectangle 8"/>
            <p:cNvSpPr/>
            <p:nvPr/>
          </p:nvSpPr>
          <p:spPr>
            <a:xfrm>
              <a:off x="150604" y="53790"/>
              <a:ext cx="8745967" cy="6642848"/>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ed Rectangle 9"/>
            <p:cNvSpPr/>
            <p:nvPr/>
          </p:nvSpPr>
          <p:spPr>
            <a:xfrm>
              <a:off x="152392" y="55578"/>
              <a:ext cx="8745967" cy="6642848"/>
            </a:xfrm>
            <a:prstGeom prst="roundRect">
              <a:avLst/>
            </a:prstGeom>
            <a:gradFill>
              <a:gsLst>
                <a:gs pos="0">
                  <a:schemeClr val="bg1">
                    <a:alpha val="15000"/>
                  </a:schemeClr>
                </a:gs>
                <a:gs pos="64999">
                  <a:schemeClr val="bg1">
                    <a:alpha val="5000"/>
                  </a:schemeClr>
                </a:gs>
                <a:gs pos="100000">
                  <a:schemeClr val="bg1">
                    <a:alpha val="13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smtClean="0">
                <a:solidFill>
                  <a:schemeClr val="bg1"/>
                </a:solidFill>
                <a:latin typeface="Balloonist SF" pitchFamily="34" charset="0"/>
              </a:endParaRPr>
            </a:p>
          </p:txBody>
        </p:sp>
      </p:grpSp>
      <p:sp>
        <p:nvSpPr>
          <p:cNvPr id="12" name="TextBox 11"/>
          <p:cNvSpPr txBox="1"/>
          <p:nvPr/>
        </p:nvSpPr>
        <p:spPr>
          <a:xfrm rot="21298843">
            <a:off x="129092" y="411346"/>
            <a:ext cx="8745967" cy="5847755"/>
          </a:xfrm>
          <a:prstGeom prst="rect">
            <a:avLst/>
          </a:prstGeom>
          <a:noFill/>
        </p:spPr>
        <p:txBody>
          <a:bodyPr wrap="square" rtlCol="0">
            <a:spAutoFit/>
          </a:bodyPr>
          <a:lstStyle/>
          <a:p>
            <a:pPr algn="ctr"/>
            <a:r>
              <a:rPr lang="en-GB" sz="5400" b="1" dirty="0" smtClean="0">
                <a:solidFill>
                  <a:schemeClr val="bg1"/>
                </a:solidFill>
                <a:latin typeface="Bradley Hand ITC" pitchFamily="66" charset="0"/>
              </a:rPr>
              <a:t>‘The page functions both as sequence and object, to be seen and read in both linear and nonlinear, holistic fashion.’</a:t>
            </a:r>
          </a:p>
          <a:p>
            <a:pPr algn="ctr"/>
            <a:endParaRPr lang="en-GB" sz="800" b="1" dirty="0" smtClean="0">
              <a:solidFill>
                <a:schemeClr val="bg1"/>
              </a:solidFill>
              <a:latin typeface="Bradley Hand ITC" pitchFamily="66" charset="0"/>
            </a:endParaRPr>
          </a:p>
          <a:p>
            <a:endParaRPr lang="en-GB" sz="800" b="1" dirty="0" smtClean="0">
              <a:solidFill>
                <a:schemeClr val="bg1"/>
              </a:solidFill>
              <a:latin typeface="Bradley Hand ITC" pitchFamily="66" charset="0"/>
            </a:endParaRPr>
          </a:p>
          <a:p>
            <a:endParaRPr lang="en-GB" sz="1100" b="1" dirty="0" smtClean="0">
              <a:solidFill>
                <a:schemeClr val="bg1"/>
              </a:solidFill>
              <a:latin typeface="Bradley Hand ITC" pitchFamily="66" charset="0"/>
            </a:endParaRPr>
          </a:p>
          <a:p>
            <a:endParaRPr lang="en-GB" sz="1100" b="1" dirty="0" smtClean="0">
              <a:solidFill>
                <a:schemeClr val="bg1"/>
              </a:solidFill>
              <a:latin typeface="Bradley Hand ITC" pitchFamily="66" charset="0"/>
            </a:endParaRPr>
          </a:p>
          <a:p>
            <a:r>
              <a:rPr lang="en-GB" sz="2400" b="1" dirty="0" smtClean="0">
                <a:solidFill>
                  <a:schemeClr val="bg1"/>
                </a:solidFill>
                <a:latin typeface="Bradley Hand ITC" pitchFamily="66" charset="0"/>
              </a:rPr>
              <a:t>Charles Hatfield, </a:t>
            </a:r>
            <a:r>
              <a:rPr lang="en-GB" sz="2400" b="1" i="1" dirty="0" smtClean="0">
                <a:solidFill>
                  <a:schemeClr val="bg1"/>
                </a:solidFill>
                <a:latin typeface="Bradley Hand ITC" pitchFamily="66" charset="0"/>
              </a:rPr>
              <a:t>Alternative Comics: An Emerging Literature</a:t>
            </a:r>
            <a:r>
              <a:rPr lang="en-GB" sz="2400" b="1" dirty="0" smtClean="0">
                <a:solidFill>
                  <a:schemeClr val="bg1"/>
                </a:solidFill>
                <a:latin typeface="Bradley Hand ITC" pitchFamily="66" charset="0"/>
              </a:rPr>
              <a:t> , p. 32.</a:t>
            </a:r>
          </a:p>
          <a:p>
            <a:endParaRPr lang="en-GB"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7" presetClass="entr" presetSubtype="0" fill="hold" grpId="0" nodeType="afterEffect">
                                  <p:stCondLst>
                                    <p:cond delay="0"/>
                                  </p:stCondLst>
                                  <p:iterate type="lt">
                                    <p:tmPct val="50000"/>
                                  </p:iterate>
                                  <p:childTnLst>
                                    <p:set>
                                      <p:cBhvr>
                                        <p:cTn id="11" dur="1" fill="hold">
                                          <p:stCondLst>
                                            <p:cond delay="0"/>
                                          </p:stCondLst>
                                        </p:cTn>
                                        <p:tgtEl>
                                          <p:spTgt spid="12"/>
                                        </p:tgtEl>
                                        <p:attrNameLst>
                                          <p:attrName>style.visibility</p:attrName>
                                        </p:attrNameLst>
                                      </p:cBhvr>
                                      <p:to>
                                        <p:strVal val="visible"/>
                                      </p:to>
                                    </p:set>
                                    <p:anim calcmode="discrete" valueType="clr">
                                      <p:cBhvr override="childStyle">
                                        <p:cTn id="12" dur="10"/>
                                        <p:tgtEl>
                                          <p:spTgt spid="12"/>
                                        </p:tgtEl>
                                        <p:attrNameLst>
                                          <p:attrName>style.color</p:attrName>
                                        </p:attrNameLst>
                                      </p:cBhvr>
                                      <p:tavLst>
                                        <p:tav tm="0">
                                          <p:val>
                                            <p:clrVal>
                                              <a:schemeClr val="bg1"/>
                                            </p:clrVal>
                                          </p:val>
                                        </p:tav>
                                        <p:tav tm="50000">
                                          <p:val>
                                            <p:clrVal>
                                              <a:schemeClr val="bg1"/>
                                            </p:clrVal>
                                          </p:val>
                                        </p:tav>
                                      </p:tavLst>
                                    </p:anim>
                                    <p:anim calcmode="discrete" valueType="clr">
                                      <p:cBhvr>
                                        <p:cTn id="13" dur="10"/>
                                        <p:tgtEl>
                                          <p:spTgt spid="12"/>
                                        </p:tgtEl>
                                        <p:attrNameLst>
                                          <p:attrName>fillcolor</p:attrName>
                                        </p:attrNameLst>
                                      </p:cBhvr>
                                      <p:tavLst>
                                        <p:tav tm="0">
                                          <p:val>
                                            <p:clrVal>
                                              <a:schemeClr val="accent2"/>
                                            </p:clrVal>
                                          </p:val>
                                        </p:tav>
                                        <p:tav tm="50000">
                                          <p:val>
                                            <p:clrVal>
                                              <a:schemeClr val="hlink"/>
                                            </p:clrVal>
                                          </p:val>
                                        </p:tav>
                                      </p:tavLst>
                                    </p:anim>
                                    <p:set>
                                      <p:cBhvr>
                                        <p:cTn id="14" dur="10"/>
                                        <p:tgtEl>
                                          <p:spTgt spid="12"/>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7" presetClass="exit" presetSubtype="0" fill="hold" grpId="1" nodeType="clickEffect">
                                  <p:stCondLst>
                                    <p:cond delay="0"/>
                                  </p:stCondLst>
                                  <p:iterate type="lt">
                                    <p:tmPct val="50000"/>
                                  </p:iterate>
                                  <p:childTnLst>
                                    <p:anim calcmode="discrete" valueType="clr">
                                      <p:cBhvr override="childStyle">
                                        <p:cTn id="18" dur="10"/>
                                        <p:tgtEl>
                                          <p:spTgt spid="12"/>
                                        </p:tgtEl>
                                        <p:attrNameLst>
                                          <p:attrName>style.color</p:attrName>
                                        </p:attrNameLst>
                                      </p:cBhvr>
                                      <p:tavLst>
                                        <p:tav tm="0">
                                          <p:val>
                                            <p:clrVal>
                                              <a:schemeClr val="bg1"/>
                                            </p:clrVal>
                                          </p:val>
                                        </p:tav>
                                        <p:tav tm="50000">
                                          <p:val>
                                            <p:clrVal>
                                              <a:schemeClr val="bg1"/>
                                            </p:clrVal>
                                          </p:val>
                                        </p:tav>
                                      </p:tavLst>
                                    </p:anim>
                                    <p:anim calcmode="discrete" valueType="clr">
                                      <p:cBhvr>
                                        <p:cTn id="19" dur="10"/>
                                        <p:tgtEl>
                                          <p:spTgt spid="12"/>
                                        </p:tgtEl>
                                        <p:attrNameLst>
                                          <p:attrName>fillcolor</p:attrName>
                                        </p:attrNameLst>
                                      </p:cBhvr>
                                      <p:tavLst>
                                        <p:tav tm="0">
                                          <p:val>
                                            <p:clrVal>
                                              <a:schemeClr val="hlink"/>
                                            </p:clrVal>
                                          </p:val>
                                        </p:tav>
                                        <p:tav tm="50000">
                                          <p:val>
                                            <p:clrVal>
                                              <a:schemeClr val="accent2"/>
                                            </p:clrVal>
                                          </p:val>
                                        </p:tav>
                                      </p:tavLst>
                                    </p:anim>
                                    <p:set>
                                      <p:cBhvr>
                                        <p:cTn id="20" dur="10"/>
                                        <p:tgtEl>
                                          <p:spTgt spid="12"/>
                                        </p:tgtEl>
                                        <p:attrNameLst>
                                          <p:attrName>fill.type</p:attrName>
                                        </p:attrNameLst>
                                      </p:cBhvr>
                                      <p:to>
                                        <p:strVal val="solid"/>
                                      </p:to>
                                    </p:set>
                                    <p:set>
                                      <p:cBhvr>
                                        <p:cTn id="21" dur="1" fill="hold">
                                          <p:stCondLst>
                                            <p:cond delay="9"/>
                                          </p:stCondLst>
                                        </p:cTn>
                                        <p:tgtEl>
                                          <p:spTgt spid="12"/>
                                        </p:tgtEl>
                                        <p:attrNameLst>
                                          <p:attrName>style.visibility</p:attrName>
                                        </p:attrNameLst>
                                      </p:cBhvr>
                                      <p:to>
                                        <p:strVal val="hidden"/>
                                      </p:to>
                                    </p:set>
                                  </p:childTnLst>
                                </p:cTn>
                              </p:par>
                            </p:childTnLst>
                          </p:cTn>
                        </p:par>
                        <p:par>
                          <p:cTn id="22" fill="hold">
                            <p:stCondLst>
                              <p:cond delay="795"/>
                            </p:stCondLst>
                            <p:childTnLst>
                              <p:par>
                                <p:cTn id="23" presetID="2" presetClass="exit" presetSubtype="3" fill="hold"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1+ppt_w/2"/>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cCloud.jpg"/>
          <p:cNvPicPr>
            <a:picLocks noChangeAspect="1"/>
          </p:cNvPicPr>
          <p:nvPr/>
        </p:nvPicPr>
        <p:blipFill>
          <a:blip r:embed="rId2" cstate="print"/>
          <a:stretch>
            <a:fillRect/>
          </a:stretch>
        </p:blipFill>
        <p:spPr>
          <a:xfrm>
            <a:off x="1331694" y="561307"/>
            <a:ext cx="4696244" cy="5408408"/>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5" name="Rectangle 4"/>
          <p:cNvSpPr/>
          <p:nvPr/>
        </p:nvSpPr>
        <p:spPr>
          <a:xfrm rot="21253808">
            <a:off x="5012846" y="5311819"/>
            <a:ext cx="4073875" cy="1344807"/>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GB" b="1" dirty="0" smtClean="0">
              <a:solidFill>
                <a:schemeClr val="tx1"/>
              </a:solidFill>
              <a:latin typeface="Rod" pitchFamily="49" charset="-79"/>
              <a:cs typeface="Rod" pitchFamily="49" charset="-79"/>
            </a:endParaRPr>
          </a:p>
          <a:p>
            <a:r>
              <a:rPr lang="en-GB" b="1" dirty="0" smtClean="0">
                <a:solidFill>
                  <a:schemeClr val="tx1"/>
                </a:solidFill>
                <a:latin typeface="Rod" pitchFamily="49" charset="-79"/>
                <a:cs typeface="Rod" pitchFamily="49" charset="-79"/>
              </a:rPr>
              <a:t>Scott McCloud, </a:t>
            </a:r>
            <a:r>
              <a:rPr lang="en-GB" b="1" i="1" dirty="0" smtClean="0">
                <a:solidFill>
                  <a:schemeClr val="tx1"/>
                </a:solidFill>
                <a:latin typeface="Rod" pitchFamily="49" charset="-79"/>
                <a:cs typeface="Rod" pitchFamily="49" charset="-79"/>
              </a:rPr>
              <a:t>Understanding Comics: The Invisible Art</a:t>
            </a:r>
            <a:r>
              <a:rPr lang="en-GB" b="1" dirty="0" smtClean="0">
                <a:solidFill>
                  <a:schemeClr val="tx1"/>
                </a:solidFill>
                <a:latin typeface="Rod" pitchFamily="49" charset="-79"/>
                <a:cs typeface="Rod" pitchFamily="49" charset="-79"/>
              </a:rPr>
              <a:t>, p.89.</a:t>
            </a:r>
            <a:endParaRPr lang="en-GB" b="1" i="1" dirty="0">
              <a:solidFill>
                <a:schemeClr val="tx1"/>
              </a:solidFill>
              <a:latin typeface="Rod" pitchFamily="49" charset="-79"/>
              <a:cs typeface="Rod" pitchFamily="49" charset="-79"/>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2"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1+#ppt_w/2"/>
                                          </p:val>
                                        </p:tav>
                                        <p:tav tm="100000">
                                          <p:val>
                                            <p:strVal val="#ppt_x"/>
                                          </p:val>
                                        </p:tav>
                                      </p:tavLst>
                                    </p:anim>
                                    <p:anim calcmode="lin" valueType="num">
                                      <p:cBhvr additive="base">
                                        <p:cTn id="17"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xit" presetSubtype="2" fill="hold" grpId="1" nodeType="clickEffect">
                                  <p:stCondLst>
                                    <p:cond delay="0"/>
                                  </p:stCondLst>
                                  <p:childTnLst>
                                    <p:anim calcmode="lin" valueType="num">
                                      <p:cBhvr additive="base">
                                        <p:cTn id="21" dur="500"/>
                                        <p:tgtEl>
                                          <p:spTgt spid="5"/>
                                        </p:tgtEl>
                                        <p:attrNameLst>
                                          <p:attrName>ppt_x</p:attrName>
                                        </p:attrNameLst>
                                      </p:cBhvr>
                                      <p:tavLst>
                                        <p:tav tm="0">
                                          <p:val>
                                            <p:strVal val="ppt_x"/>
                                          </p:val>
                                        </p:tav>
                                        <p:tav tm="100000">
                                          <p:val>
                                            <p:strVal val="1+ppt_w/2"/>
                                          </p:val>
                                        </p:tav>
                                      </p:tavLst>
                                    </p:anim>
                                    <p:anim calcmode="lin" valueType="num">
                                      <p:cBhvr additive="base">
                                        <p:cTn id="22" dur="500"/>
                                        <p:tgtEl>
                                          <p:spTgt spid="5"/>
                                        </p:tgtEl>
                                        <p:attrNameLst>
                                          <p:attrName>ppt_y</p:attrName>
                                        </p:attrNameLst>
                                      </p:cBhvr>
                                      <p:tavLst>
                                        <p:tav tm="0">
                                          <p:val>
                                            <p:strVal val="ppt_y"/>
                                          </p:val>
                                        </p:tav>
                                        <p:tav tm="100000">
                                          <p:val>
                                            <p:strVal val="ppt_y"/>
                                          </p:val>
                                        </p:tav>
                                      </p:tavLst>
                                    </p:anim>
                                    <p:set>
                                      <p:cBhvr>
                                        <p:cTn id="23" dur="1" fill="hold">
                                          <p:stCondLst>
                                            <p:cond delay="499"/>
                                          </p:stCondLst>
                                        </p:cTn>
                                        <p:tgtEl>
                                          <p:spTgt spid="5"/>
                                        </p:tgtEl>
                                        <p:attrNameLst>
                                          <p:attrName>style.visibility</p:attrName>
                                        </p:attrNameLst>
                                      </p:cBhvr>
                                      <p:to>
                                        <p:strVal val="hidden"/>
                                      </p:to>
                                    </p:set>
                                  </p:childTnLst>
                                </p:cTn>
                              </p:par>
                              <p:par>
                                <p:cTn id="24" presetID="2" presetClass="exit" presetSubtype="8" fill="hold" nodeType="withEffect">
                                  <p:stCondLst>
                                    <p:cond delay="0"/>
                                  </p:stCondLst>
                                  <p:childTnLst>
                                    <p:anim calcmode="lin" valueType="num">
                                      <p:cBhvr additive="base">
                                        <p:cTn id="25" dur="500"/>
                                        <p:tgtEl>
                                          <p:spTgt spid="3"/>
                                        </p:tgtEl>
                                        <p:attrNameLst>
                                          <p:attrName>ppt_x</p:attrName>
                                        </p:attrNameLst>
                                      </p:cBhvr>
                                      <p:tavLst>
                                        <p:tav tm="0">
                                          <p:val>
                                            <p:strVal val="ppt_x"/>
                                          </p:val>
                                        </p:tav>
                                        <p:tav tm="100000">
                                          <p:val>
                                            <p:strVal val="0-ppt_w/2"/>
                                          </p:val>
                                        </p:tav>
                                      </p:tavLst>
                                    </p:anim>
                                    <p:anim calcmode="lin" valueType="num">
                                      <p:cBhvr additive="base">
                                        <p:cTn id="26" dur="500"/>
                                        <p:tgtEl>
                                          <p:spTgt spid="3"/>
                                        </p:tgtEl>
                                        <p:attrNameLst>
                                          <p:attrName>ppt_y</p:attrName>
                                        </p:attrNameLst>
                                      </p:cBhvr>
                                      <p:tavLst>
                                        <p:tav tm="0">
                                          <p:val>
                                            <p:strVal val="ppt_y"/>
                                          </p:val>
                                        </p:tav>
                                        <p:tav tm="100000">
                                          <p:val>
                                            <p:strVal val="ppt_y"/>
                                          </p:val>
                                        </p:tav>
                                      </p:tavLst>
                                    </p:anim>
                                    <p:set>
                                      <p:cBhvr>
                                        <p:cTn id="2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py of Plastic Man Page.jpg"/>
          <p:cNvPicPr>
            <a:picLocks noChangeAspect="1"/>
          </p:cNvPicPr>
          <p:nvPr/>
        </p:nvPicPr>
        <p:blipFill>
          <a:blip r:embed="rId2" cstate="print"/>
          <a:stretch>
            <a:fillRect/>
          </a:stretch>
        </p:blipFill>
        <p:spPr>
          <a:xfrm>
            <a:off x="2355913" y="340106"/>
            <a:ext cx="2254187" cy="1977033"/>
          </a:xfrm>
          <a:prstGeom prst="rect">
            <a:avLst/>
          </a:prstGeom>
        </p:spPr>
      </p:pic>
      <p:pic>
        <p:nvPicPr>
          <p:cNvPr id="4" name="Picture 3" descr="Copy (2) of Plastic Man Page.jpg"/>
          <p:cNvPicPr>
            <a:picLocks noChangeAspect="1"/>
          </p:cNvPicPr>
          <p:nvPr/>
        </p:nvPicPr>
        <p:blipFill>
          <a:blip r:embed="rId3" cstate="print"/>
          <a:stretch>
            <a:fillRect/>
          </a:stretch>
        </p:blipFill>
        <p:spPr>
          <a:xfrm>
            <a:off x="4661916" y="364236"/>
            <a:ext cx="2089404" cy="1929734"/>
          </a:xfrm>
          <a:prstGeom prst="rect">
            <a:avLst/>
          </a:prstGeom>
        </p:spPr>
      </p:pic>
      <p:pic>
        <p:nvPicPr>
          <p:cNvPr id="5" name="Picture 4" descr="Copy (3) of Plastic Man Page.jpg"/>
          <p:cNvPicPr>
            <a:picLocks noChangeAspect="1"/>
          </p:cNvPicPr>
          <p:nvPr/>
        </p:nvPicPr>
        <p:blipFill>
          <a:blip r:embed="rId4" cstate="print"/>
          <a:stretch>
            <a:fillRect/>
          </a:stretch>
        </p:blipFill>
        <p:spPr>
          <a:xfrm>
            <a:off x="2339340" y="2360675"/>
            <a:ext cx="2186940" cy="1914431"/>
          </a:xfrm>
          <a:prstGeom prst="rect">
            <a:avLst/>
          </a:prstGeom>
        </p:spPr>
      </p:pic>
      <p:pic>
        <p:nvPicPr>
          <p:cNvPr id="6" name="Picture 5" descr="Copy (4) of Plastic Man Page.jpg"/>
          <p:cNvPicPr>
            <a:picLocks noChangeAspect="1"/>
          </p:cNvPicPr>
          <p:nvPr/>
        </p:nvPicPr>
        <p:blipFill>
          <a:blip r:embed="rId5" cstate="print"/>
          <a:stretch>
            <a:fillRect/>
          </a:stretch>
        </p:blipFill>
        <p:spPr>
          <a:xfrm>
            <a:off x="4587240" y="2388108"/>
            <a:ext cx="2183892" cy="1918968"/>
          </a:xfrm>
          <a:prstGeom prst="rect">
            <a:avLst/>
          </a:prstGeom>
        </p:spPr>
      </p:pic>
      <p:pic>
        <p:nvPicPr>
          <p:cNvPr id="7" name="Picture 6" descr="Copy (5) of Plastic Man Page.jpg"/>
          <p:cNvPicPr>
            <a:picLocks noChangeAspect="1"/>
          </p:cNvPicPr>
          <p:nvPr/>
        </p:nvPicPr>
        <p:blipFill>
          <a:blip r:embed="rId6" cstate="print"/>
          <a:stretch>
            <a:fillRect/>
          </a:stretch>
        </p:blipFill>
        <p:spPr>
          <a:xfrm>
            <a:off x="2342388" y="4303752"/>
            <a:ext cx="1696212" cy="2266213"/>
          </a:xfrm>
          <a:prstGeom prst="rect">
            <a:avLst/>
          </a:prstGeom>
        </p:spPr>
      </p:pic>
      <p:pic>
        <p:nvPicPr>
          <p:cNvPr id="8" name="Picture 7" descr="Copy (6) of Plastic Man Page.jpg"/>
          <p:cNvPicPr>
            <a:picLocks noChangeAspect="1"/>
          </p:cNvPicPr>
          <p:nvPr/>
        </p:nvPicPr>
        <p:blipFill>
          <a:blip r:embed="rId7" cstate="print"/>
          <a:stretch>
            <a:fillRect/>
          </a:stretch>
        </p:blipFill>
        <p:spPr>
          <a:xfrm>
            <a:off x="4029455" y="4373880"/>
            <a:ext cx="1282563" cy="2200655"/>
          </a:xfrm>
          <a:prstGeom prst="rect">
            <a:avLst/>
          </a:prstGeom>
        </p:spPr>
      </p:pic>
      <p:pic>
        <p:nvPicPr>
          <p:cNvPr id="9" name="Picture 8" descr="Copy (7) of Plastic Man Page.jpg"/>
          <p:cNvPicPr>
            <a:picLocks noChangeAspect="1"/>
          </p:cNvPicPr>
          <p:nvPr/>
        </p:nvPicPr>
        <p:blipFill>
          <a:blip r:embed="rId8" cstate="print"/>
          <a:stretch>
            <a:fillRect/>
          </a:stretch>
        </p:blipFill>
        <p:spPr>
          <a:xfrm>
            <a:off x="5379720" y="4382509"/>
            <a:ext cx="1394459" cy="2201171"/>
          </a:xfrm>
          <a:prstGeom prst="rect">
            <a:avLst/>
          </a:prstGeom>
        </p:spPr>
      </p:pic>
      <p:pic>
        <p:nvPicPr>
          <p:cNvPr id="2" name="Picture 1" descr="Plastic Man Page.jpg"/>
          <p:cNvPicPr>
            <a:picLocks noChangeAspect="1"/>
          </p:cNvPicPr>
          <p:nvPr/>
        </p:nvPicPr>
        <p:blipFill>
          <a:blip r:embed="rId9" cstate="print"/>
          <a:stretch>
            <a:fillRect/>
          </a:stretch>
        </p:blipFill>
        <p:spPr>
          <a:xfrm>
            <a:off x="2199403" y="0"/>
            <a:ext cx="4745193" cy="68580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8" presetClass="entr" presetSubtype="0" ac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2.5"/>
                                          </p:val>
                                        </p:tav>
                                        <p:tav tm="100000">
                                          <p:val>
                                            <p:strVal val="#ppt_w"/>
                                          </p:val>
                                        </p:tav>
                                      </p:tavLst>
                                    </p:anim>
                                    <p:anim calcmode="lin" valueType="num">
                                      <p:cBhvr>
                                        <p:cTn id="8" dur="500" fill="hold"/>
                                        <p:tgtEl>
                                          <p:spTgt spid="3"/>
                                        </p:tgtEl>
                                        <p:attrNameLst>
                                          <p:attrName>ppt_h</p:attrName>
                                        </p:attrNameLst>
                                      </p:cBhvr>
                                      <p:tavLst>
                                        <p:tav tm="0">
                                          <p:val>
                                            <p:strVal val="#ppt_h*0.01"/>
                                          </p:val>
                                        </p:tav>
                                        <p:tav tm="100000">
                                          <p:val>
                                            <p:strVal val="#ppt_h"/>
                                          </p:val>
                                        </p:tav>
                                      </p:tavLst>
                                    </p:anim>
                                    <p:anim calcmode="lin" valueType="num">
                                      <p:cBhvr>
                                        <p:cTn id="9" dur="500" fill="hold"/>
                                        <p:tgtEl>
                                          <p:spTgt spid="3"/>
                                        </p:tgtEl>
                                        <p:attrNameLst>
                                          <p:attrName>ppt_x</p:attrName>
                                        </p:attrNameLst>
                                      </p:cBhvr>
                                      <p:tavLst>
                                        <p:tav tm="0">
                                          <p:val>
                                            <p:strVal val="#ppt_x"/>
                                          </p:val>
                                        </p:tav>
                                        <p:tav tm="100000">
                                          <p:val>
                                            <p:strVal val="#ppt_x"/>
                                          </p:val>
                                        </p:tav>
                                      </p:tavLst>
                                    </p:anim>
                                    <p:anim calcmode="lin" valueType="num">
                                      <p:cBhvr>
                                        <p:cTn id="10" dur="500" fill="hold"/>
                                        <p:tgtEl>
                                          <p:spTgt spid="3"/>
                                        </p:tgtEl>
                                        <p:attrNameLst>
                                          <p:attrName>ppt_y</p:attrName>
                                        </p:attrNameLst>
                                      </p:cBhvr>
                                      <p:tavLst>
                                        <p:tav tm="0">
                                          <p:val>
                                            <p:strVal val="#ppt_h+1"/>
                                          </p:val>
                                        </p:tav>
                                        <p:tav tm="100000">
                                          <p:val>
                                            <p:strVal val="#ppt_y"/>
                                          </p:val>
                                        </p:tav>
                                      </p:tavLst>
                                    </p:anim>
                                    <p:animEffect transition="in" filter="fade">
                                      <p:cBhvr>
                                        <p:cTn id="11" dur="500"/>
                                        <p:tgtEl>
                                          <p:spTgt spid="3"/>
                                        </p:tgtEl>
                                      </p:cBhvr>
                                    </p:animEffect>
                                  </p:childTnLst>
                                </p:cTn>
                              </p:par>
                            </p:childTnLst>
                          </p:cTn>
                        </p:par>
                        <p:par>
                          <p:cTn id="12" fill="hold">
                            <p:stCondLst>
                              <p:cond delay="500"/>
                            </p:stCondLst>
                            <p:childTnLst>
                              <p:par>
                                <p:cTn id="13" presetID="58" presetClass="entr" presetSubtype="0" accel="10000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strVal val="#ppt_w*2.5"/>
                                          </p:val>
                                        </p:tav>
                                        <p:tav tm="100000">
                                          <p:val>
                                            <p:strVal val="#ppt_w"/>
                                          </p:val>
                                        </p:tav>
                                      </p:tavLst>
                                    </p:anim>
                                    <p:anim calcmode="lin" valueType="num">
                                      <p:cBhvr>
                                        <p:cTn id="16" dur="500" fill="hold"/>
                                        <p:tgtEl>
                                          <p:spTgt spid="4"/>
                                        </p:tgtEl>
                                        <p:attrNameLst>
                                          <p:attrName>ppt_h</p:attrName>
                                        </p:attrNameLst>
                                      </p:cBhvr>
                                      <p:tavLst>
                                        <p:tav tm="0">
                                          <p:val>
                                            <p:strVal val="#ppt_h*0.01"/>
                                          </p:val>
                                        </p:tav>
                                        <p:tav tm="100000">
                                          <p:val>
                                            <p:strVal val="#ppt_h"/>
                                          </p:val>
                                        </p:tav>
                                      </p:tavLst>
                                    </p:anim>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h+1"/>
                                          </p:val>
                                        </p:tav>
                                        <p:tav tm="100000">
                                          <p:val>
                                            <p:strVal val="#ppt_y"/>
                                          </p:val>
                                        </p:tav>
                                      </p:tavLst>
                                    </p:anim>
                                    <p:animEffect transition="in" filter="fade">
                                      <p:cBhvr>
                                        <p:cTn id="19" dur="500"/>
                                        <p:tgtEl>
                                          <p:spTgt spid="4"/>
                                        </p:tgtEl>
                                      </p:cBhvr>
                                    </p:animEffect>
                                  </p:childTnLst>
                                </p:cTn>
                              </p:par>
                            </p:childTnLst>
                          </p:cTn>
                        </p:par>
                        <p:par>
                          <p:cTn id="20" fill="hold">
                            <p:stCondLst>
                              <p:cond delay="1000"/>
                            </p:stCondLst>
                            <p:childTnLst>
                              <p:par>
                                <p:cTn id="21" presetID="58" presetClass="entr" presetSubtype="0" accel="10000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strVal val="#ppt_w*2.5"/>
                                          </p:val>
                                        </p:tav>
                                        <p:tav tm="100000">
                                          <p:val>
                                            <p:strVal val="#ppt_w"/>
                                          </p:val>
                                        </p:tav>
                                      </p:tavLst>
                                    </p:anim>
                                    <p:anim calcmode="lin" valueType="num">
                                      <p:cBhvr>
                                        <p:cTn id="24" dur="500" fill="hold"/>
                                        <p:tgtEl>
                                          <p:spTgt spid="5"/>
                                        </p:tgtEl>
                                        <p:attrNameLst>
                                          <p:attrName>ppt_h</p:attrName>
                                        </p:attrNameLst>
                                      </p:cBhvr>
                                      <p:tavLst>
                                        <p:tav tm="0">
                                          <p:val>
                                            <p:strVal val="#ppt_h*0.01"/>
                                          </p:val>
                                        </p:tav>
                                        <p:tav tm="100000">
                                          <p:val>
                                            <p:strVal val="#ppt_h"/>
                                          </p:val>
                                        </p:tav>
                                      </p:tavLst>
                                    </p:anim>
                                    <p:anim calcmode="lin" valueType="num">
                                      <p:cBhvr>
                                        <p:cTn id="25" dur="500" fill="hold"/>
                                        <p:tgtEl>
                                          <p:spTgt spid="5"/>
                                        </p:tgtEl>
                                        <p:attrNameLst>
                                          <p:attrName>ppt_x</p:attrName>
                                        </p:attrNameLst>
                                      </p:cBhvr>
                                      <p:tavLst>
                                        <p:tav tm="0">
                                          <p:val>
                                            <p:strVal val="#ppt_x"/>
                                          </p:val>
                                        </p:tav>
                                        <p:tav tm="100000">
                                          <p:val>
                                            <p:strVal val="#ppt_x"/>
                                          </p:val>
                                        </p:tav>
                                      </p:tavLst>
                                    </p:anim>
                                    <p:anim calcmode="lin" valueType="num">
                                      <p:cBhvr>
                                        <p:cTn id="26" dur="500" fill="hold"/>
                                        <p:tgtEl>
                                          <p:spTgt spid="5"/>
                                        </p:tgtEl>
                                        <p:attrNameLst>
                                          <p:attrName>ppt_y</p:attrName>
                                        </p:attrNameLst>
                                      </p:cBhvr>
                                      <p:tavLst>
                                        <p:tav tm="0">
                                          <p:val>
                                            <p:strVal val="#ppt_h+1"/>
                                          </p:val>
                                        </p:tav>
                                        <p:tav tm="100000">
                                          <p:val>
                                            <p:strVal val="#ppt_y"/>
                                          </p:val>
                                        </p:tav>
                                      </p:tavLst>
                                    </p:anim>
                                    <p:animEffect transition="in" filter="fade">
                                      <p:cBhvr>
                                        <p:cTn id="27" dur="500"/>
                                        <p:tgtEl>
                                          <p:spTgt spid="5"/>
                                        </p:tgtEl>
                                      </p:cBhvr>
                                    </p:animEffect>
                                  </p:childTnLst>
                                </p:cTn>
                              </p:par>
                            </p:childTnLst>
                          </p:cTn>
                        </p:par>
                        <p:par>
                          <p:cTn id="28" fill="hold">
                            <p:stCondLst>
                              <p:cond delay="1500"/>
                            </p:stCondLst>
                            <p:childTnLst>
                              <p:par>
                                <p:cTn id="29" presetID="58" presetClass="entr" presetSubtype="0" accel="10000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strVal val="#ppt_w*2.5"/>
                                          </p:val>
                                        </p:tav>
                                        <p:tav tm="100000">
                                          <p:val>
                                            <p:strVal val="#ppt_w"/>
                                          </p:val>
                                        </p:tav>
                                      </p:tavLst>
                                    </p:anim>
                                    <p:anim calcmode="lin" valueType="num">
                                      <p:cBhvr>
                                        <p:cTn id="32" dur="500" fill="hold"/>
                                        <p:tgtEl>
                                          <p:spTgt spid="6"/>
                                        </p:tgtEl>
                                        <p:attrNameLst>
                                          <p:attrName>ppt_h</p:attrName>
                                        </p:attrNameLst>
                                      </p:cBhvr>
                                      <p:tavLst>
                                        <p:tav tm="0">
                                          <p:val>
                                            <p:strVal val="#ppt_h*0.01"/>
                                          </p:val>
                                        </p:tav>
                                        <p:tav tm="100000">
                                          <p:val>
                                            <p:strVal val="#ppt_h"/>
                                          </p:val>
                                        </p:tav>
                                      </p:tavLst>
                                    </p:anim>
                                    <p:anim calcmode="lin" valueType="num">
                                      <p:cBhvr>
                                        <p:cTn id="33" dur="500" fill="hold"/>
                                        <p:tgtEl>
                                          <p:spTgt spid="6"/>
                                        </p:tgtEl>
                                        <p:attrNameLst>
                                          <p:attrName>ppt_x</p:attrName>
                                        </p:attrNameLst>
                                      </p:cBhvr>
                                      <p:tavLst>
                                        <p:tav tm="0">
                                          <p:val>
                                            <p:strVal val="#ppt_x"/>
                                          </p:val>
                                        </p:tav>
                                        <p:tav tm="100000">
                                          <p:val>
                                            <p:strVal val="#ppt_x"/>
                                          </p:val>
                                        </p:tav>
                                      </p:tavLst>
                                    </p:anim>
                                    <p:anim calcmode="lin" valueType="num">
                                      <p:cBhvr>
                                        <p:cTn id="34" dur="500" fill="hold"/>
                                        <p:tgtEl>
                                          <p:spTgt spid="6"/>
                                        </p:tgtEl>
                                        <p:attrNameLst>
                                          <p:attrName>ppt_y</p:attrName>
                                        </p:attrNameLst>
                                      </p:cBhvr>
                                      <p:tavLst>
                                        <p:tav tm="0">
                                          <p:val>
                                            <p:strVal val="#ppt_h+1"/>
                                          </p:val>
                                        </p:tav>
                                        <p:tav tm="100000">
                                          <p:val>
                                            <p:strVal val="#ppt_y"/>
                                          </p:val>
                                        </p:tav>
                                      </p:tavLst>
                                    </p:anim>
                                    <p:animEffect transition="in" filter="fade">
                                      <p:cBhvr>
                                        <p:cTn id="35" dur="500"/>
                                        <p:tgtEl>
                                          <p:spTgt spid="6"/>
                                        </p:tgtEl>
                                      </p:cBhvr>
                                    </p:animEffect>
                                  </p:childTnLst>
                                </p:cTn>
                              </p:par>
                            </p:childTnLst>
                          </p:cTn>
                        </p:par>
                        <p:par>
                          <p:cTn id="36" fill="hold">
                            <p:stCondLst>
                              <p:cond delay="2000"/>
                            </p:stCondLst>
                            <p:childTnLst>
                              <p:par>
                                <p:cTn id="37" presetID="58" presetClass="entr" presetSubtype="0" accel="100000" fill="hold" nodeType="after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500" fill="hold"/>
                                        <p:tgtEl>
                                          <p:spTgt spid="7"/>
                                        </p:tgtEl>
                                        <p:attrNameLst>
                                          <p:attrName>ppt_w</p:attrName>
                                        </p:attrNameLst>
                                      </p:cBhvr>
                                      <p:tavLst>
                                        <p:tav tm="0">
                                          <p:val>
                                            <p:strVal val="#ppt_w*2.5"/>
                                          </p:val>
                                        </p:tav>
                                        <p:tav tm="100000">
                                          <p:val>
                                            <p:strVal val="#ppt_w"/>
                                          </p:val>
                                        </p:tav>
                                      </p:tavLst>
                                    </p:anim>
                                    <p:anim calcmode="lin" valueType="num">
                                      <p:cBhvr>
                                        <p:cTn id="40" dur="500" fill="hold"/>
                                        <p:tgtEl>
                                          <p:spTgt spid="7"/>
                                        </p:tgtEl>
                                        <p:attrNameLst>
                                          <p:attrName>ppt_h</p:attrName>
                                        </p:attrNameLst>
                                      </p:cBhvr>
                                      <p:tavLst>
                                        <p:tav tm="0">
                                          <p:val>
                                            <p:strVal val="#ppt_h*0.01"/>
                                          </p:val>
                                        </p:tav>
                                        <p:tav tm="100000">
                                          <p:val>
                                            <p:strVal val="#ppt_h"/>
                                          </p:val>
                                        </p:tav>
                                      </p:tavLst>
                                    </p:anim>
                                    <p:anim calcmode="lin" valueType="num">
                                      <p:cBhvr>
                                        <p:cTn id="41" dur="500" fill="hold"/>
                                        <p:tgtEl>
                                          <p:spTgt spid="7"/>
                                        </p:tgtEl>
                                        <p:attrNameLst>
                                          <p:attrName>ppt_x</p:attrName>
                                        </p:attrNameLst>
                                      </p:cBhvr>
                                      <p:tavLst>
                                        <p:tav tm="0">
                                          <p:val>
                                            <p:strVal val="#ppt_x"/>
                                          </p:val>
                                        </p:tav>
                                        <p:tav tm="100000">
                                          <p:val>
                                            <p:strVal val="#ppt_x"/>
                                          </p:val>
                                        </p:tav>
                                      </p:tavLst>
                                    </p:anim>
                                    <p:anim calcmode="lin" valueType="num">
                                      <p:cBhvr>
                                        <p:cTn id="42" dur="500" fill="hold"/>
                                        <p:tgtEl>
                                          <p:spTgt spid="7"/>
                                        </p:tgtEl>
                                        <p:attrNameLst>
                                          <p:attrName>ppt_y</p:attrName>
                                        </p:attrNameLst>
                                      </p:cBhvr>
                                      <p:tavLst>
                                        <p:tav tm="0">
                                          <p:val>
                                            <p:strVal val="#ppt_h+1"/>
                                          </p:val>
                                        </p:tav>
                                        <p:tav tm="100000">
                                          <p:val>
                                            <p:strVal val="#ppt_y"/>
                                          </p:val>
                                        </p:tav>
                                      </p:tavLst>
                                    </p:anim>
                                    <p:animEffect transition="in" filter="fade">
                                      <p:cBhvr>
                                        <p:cTn id="43" dur="500"/>
                                        <p:tgtEl>
                                          <p:spTgt spid="7"/>
                                        </p:tgtEl>
                                      </p:cBhvr>
                                    </p:animEffect>
                                  </p:childTnLst>
                                </p:cTn>
                              </p:par>
                            </p:childTnLst>
                          </p:cTn>
                        </p:par>
                        <p:par>
                          <p:cTn id="44" fill="hold">
                            <p:stCondLst>
                              <p:cond delay="2500"/>
                            </p:stCondLst>
                            <p:childTnLst>
                              <p:par>
                                <p:cTn id="45" presetID="58" presetClass="entr" presetSubtype="0" accel="100000" fill="hold" nodeType="after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strVal val="#ppt_w*2.5"/>
                                          </p:val>
                                        </p:tav>
                                        <p:tav tm="100000">
                                          <p:val>
                                            <p:strVal val="#ppt_w"/>
                                          </p:val>
                                        </p:tav>
                                      </p:tavLst>
                                    </p:anim>
                                    <p:anim calcmode="lin" valueType="num">
                                      <p:cBhvr>
                                        <p:cTn id="48" dur="500" fill="hold"/>
                                        <p:tgtEl>
                                          <p:spTgt spid="8"/>
                                        </p:tgtEl>
                                        <p:attrNameLst>
                                          <p:attrName>ppt_h</p:attrName>
                                        </p:attrNameLst>
                                      </p:cBhvr>
                                      <p:tavLst>
                                        <p:tav tm="0">
                                          <p:val>
                                            <p:strVal val="#ppt_h*0.01"/>
                                          </p:val>
                                        </p:tav>
                                        <p:tav tm="100000">
                                          <p:val>
                                            <p:strVal val="#ppt_h"/>
                                          </p:val>
                                        </p:tav>
                                      </p:tavLst>
                                    </p:anim>
                                    <p:anim calcmode="lin" valueType="num">
                                      <p:cBhvr>
                                        <p:cTn id="49" dur="500" fill="hold"/>
                                        <p:tgtEl>
                                          <p:spTgt spid="8"/>
                                        </p:tgtEl>
                                        <p:attrNameLst>
                                          <p:attrName>ppt_x</p:attrName>
                                        </p:attrNameLst>
                                      </p:cBhvr>
                                      <p:tavLst>
                                        <p:tav tm="0">
                                          <p:val>
                                            <p:strVal val="#ppt_x"/>
                                          </p:val>
                                        </p:tav>
                                        <p:tav tm="100000">
                                          <p:val>
                                            <p:strVal val="#ppt_x"/>
                                          </p:val>
                                        </p:tav>
                                      </p:tavLst>
                                    </p:anim>
                                    <p:anim calcmode="lin" valueType="num">
                                      <p:cBhvr>
                                        <p:cTn id="50" dur="500" fill="hold"/>
                                        <p:tgtEl>
                                          <p:spTgt spid="8"/>
                                        </p:tgtEl>
                                        <p:attrNameLst>
                                          <p:attrName>ppt_y</p:attrName>
                                        </p:attrNameLst>
                                      </p:cBhvr>
                                      <p:tavLst>
                                        <p:tav tm="0">
                                          <p:val>
                                            <p:strVal val="#ppt_h+1"/>
                                          </p:val>
                                        </p:tav>
                                        <p:tav tm="100000">
                                          <p:val>
                                            <p:strVal val="#ppt_y"/>
                                          </p:val>
                                        </p:tav>
                                      </p:tavLst>
                                    </p:anim>
                                    <p:animEffect transition="in" filter="fade">
                                      <p:cBhvr>
                                        <p:cTn id="51" dur="500"/>
                                        <p:tgtEl>
                                          <p:spTgt spid="8"/>
                                        </p:tgtEl>
                                      </p:cBhvr>
                                    </p:animEffect>
                                  </p:childTnLst>
                                </p:cTn>
                              </p:par>
                            </p:childTnLst>
                          </p:cTn>
                        </p:par>
                        <p:par>
                          <p:cTn id="52" fill="hold">
                            <p:stCondLst>
                              <p:cond delay="3000"/>
                            </p:stCondLst>
                            <p:childTnLst>
                              <p:par>
                                <p:cTn id="53" presetID="58" presetClass="entr" presetSubtype="0" accel="100000" fill="hold" nodeType="after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p:cTn id="55" dur="500" fill="hold"/>
                                        <p:tgtEl>
                                          <p:spTgt spid="9"/>
                                        </p:tgtEl>
                                        <p:attrNameLst>
                                          <p:attrName>ppt_w</p:attrName>
                                        </p:attrNameLst>
                                      </p:cBhvr>
                                      <p:tavLst>
                                        <p:tav tm="0">
                                          <p:val>
                                            <p:strVal val="#ppt_w*2.5"/>
                                          </p:val>
                                        </p:tav>
                                        <p:tav tm="100000">
                                          <p:val>
                                            <p:strVal val="#ppt_w"/>
                                          </p:val>
                                        </p:tav>
                                      </p:tavLst>
                                    </p:anim>
                                    <p:anim calcmode="lin" valueType="num">
                                      <p:cBhvr>
                                        <p:cTn id="56" dur="500" fill="hold"/>
                                        <p:tgtEl>
                                          <p:spTgt spid="9"/>
                                        </p:tgtEl>
                                        <p:attrNameLst>
                                          <p:attrName>ppt_h</p:attrName>
                                        </p:attrNameLst>
                                      </p:cBhvr>
                                      <p:tavLst>
                                        <p:tav tm="0">
                                          <p:val>
                                            <p:strVal val="#ppt_h*0.01"/>
                                          </p:val>
                                        </p:tav>
                                        <p:tav tm="100000">
                                          <p:val>
                                            <p:strVal val="#ppt_h"/>
                                          </p:val>
                                        </p:tav>
                                      </p:tavLst>
                                    </p:anim>
                                    <p:anim calcmode="lin" valueType="num">
                                      <p:cBhvr>
                                        <p:cTn id="57" dur="500" fill="hold"/>
                                        <p:tgtEl>
                                          <p:spTgt spid="9"/>
                                        </p:tgtEl>
                                        <p:attrNameLst>
                                          <p:attrName>ppt_x</p:attrName>
                                        </p:attrNameLst>
                                      </p:cBhvr>
                                      <p:tavLst>
                                        <p:tav tm="0">
                                          <p:val>
                                            <p:strVal val="#ppt_x"/>
                                          </p:val>
                                        </p:tav>
                                        <p:tav tm="100000">
                                          <p:val>
                                            <p:strVal val="#ppt_x"/>
                                          </p:val>
                                        </p:tav>
                                      </p:tavLst>
                                    </p:anim>
                                    <p:anim calcmode="lin" valueType="num">
                                      <p:cBhvr>
                                        <p:cTn id="58" dur="500" fill="hold"/>
                                        <p:tgtEl>
                                          <p:spTgt spid="9"/>
                                        </p:tgtEl>
                                        <p:attrNameLst>
                                          <p:attrName>ppt_y</p:attrName>
                                        </p:attrNameLst>
                                      </p:cBhvr>
                                      <p:tavLst>
                                        <p:tav tm="0">
                                          <p:val>
                                            <p:strVal val="#ppt_h+1"/>
                                          </p:val>
                                        </p:tav>
                                        <p:tav tm="100000">
                                          <p:val>
                                            <p:strVal val="#ppt_y"/>
                                          </p:val>
                                        </p:tav>
                                      </p:tavLst>
                                    </p:anim>
                                    <p:animEffect transition="in" filter="fade">
                                      <p:cBhvr>
                                        <p:cTn id="59" dur="500"/>
                                        <p:tgtEl>
                                          <p:spTgt spid="9"/>
                                        </p:tgtEl>
                                      </p:cBhvr>
                                    </p:animEffect>
                                  </p:childTnLst>
                                </p:cTn>
                              </p:par>
                            </p:childTnLst>
                          </p:cTn>
                        </p:par>
                      </p:childTnLst>
                    </p:cTn>
                  </p:par>
                  <p:par>
                    <p:cTn id="60" fill="hold">
                      <p:stCondLst>
                        <p:cond delay="indefinite"/>
                      </p:stCondLst>
                      <p:childTnLst>
                        <p:par>
                          <p:cTn id="61" fill="hold">
                            <p:stCondLst>
                              <p:cond delay="0"/>
                            </p:stCondLst>
                            <p:childTnLst>
                              <p:par>
                                <p:cTn id="62" presetID="58" presetClass="entr" presetSubtype="0" accel="100000" fill="hold" nodeType="clickEffect">
                                  <p:stCondLst>
                                    <p:cond delay="0"/>
                                  </p:stCondLst>
                                  <p:childTnLst>
                                    <p:set>
                                      <p:cBhvr>
                                        <p:cTn id="63" dur="1" fill="hold">
                                          <p:stCondLst>
                                            <p:cond delay="0"/>
                                          </p:stCondLst>
                                        </p:cTn>
                                        <p:tgtEl>
                                          <p:spTgt spid="2"/>
                                        </p:tgtEl>
                                        <p:attrNameLst>
                                          <p:attrName>style.visibility</p:attrName>
                                        </p:attrNameLst>
                                      </p:cBhvr>
                                      <p:to>
                                        <p:strVal val="visible"/>
                                      </p:to>
                                    </p:set>
                                    <p:anim calcmode="lin" valueType="num">
                                      <p:cBhvr>
                                        <p:cTn id="64" dur="2000" fill="hold"/>
                                        <p:tgtEl>
                                          <p:spTgt spid="2"/>
                                        </p:tgtEl>
                                        <p:attrNameLst>
                                          <p:attrName>ppt_w</p:attrName>
                                        </p:attrNameLst>
                                      </p:cBhvr>
                                      <p:tavLst>
                                        <p:tav tm="0">
                                          <p:val>
                                            <p:strVal val="#ppt_w*2.5"/>
                                          </p:val>
                                        </p:tav>
                                        <p:tav tm="100000">
                                          <p:val>
                                            <p:strVal val="#ppt_w"/>
                                          </p:val>
                                        </p:tav>
                                      </p:tavLst>
                                    </p:anim>
                                    <p:anim calcmode="lin" valueType="num">
                                      <p:cBhvr>
                                        <p:cTn id="65" dur="2000" fill="hold"/>
                                        <p:tgtEl>
                                          <p:spTgt spid="2"/>
                                        </p:tgtEl>
                                        <p:attrNameLst>
                                          <p:attrName>ppt_h</p:attrName>
                                        </p:attrNameLst>
                                      </p:cBhvr>
                                      <p:tavLst>
                                        <p:tav tm="0">
                                          <p:val>
                                            <p:strVal val="#ppt_h*0.01"/>
                                          </p:val>
                                        </p:tav>
                                        <p:tav tm="100000">
                                          <p:val>
                                            <p:strVal val="#ppt_h"/>
                                          </p:val>
                                        </p:tav>
                                      </p:tavLst>
                                    </p:anim>
                                    <p:anim calcmode="lin" valueType="num">
                                      <p:cBhvr>
                                        <p:cTn id="66" dur="2000" fill="hold"/>
                                        <p:tgtEl>
                                          <p:spTgt spid="2"/>
                                        </p:tgtEl>
                                        <p:attrNameLst>
                                          <p:attrName>ppt_x</p:attrName>
                                        </p:attrNameLst>
                                      </p:cBhvr>
                                      <p:tavLst>
                                        <p:tav tm="0">
                                          <p:val>
                                            <p:strVal val="#ppt_x"/>
                                          </p:val>
                                        </p:tav>
                                        <p:tav tm="100000">
                                          <p:val>
                                            <p:strVal val="#ppt_x"/>
                                          </p:val>
                                        </p:tav>
                                      </p:tavLst>
                                    </p:anim>
                                    <p:anim calcmode="lin" valueType="num">
                                      <p:cBhvr>
                                        <p:cTn id="67" dur="2000" fill="hold"/>
                                        <p:tgtEl>
                                          <p:spTgt spid="2"/>
                                        </p:tgtEl>
                                        <p:attrNameLst>
                                          <p:attrName>ppt_y</p:attrName>
                                        </p:attrNameLst>
                                      </p:cBhvr>
                                      <p:tavLst>
                                        <p:tav tm="0">
                                          <p:val>
                                            <p:strVal val="#ppt_h+1"/>
                                          </p:val>
                                        </p:tav>
                                        <p:tav tm="100000">
                                          <p:val>
                                            <p:strVal val="#ppt_y"/>
                                          </p:val>
                                        </p:tav>
                                      </p:tavLst>
                                    </p:anim>
                                    <p:animEffect transition="in" filter="fade">
                                      <p:cBhvr>
                                        <p:cTn id="68" dur="2000"/>
                                        <p:tgtEl>
                                          <p:spTgt spid="2"/>
                                        </p:tgtEl>
                                      </p:cBhvr>
                                    </p:animEffect>
                                  </p:childTnLst>
                                </p:cTn>
                              </p:par>
                            </p:childTnLst>
                          </p:cTn>
                        </p:par>
                        <p:par>
                          <p:cTn id="69" fill="hold">
                            <p:stCondLst>
                              <p:cond delay="2000"/>
                            </p:stCondLst>
                            <p:childTnLst>
                              <p:par>
                                <p:cTn id="70" presetID="1" presetClass="exit" presetSubtype="0" fill="hold" nodeType="afterEffect">
                                  <p:stCondLst>
                                    <p:cond delay="0"/>
                                  </p:stCondLst>
                                  <p:childTnLst>
                                    <p:set>
                                      <p:cBhvr>
                                        <p:cTn id="71" dur="1" fill="hold">
                                          <p:stCondLst>
                                            <p:cond delay="0"/>
                                          </p:stCondLst>
                                        </p:cTn>
                                        <p:tgtEl>
                                          <p:spTgt spid="3"/>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4"/>
                                        </p:tgtEl>
                                        <p:attrNameLst>
                                          <p:attrName>style.visibility</p:attrName>
                                        </p:attrNameLst>
                                      </p:cBhvr>
                                      <p:to>
                                        <p:strVal val="hidden"/>
                                      </p:to>
                                    </p:set>
                                  </p:childTnLst>
                                </p:cTn>
                              </p:par>
                              <p:par>
                                <p:cTn id="74" presetID="1" presetClass="exit" presetSubtype="0" fill="hold" nodeType="withEffect">
                                  <p:stCondLst>
                                    <p:cond delay="0"/>
                                  </p:stCondLst>
                                  <p:childTnLst>
                                    <p:set>
                                      <p:cBhvr>
                                        <p:cTn id="75" dur="1" fill="hold">
                                          <p:stCondLst>
                                            <p:cond delay="0"/>
                                          </p:stCondLst>
                                        </p:cTn>
                                        <p:tgtEl>
                                          <p:spTgt spid="5"/>
                                        </p:tgtEl>
                                        <p:attrNameLst>
                                          <p:attrName>style.visibility</p:attrName>
                                        </p:attrNameLst>
                                      </p:cBhvr>
                                      <p:to>
                                        <p:strVal val="hidden"/>
                                      </p:to>
                                    </p:set>
                                  </p:childTnLst>
                                </p:cTn>
                              </p:par>
                              <p:par>
                                <p:cTn id="76" presetID="1" presetClass="exit" presetSubtype="0" fill="hold" nodeType="withEffect">
                                  <p:stCondLst>
                                    <p:cond delay="0"/>
                                  </p:stCondLst>
                                  <p:childTnLst>
                                    <p:set>
                                      <p:cBhvr>
                                        <p:cTn id="77" dur="1" fill="hold">
                                          <p:stCondLst>
                                            <p:cond delay="0"/>
                                          </p:stCondLst>
                                        </p:cTn>
                                        <p:tgtEl>
                                          <p:spTgt spid="6"/>
                                        </p:tgtEl>
                                        <p:attrNameLst>
                                          <p:attrName>style.visibility</p:attrName>
                                        </p:attrNameLst>
                                      </p:cBhvr>
                                      <p:to>
                                        <p:strVal val="hidden"/>
                                      </p:to>
                                    </p:set>
                                  </p:childTnLst>
                                </p:cTn>
                              </p:par>
                              <p:par>
                                <p:cTn id="78" presetID="1" presetClass="exit" presetSubtype="0" fill="hold" nodeType="withEffect">
                                  <p:stCondLst>
                                    <p:cond delay="0"/>
                                  </p:stCondLst>
                                  <p:childTnLst>
                                    <p:set>
                                      <p:cBhvr>
                                        <p:cTn id="79" dur="1" fill="hold">
                                          <p:stCondLst>
                                            <p:cond delay="0"/>
                                          </p:stCondLst>
                                        </p:cTn>
                                        <p:tgtEl>
                                          <p:spTgt spid="7"/>
                                        </p:tgtEl>
                                        <p:attrNameLst>
                                          <p:attrName>style.visibility</p:attrName>
                                        </p:attrNameLst>
                                      </p:cBhvr>
                                      <p:to>
                                        <p:strVal val="hidden"/>
                                      </p:to>
                                    </p:set>
                                  </p:childTnLst>
                                </p:cTn>
                              </p:par>
                              <p:par>
                                <p:cTn id="80" presetID="1" presetClass="exit" presetSubtype="0" fill="hold" nodeType="withEffect">
                                  <p:stCondLst>
                                    <p:cond delay="0"/>
                                  </p:stCondLst>
                                  <p:childTnLst>
                                    <p:set>
                                      <p:cBhvr>
                                        <p:cTn id="81" dur="1" fill="hold">
                                          <p:stCondLst>
                                            <p:cond delay="0"/>
                                          </p:stCondLst>
                                        </p:cTn>
                                        <p:tgtEl>
                                          <p:spTgt spid="8"/>
                                        </p:tgtEl>
                                        <p:attrNameLst>
                                          <p:attrName>style.visibility</p:attrName>
                                        </p:attrNameLst>
                                      </p:cBhvr>
                                      <p:to>
                                        <p:strVal val="hidden"/>
                                      </p:to>
                                    </p:set>
                                  </p:childTnLst>
                                </p:cTn>
                              </p:par>
                              <p:par>
                                <p:cTn id="82" presetID="1" presetClass="exit" presetSubtype="0" fill="hold" nodeType="withEffect">
                                  <p:stCondLst>
                                    <p:cond delay="0"/>
                                  </p:stCondLst>
                                  <p:childTnLst>
                                    <p:set>
                                      <p:cBhvr>
                                        <p:cTn id="83" dur="1" fill="hold">
                                          <p:stCondLst>
                                            <p:cond delay="0"/>
                                          </p:stCondLst>
                                        </p:cTn>
                                        <p:tgtEl>
                                          <p:spTgt spid="9"/>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2" presetClass="exit" presetSubtype="3" fill="hold" nodeType="clickEffect">
                                  <p:stCondLst>
                                    <p:cond delay="0"/>
                                  </p:stCondLst>
                                  <p:childTnLst>
                                    <p:anim calcmode="lin" valueType="num">
                                      <p:cBhvr additive="base">
                                        <p:cTn id="87" dur="500"/>
                                        <p:tgtEl>
                                          <p:spTgt spid="2"/>
                                        </p:tgtEl>
                                        <p:attrNameLst>
                                          <p:attrName>ppt_x</p:attrName>
                                        </p:attrNameLst>
                                      </p:cBhvr>
                                      <p:tavLst>
                                        <p:tav tm="0">
                                          <p:val>
                                            <p:strVal val="ppt_x"/>
                                          </p:val>
                                        </p:tav>
                                        <p:tav tm="100000">
                                          <p:val>
                                            <p:strVal val="1+ppt_w/2"/>
                                          </p:val>
                                        </p:tav>
                                      </p:tavLst>
                                    </p:anim>
                                    <p:anim calcmode="lin" valueType="num">
                                      <p:cBhvr additive="base">
                                        <p:cTn id="88" dur="500"/>
                                        <p:tgtEl>
                                          <p:spTgt spid="2"/>
                                        </p:tgtEl>
                                        <p:attrNameLst>
                                          <p:attrName>ppt_y</p:attrName>
                                        </p:attrNameLst>
                                      </p:cBhvr>
                                      <p:tavLst>
                                        <p:tav tm="0">
                                          <p:val>
                                            <p:strVal val="ppt_y"/>
                                          </p:val>
                                        </p:tav>
                                        <p:tav tm="100000">
                                          <p:val>
                                            <p:strVal val="0-ppt_h/2"/>
                                          </p:val>
                                        </p:tav>
                                      </p:tavLst>
                                    </p:anim>
                                    <p:set>
                                      <p:cBhvr>
                                        <p:cTn id="89"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rot="171677">
            <a:off x="443454" y="265025"/>
            <a:ext cx="8026401" cy="6313712"/>
          </a:xfrm>
          <a:prstGeom prst="rect">
            <a:avLst/>
          </a:prstGeom>
          <a:gradFill>
            <a:gsLst>
              <a:gs pos="0">
                <a:srgbClr val="FFEFD1"/>
              </a:gs>
              <a:gs pos="64999">
                <a:srgbClr val="F0EBD5"/>
              </a:gs>
              <a:gs pos="100000">
                <a:srgbClr val="D1C39F"/>
              </a:gs>
            </a:gsLst>
            <a:lin ang="5400000" scaled="0"/>
          </a:gradFill>
          <a:ln w="34925">
            <a:gradFill>
              <a:gsLst>
                <a:gs pos="0">
                  <a:srgbClr val="FFEFD1"/>
                </a:gs>
                <a:gs pos="64999">
                  <a:srgbClr val="F0EBD5"/>
                </a:gs>
                <a:gs pos="100000">
                  <a:srgbClr val="D1C39F"/>
                </a:gs>
              </a:gsLst>
              <a:lin ang="5400000" scaled="0"/>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sz="4000" dirty="0" smtClean="0">
                <a:solidFill>
                  <a:schemeClr val="tx2"/>
                </a:solidFill>
                <a:latin typeface="Bell MT" pitchFamily="18" charset="0"/>
              </a:rPr>
              <a:t>‘Unlike visual signals [. . .] which can exploit more than one dimension simultaneously, auditory signals have available to them only the linearity of time. The elements of such signals are presented one after another: they form a chain.’</a:t>
            </a:r>
          </a:p>
          <a:p>
            <a:endParaRPr lang="en-GB" sz="2800" dirty="0" smtClean="0">
              <a:solidFill>
                <a:schemeClr val="tx2"/>
              </a:solidFill>
              <a:latin typeface="Bell MT" pitchFamily="18" charset="0"/>
            </a:endParaRPr>
          </a:p>
          <a:p>
            <a:endParaRPr lang="en-GB" sz="2800" dirty="0" smtClean="0">
              <a:solidFill>
                <a:schemeClr val="tx2"/>
              </a:solidFill>
              <a:latin typeface="Bell MT" pitchFamily="18" charset="0"/>
            </a:endParaRPr>
          </a:p>
          <a:p>
            <a:r>
              <a:rPr lang="en-GB" sz="2800" dirty="0" smtClean="0">
                <a:solidFill>
                  <a:schemeClr val="tx2"/>
                </a:solidFill>
                <a:latin typeface="Bell MT" pitchFamily="18" charset="0"/>
              </a:rPr>
              <a:t>Ferdinand de Saussure, </a:t>
            </a:r>
            <a:r>
              <a:rPr lang="en-GB" sz="2800" i="1" dirty="0" smtClean="0">
                <a:solidFill>
                  <a:schemeClr val="tx2"/>
                </a:solidFill>
                <a:latin typeface="Bell MT" pitchFamily="18" charset="0"/>
              </a:rPr>
              <a:t>Course in General Linguistics</a:t>
            </a:r>
            <a:r>
              <a:rPr lang="en-GB" sz="2800" dirty="0" smtClean="0">
                <a:solidFill>
                  <a:schemeClr val="tx2"/>
                </a:solidFill>
                <a:latin typeface="Bell MT" pitchFamily="18" charset="0"/>
              </a:rPr>
              <a:t>, p.70.</a:t>
            </a:r>
          </a:p>
          <a:p>
            <a:endParaRPr lang="en-GB" sz="4000" dirty="0">
              <a:solidFill>
                <a:schemeClr val="tx2"/>
              </a:solidFill>
              <a:latin typeface="Bell MT"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9" fill="hold" grpId="1" nodeType="clickEffect">
                                  <p:stCondLst>
                                    <p:cond delay="0"/>
                                  </p:stCondLst>
                                  <p:childTnLst>
                                    <p:anim calcmode="lin" valueType="num">
                                      <p:cBhvr additive="base">
                                        <p:cTn id="12" dur="500"/>
                                        <p:tgtEl>
                                          <p:spTgt spid="3"/>
                                        </p:tgtEl>
                                        <p:attrNameLst>
                                          <p:attrName>ppt_x</p:attrName>
                                        </p:attrNameLst>
                                      </p:cBhvr>
                                      <p:tavLst>
                                        <p:tav tm="0">
                                          <p:val>
                                            <p:strVal val="ppt_x"/>
                                          </p:val>
                                        </p:tav>
                                        <p:tav tm="100000">
                                          <p:val>
                                            <p:strVal val="0-ppt_w/2"/>
                                          </p:val>
                                        </p:tav>
                                      </p:tavLst>
                                    </p:anim>
                                    <p:anim calcmode="lin" valueType="num">
                                      <p:cBhvr additive="base">
                                        <p:cTn id="13" dur="500"/>
                                        <p:tgtEl>
                                          <p:spTgt spid="3"/>
                                        </p:tgtEl>
                                        <p:attrNameLst>
                                          <p:attrName>ppt_y</p:attrName>
                                        </p:attrNameLst>
                                      </p:cBhvr>
                                      <p:tavLst>
                                        <p:tav tm="0">
                                          <p:val>
                                            <p:strVal val="ppt_y"/>
                                          </p:val>
                                        </p:tav>
                                        <p:tav tm="100000">
                                          <p:val>
                                            <p:strVal val="0-ppt_h/2"/>
                                          </p:val>
                                        </p:tav>
                                      </p:tavLst>
                                    </p:anim>
                                    <p:set>
                                      <p:cBhvr>
                                        <p:cTn id="1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364231" y="1845892"/>
            <a:ext cx="4250028" cy="2803302"/>
          </a:xfrm>
          <a:prstGeom prst="roundRect">
            <a:avLst/>
          </a:prstGeom>
          <a:solidFill>
            <a:schemeClr val="bg1"/>
          </a:solidFill>
          <a:ln w="127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0" dirty="0" smtClean="0">
                <a:solidFill>
                  <a:schemeClr val="tx1"/>
                </a:solidFill>
              </a:rPr>
              <a:t>Taste</a:t>
            </a:r>
            <a:endParaRPr lang="en-GB" sz="9000"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8" presetClass="entr" presetSubtype="0" ac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2.5"/>
                                          </p:val>
                                        </p:tav>
                                        <p:tav tm="100000">
                                          <p:val>
                                            <p:strVal val="#ppt_w"/>
                                          </p:val>
                                        </p:tav>
                                      </p:tavLst>
                                    </p:anim>
                                    <p:anim calcmode="lin" valueType="num">
                                      <p:cBhvr>
                                        <p:cTn id="8" dur="500" fill="hold"/>
                                        <p:tgtEl>
                                          <p:spTgt spid="2"/>
                                        </p:tgtEl>
                                        <p:attrNameLst>
                                          <p:attrName>ppt_h</p:attrName>
                                        </p:attrNameLst>
                                      </p:cBhvr>
                                      <p:tavLst>
                                        <p:tav tm="0">
                                          <p:val>
                                            <p:strVal val="#ppt_h*0.01"/>
                                          </p:val>
                                        </p:tav>
                                        <p:tav tm="100000">
                                          <p:val>
                                            <p:strVal val="#ppt_h"/>
                                          </p:val>
                                        </p:tav>
                                      </p:tavLst>
                                    </p:anim>
                                    <p:anim calcmode="lin" valueType="num">
                                      <p:cBhvr>
                                        <p:cTn id="9" dur="500" fill="hold"/>
                                        <p:tgtEl>
                                          <p:spTgt spid="2"/>
                                        </p:tgtEl>
                                        <p:attrNameLst>
                                          <p:attrName>ppt_x</p:attrName>
                                        </p:attrNameLst>
                                      </p:cBhvr>
                                      <p:tavLst>
                                        <p:tav tm="0">
                                          <p:val>
                                            <p:strVal val="#ppt_x"/>
                                          </p:val>
                                        </p:tav>
                                        <p:tav tm="100000">
                                          <p:val>
                                            <p:strVal val="#ppt_x"/>
                                          </p:val>
                                        </p:tav>
                                      </p:tavLst>
                                    </p:anim>
                                    <p:anim calcmode="lin" valueType="num">
                                      <p:cBhvr>
                                        <p:cTn id="10" dur="500" fill="hold"/>
                                        <p:tgtEl>
                                          <p:spTgt spid="2"/>
                                        </p:tgtEl>
                                        <p:attrNameLst>
                                          <p:attrName>ppt_y</p:attrName>
                                        </p:attrNameLst>
                                      </p:cBhvr>
                                      <p:tavLst>
                                        <p:tav tm="0">
                                          <p:val>
                                            <p:strVal val="#ppt_h+1"/>
                                          </p:val>
                                        </p:tav>
                                        <p:tav tm="100000">
                                          <p:val>
                                            <p:strVal val="#ppt_y"/>
                                          </p:val>
                                        </p:tav>
                                      </p:tavLst>
                                    </p:anim>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8" presetClass="exit" presetSubtype="0" decel="100000" fill="hold" grpId="1" nodeType="clickEffect">
                                  <p:stCondLst>
                                    <p:cond delay="0"/>
                                  </p:stCondLst>
                                  <p:childTnLst>
                                    <p:anim calcmode="lin" valueType="num">
                                      <p:cBhvr>
                                        <p:cTn id="15" dur="500"/>
                                        <p:tgtEl>
                                          <p:spTgt spid="2"/>
                                        </p:tgtEl>
                                        <p:attrNameLst>
                                          <p:attrName>ppt_w</p:attrName>
                                        </p:attrNameLst>
                                      </p:cBhvr>
                                      <p:tavLst>
                                        <p:tav tm="0">
                                          <p:val>
                                            <p:strVal val="ppt_w"/>
                                          </p:val>
                                        </p:tav>
                                        <p:tav tm="100000">
                                          <p:val>
                                            <p:strVal val="ppt_w*2.5"/>
                                          </p:val>
                                        </p:tav>
                                      </p:tavLst>
                                    </p:anim>
                                    <p:anim calcmode="lin" valueType="num">
                                      <p:cBhvr>
                                        <p:cTn id="16" dur="500"/>
                                        <p:tgtEl>
                                          <p:spTgt spid="2"/>
                                        </p:tgtEl>
                                        <p:attrNameLst>
                                          <p:attrName>ppt_h</p:attrName>
                                        </p:attrNameLst>
                                      </p:cBhvr>
                                      <p:tavLst>
                                        <p:tav tm="0">
                                          <p:val>
                                            <p:strVal val="ppt_h"/>
                                          </p:val>
                                        </p:tav>
                                        <p:tav tm="100000">
                                          <p:val>
                                            <p:strVal val="ppt_h*0.01"/>
                                          </p:val>
                                        </p:tav>
                                      </p:tavLst>
                                    </p:anim>
                                    <p:anim calcmode="lin" valueType="num">
                                      <p:cBhvr>
                                        <p:cTn id="17" dur="500"/>
                                        <p:tgtEl>
                                          <p:spTgt spid="2"/>
                                        </p:tgtEl>
                                        <p:attrNameLst>
                                          <p:attrName>ppt_x</p:attrName>
                                        </p:attrNameLst>
                                      </p:cBhvr>
                                      <p:tavLst>
                                        <p:tav tm="0">
                                          <p:val>
                                            <p:strVal val="ppt_x"/>
                                          </p:val>
                                        </p:tav>
                                        <p:tav tm="100000">
                                          <p:val>
                                            <p:strVal val="ppt_x"/>
                                          </p:val>
                                        </p:tav>
                                      </p:tavLst>
                                    </p:anim>
                                    <p:anim calcmode="lin" valueType="num">
                                      <p:cBhvr>
                                        <p:cTn id="18" dur="500"/>
                                        <p:tgtEl>
                                          <p:spTgt spid="2"/>
                                        </p:tgtEl>
                                        <p:attrNameLst>
                                          <p:attrName>ppt_y</p:attrName>
                                        </p:attrNameLst>
                                      </p:cBhvr>
                                      <p:tavLst>
                                        <p:tav tm="0">
                                          <p:val>
                                            <p:strVal val="ppt_y"/>
                                          </p:val>
                                        </p:tav>
                                        <p:tav tm="100000">
                                          <p:val>
                                            <p:strVal val="ppt_h+1"/>
                                          </p:val>
                                        </p:tav>
                                      </p:tavLst>
                                    </p:anim>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ster 1.jpg"/>
          <p:cNvPicPr>
            <a:picLocks noChangeAspect="1"/>
          </p:cNvPicPr>
          <p:nvPr/>
        </p:nvPicPr>
        <p:blipFill>
          <a:blip r:embed="rId2" cstate="print"/>
          <a:stretch>
            <a:fillRect/>
          </a:stretch>
        </p:blipFill>
        <p:spPr>
          <a:xfrm rot="20689826">
            <a:off x="221716" y="-72571"/>
            <a:ext cx="4984909" cy="6858000"/>
          </a:xfrm>
          <a:prstGeom prst="rect">
            <a:avLst/>
          </a:prstGeom>
        </p:spPr>
      </p:pic>
      <p:pic>
        <p:nvPicPr>
          <p:cNvPr id="3" name="Picture 2" descr="Buster 2.jpg"/>
          <p:cNvPicPr>
            <a:picLocks noChangeAspect="1"/>
          </p:cNvPicPr>
          <p:nvPr/>
        </p:nvPicPr>
        <p:blipFill>
          <a:blip r:embed="rId3" cstate="print"/>
          <a:stretch>
            <a:fillRect/>
          </a:stretch>
        </p:blipFill>
        <p:spPr>
          <a:xfrm rot="753033">
            <a:off x="3842396" y="-159656"/>
            <a:ext cx="5087779" cy="68580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800" decel="100000"/>
                                        <p:tgtEl>
                                          <p:spTgt spid="3"/>
                                        </p:tgtEl>
                                      </p:cBhvr>
                                    </p:animEffect>
                                    <p:anim calcmode="lin" valueType="num">
                                      <p:cBhvr>
                                        <p:cTn id="17" dur="800" decel="100000" fill="hold"/>
                                        <p:tgtEl>
                                          <p:spTgt spid="3"/>
                                        </p:tgtEl>
                                        <p:attrNameLst>
                                          <p:attrName>style.rotation</p:attrName>
                                        </p:attrNameLst>
                                      </p:cBhvr>
                                      <p:tavLst>
                                        <p:tav tm="0">
                                          <p:val>
                                            <p:fltVal val="-90"/>
                                          </p:val>
                                        </p:tav>
                                        <p:tav tm="100000">
                                          <p:val>
                                            <p:fltVal val="0"/>
                                          </p:val>
                                        </p:tav>
                                      </p:tavLst>
                                    </p:anim>
                                    <p:anim calcmode="lin" valueType="num">
                                      <p:cBhvr>
                                        <p:cTn id="18" dur="800" decel="100000" fill="hold"/>
                                        <p:tgtEl>
                                          <p:spTgt spid="3"/>
                                        </p:tgtEl>
                                        <p:attrNameLst>
                                          <p:attrName>ppt_x</p:attrName>
                                        </p:attrNameLst>
                                      </p:cBhvr>
                                      <p:tavLst>
                                        <p:tav tm="0">
                                          <p:val>
                                            <p:strVal val="#ppt_x+0.4"/>
                                          </p:val>
                                        </p:tav>
                                        <p:tav tm="100000">
                                          <p:val>
                                            <p:strVal val="#ppt_x-0.05"/>
                                          </p:val>
                                        </p:tav>
                                      </p:tavLst>
                                    </p:anim>
                                    <p:anim calcmode="lin" valueType="num">
                                      <p:cBhvr>
                                        <p:cTn id="19" dur="800" decel="100000" fill="hold"/>
                                        <p:tgtEl>
                                          <p:spTgt spid="3"/>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xit" presetSubtype="3" fill="hold" nodeType="clickEffect">
                                  <p:stCondLst>
                                    <p:cond delay="0"/>
                                  </p:stCondLst>
                                  <p:childTnLst>
                                    <p:anim calcmode="lin" valueType="num">
                                      <p:cBhvr additive="base">
                                        <p:cTn id="25" dur="500"/>
                                        <p:tgtEl>
                                          <p:spTgt spid="3"/>
                                        </p:tgtEl>
                                        <p:attrNameLst>
                                          <p:attrName>ppt_x</p:attrName>
                                        </p:attrNameLst>
                                      </p:cBhvr>
                                      <p:tavLst>
                                        <p:tav tm="0">
                                          <p:val>
                                            <p:strVal val="ppt_x"/>
                                          </p:val>
                                        </p:tav>
                                        <p:tav tm="100000">
                                          <p:val>
                                            <p:strVal val="1+ppt_w/2"/>
                                          </p:val>
                                        </p:tav>
                                      </p:tavLst>
                                    </p:anim>
                                    <p:anim calcmode="lin" valueType="num">
                                      <p:cBhvr additive="base">
                                        <p:cTn id="26" dur="500"/>
                                        <p:tgtEl>
                                          <p:spTgt spid="3"/>
                                        </p:tgtEl>
                                        <p:attrNameLst>
                                          <p:attrName>ppt_y</p:attrName>
                                        </p:attrNameLst>
                                      </p:cBhvr>
                                      <p:tavLst>
                                        <p:tav tm="0">
                                          <p:val>
                                            <p:strVal val="ppt_y"/>
                                          </p:val>
                                        </p:tav>
                                        <p:tav tm="100000">
                                          <p:val>
                                            <p:strVal val="0-ppt_h/2"/>
                                          </p:val>
                                        </p:tav>
                                      </p:tavLst>
                                    </p:anim>
                                    <p:set>
                                      <p:cBhvr>
                                        <p:cTn id="27" dur="1" fill="hold">
                                          <p:stCondLst>
                                            <p:cond delay="499"/>
                                          </p:stCondLst>
                                        </p:cTn>
                                        <p:tgtEl>
                                          <p:spTgt spid="3"/>
                                        </p:tgtEl>
                                        <p:attrNameLst>
                                          <p:attrName>style.visibility</p:attrName>
                                        </p:attrNameLst>
                                      </p:cBhvr>
                                      <p:to>
                                        <p:strVal val="hidden"/>
                                      </p:to>
                                    </p:set>
                                  </p:childTnLst>
                                </p:cTn>
                              </p:par>
                              <p:par>
                                <p:cTn id="28" presetID="2" presetClass="exit" presetSubtype="9" fill="hold" nodeType="withEffect">
                                  <p:stCondLst>
                                    <p:cond delay="0"/>
                                  </p:stCondLst>
                                  <p:childTnLst>
                                    <p:anim calcmode="lin" valueType="num">
                                      <p:cBhvr additive="base">
                                        <p:cTn id="29" dur="500"/>
                                        <p:tgtEl>
                                          <p:spTgt spid="2"/>
                                        </p:tgtEl>
                                        <p:attrNameLst>
                                          <p:attrName>ppt_x</p:attrName>
                                        </p:attrNameLst>
                                      </p:cBhvr>
                                      <p:tavLst>
                                        <p:tav tm="0">
                                          <p:val>
                                            <p:strVal val="ppt_x"/>
                                          </p:val>
                                        </p:tav>
                                        <p:tav tm="100000">
                                          <p:val>
                                            <p:strVal val="0-ppt_w/2"/>
                                          </p:val>
                                        </p:tav>
                                      </p:tavLst>
                                    </p:anim>
                                    <p:anim calcmode="lin" valueType="num">
                                      <p:cBhvr additive="base">
                                        <p:cTn id="30" dur="500"/>
                                        <p:tgtEl>
                                          <p:spTgt spid="2"/>
                                        </p:tgtEl>
                                        <p:attrNameLst>
                                          <p:attrName>ppt_y</p:attrName>
                                        </p:attrNameLst>
                                      </p:cBhvr>
                                      <p:tavLst>
                                        <p:tav tm="0">
                                          <p:val>
                                            <p:strVal val="ppt_y"/>
                                          </p:val>
                                        </p:tav>
                                        <p:tav tm="100000">
                                          <p:val>
                                            <p:strVal val="0-ppt_h/2"/>
                                          </p:val>
                                        </p:tav>
                                      </p:tavLst>
                                    </p:anim>
                                    <p:set>
                                      <p:cBhvr>
                                        <p:cTn id="31"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Art of Pho (Cover).jpg"/>
          <p:cNvPicPr>
            <a:picLocks noChangeAspect="1"/>
          </p:cNvPicPr>
          <p:nvPr/>
        </p:nvPicPr>
        <p:blipFill>
          <a:blip r:embed="rId2" cstate="print"/>
          <a:stretch>
            <a:fillRect/>
          </a:stretch>
        </p:blipFill>
        <p:spPr>
          <a:xfrm rot="684829">
            <a:off x="2079267" y="-9654"/>
            <a:ext cx="5285465" cy="6858000"/>
          </a:xfrm>
          <a:prstGeom prst="rect">
            <a:avLst/>
          </a:prstGeom>
        </p:spPr>
      </p:pic>
      <p:pic>
        <p:nvPicPr>
          <p:cNvPr id="6" name="Picture 5" descr="The Art of Pho 2.jpg"/>
          <p:cNvPicPr>
            <a:picLocks noChangeAspect="1"/>
          </p:cNvPicPr>
          <p:nvPr/>
        </p:nvPicPr>
        <p:blipFill>
          <a:blip r:embed="rId3" cstate="print"/>
          <a:stretch>
            <a:fillRect/>
          </a:stretch>
        </p:blipFill>
        <p:spPr>
          <a:xfrm rot="1152180">
            <a:off x="4203975" y="0"/>
            <a:ext cx="4940025" cy="6858000"/>
          </a:xfrm>
          <a:prstGeom prst="rect">
            <a:avLst/>
          </a:prstGeom>
        </p:spPr>
      </p:pic>
      <p:pic>
        <p:nvPicPr>
          <p:cNvPr id="5" name="Picture 4" descr="The Art of Pho 1.jpg"/>
          <p:cNvPicPr>
            <a:picLocks noChangeAspect="1"/>
          </p:cNvPicPr>
          <p:nvPr/>
        </p:nvPicPr>
        <p:blipFill>
          <a:blip r:embed="rId4" cstate="print"/>
          <a:stretch>
            <a:fillRect/>
          </a:stretch>
        </p:blipFill>
        <p:spPr>
          <a:xfrm rot="20811413">
            <a:off x="-2585" y="-72570"/>
            <a:ext cx="4940025" cy="68580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1+#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2" presetClass="entr" presetSubtype="8"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0-#ppt_w/2"/>
                                          </p:val>
                                        </p:tav>
                                        <p:tav tm="100000">
                                          <p:val>
                                            <p:strVal val="#ppt_x"/>
                                          </p:val>
                                        </p:tav>
                                      </p:tavLst>
                                    </p:anim>
                                    <p:anim calcmode="lin" valueType="num">
                                      <p:cBhvr additive="base">
                                        <p:cTn id="23"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ded Corner 2"/>
          <p:cNvSpPr/>
          <p:nvPr/>
        </p:nvSpPr>
        <p:spPr>
          <a:xfrm rot="21420841">
            <a:off x="12425" y="99992"/>
            <a:ext cx="6858000" cy="3581400"/>
          </a:xfrm>
          <a:prstGeom prst="foldedCorner">
            <a:avLst/>
          </a:prstGeom>
          <a:solidFill>
            <a:srgbClr val="FFF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sz="2400" dirty="0" smtClean="0">
                <a:solidFill>
                  <a:schemeClr val="tx1"/>
                </a:solidFill>
                <a:latin typeface="Segoe Print" pitchFamily="2" charset="0"/>
                <a:cs typeface="Rod" pitchFamily="49" charset="-79"/>
              </a:rPr>
              <a:t>‘It’s easy to forget that we read – or rather ‘use’ – comics in a very physical way (we tend to think of them as being two-dimensional, but in fact they exist in three dimensions).’</a:t>
            </a:r>
            <a:endParaRPr lang="en-GB" sz="2400" dirty="0">
              <a:solidFill>
                <a:schemeClr val="tx1"/>
              </a:solidFill>
              <a:latin typeface="Segoe Print" pitchFamily="2" charset="0"/>
              <a:cs typeface="Rod" pitchFamily="49" charset="-79"/>
            </a:endParaRPr>
          </a:p>
        </p:txBody>
      </p:sp>
      <p:sp>
        <p:nvSpPr>
          <p:cNvPr id="5" name="Folded Corner 4"/>
          <p:cNvSpPr/>
          <p:nvPr/>
        </p:nvSpPr>
        <p:spPr>
          <a:xfrm rot="163424">
            <a:off x="81220" y="3399960"/>
            <a:ext cx="6858000" cy="3581400"/>
          </a:xfrm>
          <a:prstGeom prst="foldedCorner">
            <a:avLst/>
          </a:prstGeom>
          <a:solidFill>
            <a:srgbClr val="71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GB" sz="2000" dirty="0" smtClean="0">
              <a:solidFill>
                <a:schemeClr val="tx1"/>
              </a:solidFill>
              <a:latin typeface="Gill Sans MT" pitchFamily="34" charset="0"/>
            </a:endParaRPr>
          </a:p>
          <a:p>
            <a:endParaRPr lang="en-GB" sz="2000" dirty="0" smtClean="0">
              <a:solidFill>
                <a:schemeClr val="tx1"/>
              </a:solidFill>
              <a:latin typeface="Gill Sans MT" pitchFamily="34" charset="0"/>
            </a:endParaRPr>
          </a:p>
          <a:p>
            <a:endParaRPr lang="en-GB" sz="2000" dirty="0" smtClean="0">
              <a:solidFill>
                <a:schemeClr val="tx1"/>
              </a:solidFill>
              <a:latin typeface="Gill Sans MT" pitchFamily="34" charset="0"/>
            </a:endParaRPr>
          </a:p>
          <a:p>
            <a:endParaRPr lang="en-GB" sz="2000" dirty="0" smtClean="0">
              <a:solidFill>
                <a:schemeClr val="tx1"/>
              </a:solidFill>
              <a:latin typeface="Gill Sans MT" pitchFamily="34" charset="0"/>
            </a:endParaRPr>
          </a:p>
          <a:p>
            <a:endParaRPr lang="en-GB" sz="2000" dirty="0" smtClean="0">
              <a:solidFill>
                <a:schemeClr val="tx1"/>
              </a:solidFill>
              <a:latin typeface="Gill Sans MT" pitchFamily="34" charset="0"/>
            </a:endParaRPr>
          </a:p>
          <a:p>
            <a:endParaRPr lang="en-GB" sz="2000" dirty="0" smtClean="0">
              <a:solidFill>
                <a:schemeClr val="tx1"/>
              </a:solidFill>
              <a:latin typeface="Gill Sans MT" pitchFamily="34" charset="0"/>
            </a:endParaRPr>
          </a:p>
          <a:p>
            <a:endParaRPr lang="en-GB" sz="2000" dirty="0" smtClean="0">
              <a:solidFill>
                <a:schemeClr val="tx1"/>
              </a:solidFill>
              <a:latin typeface="Gill Sans MT" pitchFamily="34" charset="0"/>
            </a:endParaRPr>
          </a:p>
          <a:p>
            <a:endParaRPr lang="en-GB" sz="1900" dirty="0" smtClean="0">
              <a:solidFill>
                <a:schemeClr val="tx1"/>
              </a:solidFill>
              <a:latin typeface="Segoe Print" pitchFamily="2" charset="0"/>
            </a:endParaRPr>
          </a:p>
          <a:p>
            <a:r>
              <a:rPr lang="en-GB" sz="1900" dirty="0" smtClean="0">
                <a:solidFill>
                  <a:schemeClr val="tx1"/>
                </a:solidFill>
                <a:latin typeface="Segoe Print" pitchFamily="2" charset="0"/>
              </a:rPr>
              <a:t>Roger Sabin, ‘The Crisis in Modern American and British Comics, and the Possibilities of the Internet as a Solution’ p.52. </a:t>
            </a:r>
            <a:endParaRPr lang="en-GB" sz="1900" dirty="0">
              <a:solidFill>
                <a:schemeClr val="tx1"/>
              </a:solidFill>
              <a:latin typeface="Segoe Print" pitchFamily="2" charset="0"/>
              <a:cs typeface="Rod" pitchFamily="49" charset="-79"/>
            </a:endParaRPr>
          </a:p>
        </p:txBody>
      </p:sp>
      <p:sp>
        <p:nvSpPr>
          <p:cNvPr id="4" name="Folded Corner 3"/>
          <p:cNvSpPr/>
          <p:nvPr/>
        </p:nvSpPr>
        <p:spPr>
          <a:xfrm rot="21445661">
            <a:off x="2426651" y="2133909"/>
            <a:ext cx="6858000" cy="3581400"/>
          </a:xfrm>
          <a:prstGeom prst="foldedCorner">
            <a:avLst/>
          </a:prstGeom>
          <a:solidFill>
            <a:srgbClr val="5DF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sz="2500" dirty="0" smtClean="0">
                <a:solidFill>
                  <a:schemeClr val="tx1"/>
                </a:solidFill>
                <a:latin typeface="Segoe Print" pitchFamily="2" charset="0"/>
              </a:rPr>
              <a:t>‘They can be bent, rolled-up, roughly opened or whatever. They can be held in different ways: cradled in your hand or gripped at the edges. We know how far into a comic we’ve read because we can feel how many pages are left. There are also smells: of dust, glue and paper</a:t>
            </a:r>
            <a:r>
              <a:rPr lang="en-GB" sz="2800" dirty="0" smtClean="0">
                <a:solidFill>
                  <a:schemeClr val="tx1"/>
                </a:solidFill>
                <a:latin typeface="Segoe Print" pitchFamily="2" charset="0"/>
              </a:rPr>
              <a:t>.’</a:t>
            </a:r>
            <a:endParaRPr lang="en-GB" sz="2800" dirty="0">
              <a:solidFill>
                <a:schemeClr val="tx1"/>
              </a:solidFill>
              <a:latin typeface="Segoe Print" pitchFamily="2" charset="0"/>
              <a:cs typeface="Rod" pitchFamily="49" charset="-79"/>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8" presetClass="entr" presetSubtype="0" ac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2.5"/>
                                          </p:val>
                                        </p:tav>
                                        <p:tav tm="100000">
                                          <p:val>
                                            <p:strVal val="#ppt_w"/>
                                          </p:val>
                                        </p:tav>
                                      </p:tavLst>
                                    </p:anim>
                                    <p:anim calcmode="lin" valueType="num">
                                      <p:cBhvr>
                                        <p:cTn id="8" dur="500" fill="hold"/>
                                        <p:tgtEl>
                                          <p:spTgt spid="3"/>
                                        </p:tgtEl>
                                        <p:attrNameLst>
                                          <p:attrName>ppt_h</p:attrName>
                                        </p:attrNameLst>
                                      </p:cBhvr>
                                      <p:tavLst>
                                        <p:tav tm="0">
                                          <p:val>
                                            <p:strVal val="#ppt_h*0.01"/>
                                          </p:val>
                                        </p:tav>
                                        <p:tav tm="100000">
                                          <p:val>
                                            <p:strVal val="#ppt_h"/>
                                          </p:val>
                                        </p:tav>
                                      </p:tavLst>
                                    </p:anim>
                                    <p:anim calcmode="lin" valueType="num">
                                      <p:cBhvr>
                                        <p:cTn id="9" dur="500" fill="hold"/>
                                        <p:tgtEl>
                                          <p:spTgt spid="3"/>
                                        </p:tgtEl>
                                        <p:attrNameLst>
                                          <p:attrName>ppt_x</p:attrName>
                                        </p:attrNameLst>
                                      </p:cBhvr>
                                      <p:tavLst>
                                        <p:tav tm="0">
                                          <p:val>
                                            <p:strVal val="#ppt_x"/>
                                          </p:val>
                                        </p:tav>
                                        <p:tav tm="100000">
                                          <p:val>
                                            <p:strVal val="#ppt_x"/>
                                          </p:val>
                                        </p:tav>
                                      </p:tavLst>
                                    </p:anim>
                                    <p:anim calcmode="lin" valueType="num">
                                      <p:cBhvr>
                                        <p:cTn id="10" dur="500" fill="hold"/>
                                        <p:tgtEl>
                                          <p:spTgt spid="3"/>
                                        </p:tgtEl>
                                        <p:attrNameLst>
                                          <p:attrName>ppt_y</p:attrName>
                                        </p:attrNameLst>
                                      </p:cBhvr>
                                      <p:tavLst>
                                        <p:tav tm="0">
                                          <p:val>
                                            <p:strVal val="#ppt_h+1"/>
                                          </p:val>
                                        </p:tav>
                                        <p:tav tm="100000">
                                          <p:val>
                                            <p:strVal val="#ppt_y"/>
                                          </p:val>
                                        </p:tav>
                                      </p:tavLst>
                                    </p:anim>
                                    <p:animEffect transition="in" filter="fade">
                                      <p:cBhvr>
                                        <p:cTn id="11" dur="500"/>
                                        <p:tgtEl>
                                          <p:spTgt spid="3"/>
                                        </p:tgtEl>
                                      </p:cBhvr>
                                    </p:animEffect>
                                  </p:childTnLst>
                                </p:cTn>
                              </p:par>
                            </p:childTnLst>
                          </p:cTn>
                        </p:par>
                        <p:par>
                          <p:cTn id="12" fill="hold">
                            <p:stCondLst>
                              <p:cond delay="500"/>
                            </p:stCondLst>
                            <p:childTnLst>
                              <p:par>
                                <p:cTn id="13" presetID="58" presetClass="entr" presetSubtype="0" accel="10000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strVal val="#ppt_w*2.5"/>
                                          </p:val>
                                        </p:tav>
                                        <p:tav tm="100000">
                                          <p:val>
                                            <p:strVal val="#ppt_w"/>
                                          </p:val>
                                        </p:tav>
                                      </p:tavLst>
                                    </p:anim>
                                    <p:anim calcmode="lin" valueType="num">
                                      <p:cBhvr>
                                        <p:cTn id="16" dur="500" fill="hold"/>
                                        <p:tgtEl>
                                          <p:spTgt spid="5"/>
                                        </p:tgtEl>
                                        <p:attrNameLst>
                                          <p:attrName>ppt_h</p:attrName>
                                        </p:attrNameLst>
                                      </p:cBhvr>
                                      <p:tavLst>
                                        <p:tav tm="0">
                                          <p:val>
                                            <p:strVal val="#ppt_h*0.01"/>
                                          </p:val>
                                        </p:tav>
                                        <p:tav tm="100000">
                                          <p:val>
                                            <p:strVal val="#ppt_h"/>
                                          </p:val>
                                        </p:tav>
                                      </p:tavLst>
                                    </p:anim>
                                    <p:anim calcmode="lin" valueType="num">
                                      <p:cBhvr>
                                        <p:cTn id="17" dur="500" fill="hold"/>
                                        <p:tgtEl>
                                          <p:spTgt spid="5"/>
                                        </p:tgtEl>
                                        <p:attrNameLst>
                                          <p:attrName>ppt_x</p:attrName>
                                        </p:attrNameLst>
                                      </p:cBhvr>
                                      <p:tavLst>
                                        <p:tav tm="0">
                                          <p:val>
                                            <p:strVal val="#ppt_x"/>
                                          </p:val>
                                        </p:tav>
                                        <p:tav tm="100000">
                                          <p:val>
                                            <p:strVal val="#ppt_x"/>
                                          </p:val>
                                        </p:tav>
                                      </p:tavLst>
                                    </p:anim>
                                    <p:anim calcmode="lin" valueType="num">
                                      <p:cBhvr>
                                        <p:cTn id="18" dur="500" fill="hold"/>
                                        <p:tgtEl>
                                          <p:spTgt spid="5"/>
                                        </p:tgtEl>
                                        <p:attrNameLst>
                                          <p:attrName>ppt_y</p:attrName>
                                        </p:attrNameLst>
                                      </p:cBhvr>
                                      <p:tavLst>
                                        <p:tav tm="0">
                                          <p:val>
                                            <p:strVal val="#ppt_h+1"/>
                                          </p:val>
                                        </p:tav>
                                        <p:tav tm="100000">
                                          <p:val>
                                            <p:strVal val="#ppt_y"/>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8" presetClass="entr" presetSubtype="0" accel="10000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strVal val="#ppt_w*2.5"/>
                                          </p:val>
                                        </p:tav>
                                        <p:tav tm="100000">
                                          <p:val>
                                            <p:strVal val="#ppt_w"/>
                                          </p:val>
                                        </p:tav>
                                      </p:tavLst>
                                    </p:anim>
                                    <p:anim calcmode="lin" valueType="num">
                                      <p:cBhvr>
                                        <p:cTn id="25" dur="500" fill="hold"/>
                                        <p:tgtEl>
                                          <p:spTgt spid="4"/>
                                        </p:tgtEl>
                                        <p:attrNameLst>
                                          <p:attrName>ppt_h</p:attrName>
                                        </p:attrNameLst>
                                      </p:cBhvr>
                                      <p:tavLst>
                                        <p:tav tm="0">
                                          <p:val>
                                            <p:strVal val="#ppt_h*0.01"/>
                                          </p:val>
                                        </p:tav>
                                        <p:tav tm="100000">
                                          <p:val>
                                            <p:strVal val="#ppt_h"/>
                                          </p:val>
                                        </p:tav>
                                      </p:tavLst>
                                    </p:anim>
                                    <p:anim calcmode="lin" valueType="num">
                                      <p:cBhvr>
                                        <p:cTn id="26" dur="500" fill="hold"/>
                                        <p:tgtEl>
                                          <p:spTgt spid="4"/>
                                        </p:tgtEl>
                                        <p:attrNameLst>
                                          <p:attrName>ppt_x</p:attrName>
                                        </p:attrNameLst>
                                      </p:cBhvr>
                                      <p:tavLst>
                                        <p:tav tm="0">
                                          <p:val>
                                            <p:strVal val="#ppt_x"/>
                                          </p:val>
                                        </p:tav>
                                        <p:tav tm="100000">
                                          <p:val>
                                            <p:strVal val="#ppt_x"/>
                                          </p:val>
                                        </p:tav>
                                      </p:tavLst>
                                    </p:anim>
                                    <p:anim calcmode="lin" valueType="num">
                                      <p:cBhvr>
                                        <p:cTn id="27" dur="500" fill="hold"/>
                                        <p:tgtEl>
                                          <p:spTgt spid="4"/>
                                        </p:tgtEl>
                                        <p:attrNameLst>
                                          <p:attrName>ppt_y</p:attrName>
                                        </p:attrNameLst>
                                      </p:cBhvr>
                                      <p:tavLst>
                                        <p:tav tm="0">
                                          <p:val>
                                            <p:strVal val="#ppt_h+1"/>
                                          </p:val>
                                        </p:tav>
                                        <p:tav tm="100000">
                                          <p:val>
                                            <p:strVal val="#ppt_y"/>
                                          </p:val>
                                        </p:tav>
                                      </p:tavLst>
                                    </p:anim>
                                    <p:animEffect transition="in" filter="fad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58" presetClass="exit" presetSubtype="0" decel="100000" fill="hold" grpId="1" nodeType="clickEffect">
                                  <p:stCondLst>
                                    <p:cond delay="0"/>
                                  </p:stCondLst>
                                  <p:childTnLst>
                                    <p:anim calcmode="lin" valueType="num">
                                      <p:cBhvr>
                                        <p:cTn id="32" dur="500"/>
                                        <p:tgtEl>
                                          <p:spTgt spid="3"/>
                                        </p:tgtEl>
                                        <p:attrNameLst>
                                          <p:attrName>ppt_w</p:attrName>
                                        </p:attrNameLst>
                                      </p:cBhvr>
                                      <p:tavLst>
                                        <p:tav tm="0">
                                          <p:val>
                                            <p:strVal val="ppt_w"/>
                                          </p:val>
                                        </p:tav>
                                        <p:tav tm="100000">
                                          <p:val>
                                            <p:strVal val="ppt_w*2.5"/>
                                          </p:val>
                                        </p:tav>
                                      </p:tavLst>
                                    </p:anim>
                                    <p:anim calcmode="lin" valueType="num">
                                      <p:cBhvr>
                                        <p:cTn id="33" dur="500"/>
                                        <p:tgtEl>
                                          <p:spTgt spid="3"/>
                                        </p:tgtEl>
                                        <p:attrNameLst>
                                          <p:attrName>ppt_h</p:attrName>
                                        </p:attrNameLst>
                                      </p:cBhvr>
                                      <p:tavLst>
                                        <p:tav tm="0">
                                          <p:val>
                                            <p:strVal val="ppt_h"/>
                                          </p:val>
                                        </p:tav>
                                        <p:tav tm="100000">
                                          <p:val>
                                            <p:strVal val="ppt_h*0.01"/>
                                          </p:val>
                                        </p:tav>
                                      </p:tavLst>
                                    </p:anim>
                                    <p:anim calcmode="lin" valueType="num">
                                      <p:cBhvr>
                                        <p:cTn id="34" dur="500"/>
                                        <p:tgtEl>
                                          <p:spTgt spid="3"/>
                                        </p:tgtEl>
                                        <p:attrNameLst>
                                          <p:attrName>ppt_x</p:attrName>
                                        </p:attrNameLst>
                                      </p:cBhvr>
                                      <p:tavLst>
                                        <p:tav tm="0">
                                          <p:val>
                                            <p:strVal val="ppt_x"/>
                                          </p:val>
                                        </p:tav>
                                        <p:tav tm="100000">
                                          <p:val>
                                            <p:strVal val="ppt_x"/>
                                          </p:val>
                                        </p:tav>
                                      </p:tavLst>
                                    </p:anim>
                                    <p:anim calcmode="lin" valueType="num">
                                      <p:cBhvr>
                                        <p:cTn id="35" dur="500"/>
                                        <p:tgtEl>
                                          <p:spTgt spid="3"/>
                                        </p:tgtEl>
                                        <p:attrNameLst>
                                          <p:attrName>ppt_y</p:attrName>
                                        </p:attrNameLst>
                                      </p:cBhvr>
                                      <p:tavLst>
                                        <p:tav tm="0">
                                          <p:val>
                                            <p:strVal val="ppt_y"/>
                                          </p:val>
                                        </p:tav>
                                        <p:tav tm="100000">
                                          <p:val>
                                            <p:strVal val="ppt_h+1"/>
                                          </p:val>
                                        </p:tav>
                                      </p:tavLst>
                                    </p:anim>
                                    <p:animEffect transition="out" filter="fade">
                                      <p:cBhvr>
                                        <p:cTn id="36" dur="500"/>
                                        <p:tgtEl>
                                          <p:spTgt spid="3"/>
                                        </p:tgtEl>
                                      </p:cBhvr>
                                    </p:animEffect>
                                    <p:set>
                                      <p:cBhvr>
                                        <p:cTn id="37" dur="1" fill="hold">
                                          <p:stCondLst>
                                            <p:cond delay="499"/>
                                          </p:stCondLst>
                                        </p:cTn>
                                        <p:tgtEl>
                                          <p:spTgt spid="3"/>
                                        </p:tgtEl>
                                        <p:attrNameLst>
                                          <p:attrName>style.visibility</p:attrName>
                                        </p:attrNameLst>
                                      </p:cBhvr>
                                      <p:to>
                                        <p:strVal val="hidden"/>
                                      </p:to>
                                    </p:set>
                                  </p:childTnLst>
                                </p:cTn>
                              </p:par>
                              <p:par>
                                <p:cTn id="38" presetID="58" presetClass="exit" presetSubtype="0" decel="100000" fill="hold" grpId="1" nodeType="withEffect">
                                  <p:stCondLst>
                                    <p:cond delay="0"/>
                                  </p:stCondLst>
                                  <p:childTnLst>
                                    <p:anim calcmode="lin" valueType="num">
                                      <p:cBhvr>
                                        <p:cTn id="39" dur="500"/>
                                        <p:tgtEl>
                                          <p:spTgt spid="4"/>
                                        </p:tgtEl>
                                        <p:attrNameLst>
                                          <p:attrName>ppt_w</p:attrName>
                                        </p:attrNameLst>
                                      </p:cBhvr>
                                      <p:tavLst>
                                        <p:tav tm="0">
                                          <p:val>
                                            <p:strVal val="ppt_w"/>
                                          </p:val>
                                        </p:tav>
                                        <p:tav tm="100000">
                                          <p:val>
                                            <p:strVal val="ppt_w*2.5"/>
                                          </p:val>
                                        </p:tav>
                                      </p:tavLst>
                                    </p:anim>
                                    <p:anim calcmode="lin" valueType="num">
                                      <p:cBhvr>
                                        <p:cTn id="40" dur="500"/>
                                        <p:tgtEl>
                                          <p:spTgt spid="4"/>
                                        </p:tgtEl>
                                        <p:attrNameLst>
                                          <p:attrName>ppt_h</p:attrName>
                                        </p:attrNameLst>
                                      </p:cBhvr>
                                      <p:tavLst>
                                        <p:tav tm="0">
                                          <p:val>
                                            <p:strVal val="ppt_h"/>
                                          </p:val>
                                        </p:tav>
                                        <p:tav tm="100000">
                                          <p:val>
                                            <p:strVal val="ppt_h*0.01"/>
                                          </p:val>
                                        </p:tav>
                                      </p:tavLst>
                                    </p:anim>
                                    <p:anim calcmode="lin" valueType="num">
                                      <p:cBhvr>
                                        <p:cTn id="41" dur="500"/>
                                        <p:tgtEl>
                                          <p:spTgt spid="4"/>
                                        </p:tgtEl>
                                        <p:attrNameLst>
                                          <p:attrName>ppt_x</p:attrName>
                                        </p:attrNameLst>
                                      </p:cBhvr>
                                      <p:tavLst>
                                        <p:tav tm="0">
                                          <p:val>
                                            <p:strVal val="ppt_x"/>
                                          </p:val>
                                        </p:tav>
                                        <p:tav tm="100000">
                                          <p:val>
                                            <p:strVal val="ppt_x"/>
                                          </p:val>
                                        </p:tav>
                                      </p:tavLst>
                                    </p:anim>
                                    <p:anim calcmode="lin" valueType="num">
                                      <p:cBhvr>
                                        <p:cTn id="42" dur="500"/>
                                        <p:tgtEl>
                                          <p:spTgt spid="4"/>
                                        </p:tgtEl>
                                        <p:attrNameLst>
                                          <p:attrName>ppt_y</p:attrName>
                                        </p:attrNameLst>
                                      </p:cBhvr>
                                      <p:tavLst>
                                        <p:tav tm="0">
                                          <p:val>
                                            <p:strVal val="ppt_y"/>
                                          </p:val>
                                        </p:tav>
                                        <p:tav tm="100000">
                                          <p:val>
                                            <p:strVal val="ppt_h+1"/>
                                          </p:val>
                                        </p:tav>
                                      </p:tavLst>
                                    </p:anim>
                                    <p:animEffect transition="out" filter="fade">
                                      <p:cBhvr>
                                        <p:cTn id="43" dur="500"/>
                                        <p:tgtEl>
                                          <p:spTgt spid="4"/>
                                        </p:tgtEl>
                                      </p:cBhvr>
                                    </p:animEffect>
                                    <p:set>
                                      <p:cBhvr>
                                        <p:cTn id="44" dur="1" fill="hold">
                                          <p:stCondLst>
                                            <p:cond delay="499"/>
                                          </p:stCondLst>
                                        </p:cTn>
                                        <p:tgtEl>
                                          <p:spTgt spid="4"/>
                                        </p:tgtEl>
                                        <p:attrNameLst>
                                          <p:attrName>style.visibility</p:attrName>
                                        </p:attrNameLst>
                                      </p:cBhvr>
                                      <p:to>
                                        <p:strVal val="hidden"/>
                                      </p:to>
                                    </p:set>
                                  </p:childTnLst>
                                </p:cTn>
                              </p:par>
                              <p:par>
                                <p:cTn id="45" presetID="58" presetClass="exit" presetSubtype="0" decel="100000" fill="hold" grpId="1" nodeType="withEffect">
                                  <p:stCondLst>
                                    <p:cond delay="0"/>
                                  </p:stCondLst>
                                  <p:childTnLst>
                                    <p:anim calcmode="lin" valueType="num">
                                      <p:cBhvr>
                                        <p:cTn id="46" dur="500"/>
                                        <p:tgtEl>
                                          <p:spTgt spid="5"/>
                                        </p:tgtEl>
                                        <p:attrNameLst>
                                          <p:attrName>ppt_w</p:attrName>
                                        </p:attrNameLst>
                                      </p:cBhvr>
                                      <p:tavLst>
                                        <p:tav tm="0">
                                          <p:val>
                                            <p:strVal val="ppt_w"/>
                                          </p:val>
                                        </p:tav>
                                        <p:tav tm="100000">
                                          <p:val>
                                            <p:strVal val="ppt_w*2.5"/>
                                          </p:val>
                                        </p:tav>
                                      </p:tavLst>
                                    </p:anim>
                                    <p:anim calcmode="lin" valueType="num">
                                      <p:cBhvr>
                                        <p:cTn id="47" dur="500"/>
                                        <p:tgtEl>
                                          <p:spTgt spid="5"/>
                                        </p:tgtEl>
                                        <p:attrNameLst>
                                          <p:attrName>ppt_h</p:attrName>
                                        </p:attrNameLst>
                                      </p:cBhvr>
                                      <p:tavLst>
                                        <p:tav tm="0">
                                          <p:val>
                                            <p:strVal val="ppt_h"/>
                                          </p:val>
                                        </p:tav>
                                        <p:tav tm="100000">
                                          <p:val>
                                            <p:strVal val="ppt_h*0.01"/>
                                          </p:val>
                                        </p:tav>
                                      </p:tavLst>
                                    </p:anim>
                                    <p:anim calcmode="lin" valueType="num">
                                      <p:cBhvr>
                                        <p:cTn id="48" dur="500"/>
                                        <p:tgtEl>
                                          <p:spTgt spid="5"/>
                                        </p:tgtEl>
                                        <p:attrNameLst>
                                          <p:attrName>ppt_x</p:attrName>
                                        </p:attrNameLst>
                                      </p:cBhvr>
                                      <p:tavLst>
                                        <p:tav tm="0">
                                          <p:val>
                                            <p:strVal val="ppt_x"/>
                                          </p:val>
                                        </p:tav>
                                        <p:tav tm="100000">
                                          <p:val>
                                            <p:strVal val="ppt_x"/>
                                          </p:val>
                                        </p:tav>
                                      </p:tavLst>
                                    </p:anim>
                                    <p:anim calcmode="lin" valueType="num">
                                      <p:cBhvr>
                                        <p:cTn id="49" dur="500"/>
                                        <p:tgtEl>
                                          <p:spTgt spid="5"/>
                                        </p:tgtEl>
                                        <p:attrNameLst>
                                          <p:attrName>ppt_y</p:attrName>
                                        </p:attrNameLst>
                                      </p:cBhvr>
                                      <p:tavLst>
                                        <p:tav tm="0">
                                          <p:val>
                                            <p:strVal val="ppt_y"/>
                                          </p:val>
                                        </p:tav>
                                        <p:tav tm="100000">
                                          <p:val>
                                            <p:strVal val="ppt_h+1"/>
                                          </p:val>
                                        </p:tav>
                                      </p:tavLst>
                                    </p:anim>
                                    <p:animEffect transition="out" filter="fade">
                                      <p:cBhvr>
                                        <p:cTn id="50" dur="500"/>
                                        <p:tgtEl>
                                          <p:spTgt spid="5"/>
                                        </p:tgtEl>
                                      </p:cBhvr>
                                    </p:animEffect>
                                    <p:set>
                                      <p:cBhvr>
                                        <p:cTn id="51"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P spid="4" grpId="0" animBg="1"/>
      <p:bldP spid="4"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rot="192995">
            <a:off x="901522" y="103029"/>
            <a:ext cx="7237926" cy="6658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sz="2800" dirty="0" smtClean="0">
                <a:solidFill>
                  <a:schemeClr val="tx1"/>
                </a:solidFill>
                <a:latin typeface="Rod" pitchFamily="49" charset="-79"/>
                <a:cs typeface="Rod" pitchFamily="49" charset="-79"/>
              </a:rPr>
              <a:t>‘Patterns emerged in interview regarding memories of comics [. . . .] readers often wanted to check details, testing memory against outside sources. Further discussion included titles and narratives alongside physical aspects of the texts, including paper quality, feel, scent and size.’</a:t>
            </a:r>
          </a:p>
          <a:p>
            <a:endParaRPr lang="en-GB" dirty="0" smtClean="0">
              <a:solidFill>
                <a:schemeClr val="tx1"/>
              </a:solidFill>
              <a:latin typeface="Rod" pitchFamily="49" charset="-79"/>
              <a:cs typeface="Rod" pitchFamily="49" charset="-79"/>
            </a:endParaRPr>
          </a:p>
          <a:p>
            <a:endParaRPr lang="en-GB" dirty="0" smtClean="0">
              <a:solidFill>
                <a:schemeClr val="tx1"/>
              </a:solidFill>
              <a:latin typeface="Rod" pitchFamily="49" charset="-79"/>
              <a:cs typeface="Rod" pitchFamily="49" charset="-79"/>
            </a:endParaRPr>
          </a:p>
          <a:p>
            <a:endParaRPr lang="en-GB" dirty="0" smtClean="0">
              <a:solidFill>
                <a:schemeClr val="tx1"/>
              </a:solidFill>
              <a:latin typeface="Rod" pitchFamily="49" charset="-79"/>
              <a:cs typeface="Rod" pitchFamily="49" charset="-79"/>
            </a:endParaRPr>
          </a:p>
          <a:p>
            <a:r>
              <a:rPr lang="en-GB" sz="2000" dirty="0" smtClean="0">
                <a:solidFill>
                  <a:schemeClr val="tx1"/>
                </a:solidFill>
                <a:latin typeface="Rod" pitchFamily="49" charset="-79"/>
                <a:cs typeface="Rod" pitchFamily="49" charset="-79"/>
              </a:rPr>
              <a:t>Mel Gibson, ‘What you read and where you read it, how you get it, how you keep it: Children, comics and historical cultural practice’, in </a:t>
            </a:r>
            <a:r>
              <a:rPr lang="en-GB" sz="2000" i="1" dirty="0" smtClean="0">
                <a:solidFill>
                  <a:schemeClr val="tx1"/>
                </a:solidFill>
                <a:latin typeface="Rod" pitchFamily="49" charset="-79"/>
                <a:cs typeface="Rod" pitchFamily="49" charset="-79"/>
              </a:rPr>
              <a:t>Popular Narrative Media </a:t>
            </a:r>
            <a:r>
              <a:rPr lang="en-GB" sz="2000" dirty="0" smtClean="0">
                <a:solidFill>
                  <a:schemeClr val="tx1"/>
                </a:solidFill>
                <a:latin typeface="Rod" pitchFamily="49" charset="-79"/>
                <a:cs typeface="Rod" pitchFamily="49" charset="-79"/>
              </a:rPr>
              <a:t>1.2 (2008), pp. 151-152.</a:t>
            </a:r>
            <a:endParaRPr lang="en-GB" sz="2000" dirty="0">
              <a:solidFill>
                <a:schemeClr val="tx1"/>
              </a:solidFill>
              <a:latin typeface="Rod" pitchFamily="49" charset="-79"/>
              <a:cs typeface="Rod" pitchFamily="49" charset="-79"/>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360"/>
                                          </p:val>
                                        </p:tav>
                                        <p:tav tm="100000">
                                          <p:val>
                                            <p:fltVal val="0"/>
                                          </p:val>
                                        </p:tav>
                                      </p:tavLst>
                                    </p:anim>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xit" presetSubtype="9" fill="hold" grpId="1" nodeType="clickEffect">
                                  <p:stCondLst>
                                    <p:cond delay="0"/>
                                  </p:stCondLst>
                                  <p:childTnLst>
                                    <p:anim calcmode="lin" valueType="num">
                                      <p:cBhvr additive="base">
                                        <p:cTn id="14" dur="500"/>
                                        <p:tgtEl>
                                          <p:spTgt spid="11"/>
                                        </p:tgtEl>
                                        <p:attrNameLst>
                                          <p:attrName>ppt_x</p:attrName>
                                        </p:attrNameLst>
                                      </p:cBhvr>
                                      <p:tavLst>
                                        <p:tav tm="0">
                                          <p:val>
                                            <p:strVal val="ppt_x"/>
                                          </p:val>
                                        </p:tav>
                                        <p:tav tm="100000">
                                          <p:val>
                                            <p:strVal val="0-ppt_w/2"/>
                                          </p:val>
                                        </p:tav>
                                      </p:tavLst>
                                    </p:anim>
                                    <p:anim calcmode="lin" valueType="num">
                                      <p:cBhvr additive="base">
                                        <p:cTn id="15" dur="500"/>
                                        <p:tgtEl>
                                          <p:spTgt spid="11"/>
                                        </p:tgtEl>
                                        <p:attrNameLst>
                                          <p:attrName>ppt_y</p:attrName>
                                        </p:attrNameLst>
                                      </p:cBhvr>
                                      <p:tavLst>
                                        <p:tav tm="0">
                                          <p:val>
                                            <p:strVal val="ppt_y"/>
                                          </p:val>
                                        </p:tav>
                                        <p:tav tm="100000">
                                          <p:val>
                                            <p:strVal val="0-ppt_h/2"/>
                                          </p:val>
                                        </p:tav>
                                      </p:tavLst>
                                    </p:anim>
                                    <p:set>
                                      <p:cBhvr>
                                        <p:cTn id="16"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4739424" y="347729"/>
            <a:ext cx="4250028" cy="2803302"/>
          </a:xfrm>
          <a:prstGeom prst="roundRect">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0" dirty="0" smtClean="0">
                <a:solidFill>
                  <a:srgbClr val="C00000"/>
                </a:solidFill>
              </a:rPr>
              <a:t>Smell</a:t>
            </a:r>
            <a:endParaRPr lang="en-GB" sz="9000" dirty="0">
              <a:solidFill>
                <a:srgbClr val="C00000"/>
              </a:solidFill>
            </a:endParaRPr>
          </a:p>
        </p:txBody>
      </p:sp>
      <p:sp>
        <p:nvSpPr>
          <p:cNvPr id="14" name="Rounded Rectangle 13"/>
          <p:cNvSpPr/>
          <p:nvPr/>
        </p:nvSpPr>
        <p:spPr>
          <a:xfrm>
            <a:off x="4698641" y="3706966"/>
            <a:ext cx="4250028" cy="2803302"/>
          </a:xfrm>
          <a:prstGeom prst="roundRect">
            <a:avLst/>
          </a:prstGeom>
          <a:solidFill>
            <a:schemeClr val="bg1"/>
          </a:solidFill>
          <a:ln w="127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0" dirty="0" smtClean="0">
                <a:solidFill>
                  <a:schemeClr val="tx1"/>
                </a:solidFill>
              </a:rPr>
              <a:t>Taste</a:t>
            </a:r>
            <a:endParaRPr lang="en-GB" sz="9000" dirty="0">
              <a:solidFill>
                <a:schemeClr val="tx1"/>
              </a:solidFill>
            </a:endParaRPr>
          </a:p>
        </p:txBody>
      </p:sp>
      <p:sp>
        <p:nvSpPr>
          <p:cNvPr id="15" name="Rounded Rectangle 14"/>
          <p:cNvSpPr/>
          <p:nvPr/>
        </p:nvSpPr>
        <p:spPr>
          <a:xfrm>
            <a:off x="176010" y="369194"/>
            <a:ext cx="4250028" cy="2803302"/>
          </a:xfrm>
          <a:prstGeom prst="roundRect">
            <a:avLst/>
          </a:prstGeom>
          <a:solidFill>
            <a:schemeClr val="bg1"/>
          </a:solidFill>
          <a:ln w="127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0" dirty="0" smtClean="0">
                <a:solidFill>
                  <a:schemeClr val="tx1"/>
                </a:solidFill>
              </a:rPr>
              <a:t>Touch</a:t>
            </a:r>
            <a:endParaRPr lang="en-GB" sz="9000" dirty="0">
              <a:solidFill>
                <a:schemeClr val="tx1"/>
              </a:solidFill>
            </a:endParaRPr>
          </a:p>
        </p:txBody>
      </p:sp>
      <p:sp>
        <p:nvSpPr>
          <p:cNvPr id="16" name="Rounded Rectangle 15"/>
          <p:cNvSpPr/>
          <p:nvPr/>
        </p:nvSpPr>
        <p:spPr>
          <a:xfrm>
            <a:off x="186743" y="3702673"/>
            <a:ext cx="4250028" cy="2803302"/>
          </a:xfrm>
          <a:prstGeom prst="roundRect">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0" dirty="0" smtClean="0">
                <a:solidFill>
                  <a:srgbClr val="C00000"/>
                </a:solidFill>
              </a:rPr>
              <a:t>Hearing</a:t>
            </a:r>
            <a:endParaRPr lang="en-GB" sz="9000" dirty="0">
              <a:solidFill>
                <a:srgbClr val="C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8" presetClass="entr" presetSubtype="0" accel="10000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strVal val="#ppt_w*2.5"/>
                                          </p:val>
                                        </p:tav>
                                        <p:tav tm="100000">
                                          <p:val>
                                            <p:strVal val="#ppt_w"/>
                                          </p:val>
                                        </p:tav>
                                      </p:tavLst>
                                    </p:anim>
                                    <p:anim calcmode="lin" valueType="num">
                                      <p:cBhvr>
                                        <p:cTn id="8" dur="500" fill="hold"/>
                                        <p:tgtEl>
                                          <p:spTgt spid="15"/>
                                        </p:tgtEl>
                                        <p:attrNameLst>
                                          <p:attrName>ppt_h</p:attrName>
                                        </p:attrNameLst>
                                      </p:cBhvr>
                                      <p:tavLst>
                                        <p:tav tm="0">
                                          <p:val>
                                            <p:strVal val="#ppt_h*0.01"/>
                                          </p:val>
                                        </p:tav>
                                        <p:tav tm="100000">
                                          <p:val>
                                            <p:strVal val="#ppt_h"/>
                                          </p:val>
                                        </p:tav>
                                      </p:tavLst>
                                    </p:anim>
                                    <p:anim calcmode="lin" valueType="num">
                                      <p:cBhvr>
                                        <p:cTn id="9" dur="500" fill="hold"/>
                                        <p:tgtEl>
                                          <p:spTgt spid="15"/>
                                        </p:tgtEl>
                                        <p:attrNameLst>
                                          <p:attrName>ppt_x</p:attrName>
                                        </p:attrNameLst>
                                      </p:cBhvr>
                                      <p:tavLst>
                                        <p:tav tm="0">
                                          <p:val>
                                            <p:strVal val="#ppt_x"/>
                                          </p:val>
                                        </p:tav>
                                        <p:tav tm="100000">
                                          <p:val>
                                            <p:strVal val="#ppt_x"/>
                                          </p:val>
                                        </p:tav>
                                      </p:tavLst>
                                    </p:anim>
                                    <p:anim calcmode="lin" valueType="num">
                                      <p:cBhvr>
                                        <p:cTn id="10" dur="500" fill="hold"/>
                                        <p:tgtEl>
                                          <p:spTgt spid="15"/>
                                        </p:tgtEl>
                                        <p:attrNameLst>
                                          <p:attrName>ppt_y</p:attrName>
                                        </p:attrNameLst>
                                      </p:cBhvr>
                                      <p:tavLst>
                                        <p:tav tm="0">
                                          <p:val>
                                            <p:strVal val="#ppt_h+1"/>
                                          </p:val>
                                        </p:tav>
                                        <p:tav tm="100000">
                                          <p:val>
                                            <p:strVal val="#ppt_y"/>
                                          </p:val>
                                        </p:tav>
                                      </p:tavLst>
                                    </p:anim>
                                    <p:animEffect transition="in" filter="fade">
                                      <p:cBhvr>
                                        <p:cTn id="11" dur="500"/>
                                        <p:tgtEl>
                                          <p:spTgt spid="15"/>
                                        </p:tgtEl>
                                      </p:cBhvr>
                                    </p:animEffect>
                                  </p:childTnLst>
                                </p:cTn>
                              </p:par>
                            </p:childTnLst>
                          </p:cTn>
                        </p:par>
                        <p:par>
                          <p:cTn id="12" fill="hold">
                            <p:stCondLst>
                              <p:cond delay="500"/>
                            </p:stCondLst>
                            <p:childTnLst>
                              <p:par>
                                <p:cTn id="13" presetID="58" presetClass="entr" presetSubtype="0" accel="10000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strVal val="#ppt_w*2.5"/>
                                          </p:val>
                                        </p:tav>
                                        <p:tav tm="100000">
                                          <p:val>
                                            <p:strVal val="#ppt_w"/>
                                          </p:val>
                                        </p:tav>
                                      </p:tavLst>
                                    </p:anim>
                                    <p:anim calcmode="lin" valueType="num">
                                      <p:cBhvr>
                                        <p:cTn id="16" dur="500" fill="hold"/>
                                        <p:tgtEl>
                                          <p:spTgt spid="13"/>
                                        </p:tgtEl>
                                        <p:attrNameLst>
                                          <p:attrName>ppt_h</p:attrName>
                                        </p:attrNameLst>
                                      </p:cBhvr>
                                      <p:tavLst>
                                        <p:tav tm="0">
                                          <p:val>
                                            <p:strVal val="#ppt_h*0.01"/>
                                          </p:val>
                                        </p:tav>
                                        <p:tav tm="100000">
                                          <p:val>
                                            <p:strVal val="#ppt_h"/>
                                          </p:val>
                                        </p:tav>
                                      </p:tavLst>
                                    </p:anim>
                                    <p:anim calcmode="lin" valueType="num">
                                      <p:cBhvr>
                                        <p:cTn id="17" dur="500" fill="hold"/>
                                        <p:tgtEl>
                                          <p:spTgt spid="13"/>
                                        </p:tgtEl>
                                        <p:attrNameLst>
                                          <p:attrName>ppt_x</p:attrName>
                                        </p:attrNameLst>
                                      </p:cBhvr>
                                      <p:tavLst>
                                        <p:tav tm="0">
                                          <p:val>
                                            <p:strVal val="#ppt_x"/>
                                          </p:val>
                                        </p:tav>
                                        <p:tav tm="100000">
                                          <p:val>
                                            <p:strVal val="#ppt_x"/>
                                          </p:val>
                                        </p:tav>
                                      </p:tavLst>
                                    </p:anim>
                                    <p:anim calcmode="lin" valueType="num">
                                      <p:cBhvr>
                                        <p:cTn id="18" dur="500" fill="hold"/>
                                        <p:tgtEl>
                                          <p:spTgt spid="13"/>
                                        </p:tgtEl>
                                        <p:attrNameLst>
                                          <p:attrName>ppt_y</p:attrName>
                                        </p:attrNameLst>
                                      </p:cBhvr>
                                      <p:tavLst>
                                        <p:tav tm="0">
                                          <p:val>
                                            <p:strVal val="#ppt_h+1"/>
                                          </p:val>
                                        </p:tav>
                                        <p:tav tm="100000">
                                          <p:val>
                                            <p:strVal val="#ppt_y"/>
                                          </p:val>
                                        </p:tav>
                                      </p:tavLst>
                                    </p:anim>
                                    <p:animEffect transition="in" filter="fade">
                                      <p:cBhvr>
                                        <p:cTn id="19" dur="500"/>
                                        <p:tgtEl>
                                          <p:spTgt spid="13"/>
                                        </p:tgtEl>
                                      </p:cBhvr>
                                    </p:animEffect>
                                  </p:childTnLst>
                                </p:cTn>
                              </p:par>
                            </p:childTnLst>
                          </p:cTn>
                        </p:par>
                        <p:par>
                          <p:cTn id="20" fill="hold">
                            <p:stCondLst>
                              <p:cond delay="1000"/>
                            </p:stCondLst>
                            <p:childTnLst>
                              <p:par>
                                <p:cTn id="21" presetID="58" presetClass="entr" presetSubtype="0" accel="10000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500" fill="hold"/>
                                        <p:tgtEl>
                                          <p:spTgt spid="16"/>
                                        </p:tgtEl>
                                        <p:attrNameLst>
                                          <p:attrName>ppt_w</p:attrName>
                                        </p:attrNameLst>
                                      </p:cBhvr>
                                      <p:tavLst>
                                        <p:tav tm="0">
                                          <p:val>
                                            <p:strVal val="#ppt_w*2.5"/>
                                          </p:val>
                                        </p:tav>
                                        <p:tav tm="100000">
                                          <p:val>
                                            <p:strVal val="#ppt_w"/>
                                          </p:val>
                                        </p:tav>
                                      </p:tavLst>
                                    </p:anim>
                                    <p:anim calcmode="lin" valueType="num">
                                      <p:cBhvr>
                                        <p:cTn id="24" dur="500" fill="hold"/>
                                        <p:tgtEl>
                                          <p:spTgt spid="16"/>
                                        </p:tgtEl>
                                        <p:attrNameLst>
                                          <p:attrName>ppt_h</p:attrName>
                                        </p:attrNameLst>
                                      </p:cBhvr>
                                      <p:tavLst>
                                        <p:tav tm="0">
                                          <p:val>
                                            <p:strVal val="#ppt_h*0.01"/>
                                          </p:val>
                                        </p:tav>
                                        <p:tav tm="100000">
                                          <p:val>
                                            <p:strVal val="#ppt_h"/>
                                          </p:val>
                                        </p:tav>
                                      </p:tavLst>
                                    </p:anim>
                                    <p:anim calcmode="lin" valueType="num">
                                      <p:cBhvr>
                                        <p:cTn id="25" dur="500" fill="hold"/>
                                        <p:tgtEl>
                                          <p:spTgt spid="16"/>
                                        </p:tgtEl>
                                        <p:attrNameLst>
                                          <p:attrName>ppt_x</p:attrName>
                                        </p:attrNameLst>
                                      </p:cBhvr>
                                      <p:tavLst>
                                        <p:tav tm="0">
                                          <p:val>
                                            <p:strVal val="#ppt_x"/>
                                          </p:val>
                                        </p:tav>
                                        <p:tav tm="100000">
                                          <p:val>
                                            <p:strVal val="#ppt_x"/>
                                          </p:val>
                                        </p:tav>
                                      </p:tavLst>
                                    </p:anim>
                                    <p:anim calcmode="lin" valueType="num">
                                      <p:cBhvr>
                                        <p:cTn id="26" dur="500" fill="hold"/>
                                        <p:tgtEl>
                                          <p:spTgt spid="16"/>
                                        </p:tgtEl>
                                        <p:attrNameLst>
                                          <p:attrName>ppt_y</p:attrName>
                                        </p:attrNameLst>
                                      </p:cBhvr>
                                      <p:tavLst>
                                        <p:tav tm="0">
                                          <p:val>
                                            <p:strVal val="#ppt_h+1"/>
                                          </p:val>
                                        </p:tav>
                                        <p:tav tm="100000">
                                          <p:val>
                                            <p:strVal val="#ppt_y"/>
                                          </p:val>
                                        </p:tav>
                                      </p:tavLst>
                                    </p:anim>
                                    <p:animEffect transition="in" filter="fade">
                                      <p:cBhvr>
                                        <p:cTn id="27" dur="500"/>
                                        <p:tgtEl>
                                          <p:spTgt spid="16"/>
                                        </p:tgtEl>
                                      </p:cBhvr>
                                    </p:animEffect>
                                  </p:childTnLst>
                                </p:cTn>
                              </p:par>
                            </p:childTnLst>
                          </p:cTn>
                        </p:par>
                        <p:par>
                          <p:cTn id="28" fill="hold">
                            <p:stCondLst>
                              <p:cond delay="1500"/>
                            </p:stCondLst>
                            <p:childTnLst>
                              <p:par>
                                <p:cTn id="29" presetID="58" presetClass="entr" presetSubtype="0" accel="10000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strVal val="#ppt_w*2.5"/>
                                          </p:val>
                                        </p:tav>
                                        <p:tav tm="100000">
                                          <p:val>
                                            <p:strVal val="#ppt_w"/>
                                          </p:val>
                                        </p:tav>
                                      </p:tavLst>
                                    </p:anim>
                                    <p:anim calcmode="lin" valueType="num">
                                      <p:cBhvr>
                                        <p:cTn id="32" dur="500" fill="hold"/>
                                        <p:tgtEl>
                                          <p:spTgt spid="14"/>
                                        </p:tgtEl>
                                        <p:attrNameLst>
                                          <p:attrName>ppt_h</p:attrName>
                                        </p:attrNameLst>
                                      </p:cBhvr>
                                      <p:tavLst>
                                        <p:tav tm="0">
                                          <p:val>
                                            <p:strVal val="#ppt_h*0.01"/>
                                          </p:val>
                                        </p:tav>
                                        <p:tav tm="100000">
                                          <p:val>
                                            <p:strVal val="#ppt_h"/>
                                          </p:val>
                                        </p:tav>
                                      </p:tavLst>
                                    </p:anim>
                                    <p:anim calcmode="lin" valueType="num">
                                      <p:cBhvr>
                                        <p:cTn id="33" dur="500" fill="hold"/>
                                        <p:tgtEl>
                                          <p:spTgt spid="14"/>
                                        </p:tgtEl>
                                        <p:attrNameLst>
                                          <p:attrName>ppt_x</p:attrName>
                                        </p:attrNameLst>
                                      </p:cBhvr>
                                      <p:tavLst>
                                        <p:tav tm="0">
                                          <p:val>
                                            <p:strVal val="#ppt_x"/>
                                          </p:val>
                                        </p:tav>
                                        <p:tav tm="100000">
                                          <p:val>
                                            <p:strVal val="#ppt_x"/>
                                          </p:val>
                                        </p:tav>
                                      </p:tavLst>
                                    </p:anim>
                                    <p:anim calcmode="lin" valueType="num">
                                      <p:cBhvr>
                                        <p:cTn id="34" dur="500" fill="hold"/>
                                        <p:tgtEl>
                                          <p:spTgt spid="14"/>
                                        </p:tgtEl>
                                        <p:attrNameLst>
                                          <p:attrName>ppt_y</p:attrName>
                                        </p:attrNameLst>
                                      </p:cBhvr>
                                      <p:tavLst>
                                        <p:tav tm="0">
                                          <p:val>
                                            <p:strVal val="#ppt_h+1"/>
                                          </p:val>
                                        </p:tav>
                                        <p:tav tm="100000">
                                          <p:val>
                                            <p:strVal val="#ppt_y"/>
                                          </p:val>
                                        </p:tav>
                                      </p:tavLst>
                                    </p:anim>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58" presetClass="exit" presetSubtype="0" decel="100000" fill="hold" grpId="1" nodeType="clickEffect">
                                  <p:stCondLst>
                                    <p:cond delay="0"/>
                                  </p:stCondLst>
                                  <p:childTnLst>
                                    <p:anim calcmode="lin" valueType="num">
                                      <p:cBhvr>
                                        <p:cTn id="39" dur="500"/>
                                        <p:tgtEl>
                                          <p:spTgt spid="13"/>
                                        </p:tgtEl>
                                        <p:attrNameLst>
                                          <p:attrName>ppt_w</p:attrName>
                                        </p:attrNameLst>
                                      </p:cBhvr>
                                      <p:tavLst>
                                        <p:tav tm="0">
                                          <p:val>
                                            <p:strVal val="ppt_w"/>
                                          </p:val>
                                        </p:tav>
                                        <p:tav tm="100000">
                                          <p:val>
                                            <p:strVal val="ppt_w*2.5"/>
                                          </p:val>
                                        </p:tav>
                                      </p:tavLst>
                                    </p:anim>
                                    <p:anim calcmode="lin" valueType="num">
                                      <p:cBhvr>
                                        <p:cTn id="40" dur="500"/>
                                        <p:tgtEl>
                                          <p:spTgt spid="13"/>
                                        </p:tgtEl>
                                        <p:attrNameLst>
                                          <p:attrName>ppt_h</p:attrName>
                                        </p:attrNameLst>
                                      </p:cBhvr>
                                      <p:tavLst>
                                        <p:tav tm="0">
                                          <p:val>
                                            <p:strVal val="ppt_h"/>
                                          </p:val>
                                        </p:tav>
                                        <p:tav tm="100000">
                                          <p:val>
                                            <p:strVal val="ppt_h*0.01"/>
                                          </p:val>
                                        </p:tav>
                                      </p:tavLst>
                                    </p:anim>
                                    <p:anim calcmode="lin" valueType="num">
                                      <p:cBhvr>
                                        <p:cTn id="41" dur="500"/>
                                        <p:tgtEl>
                                          <p:spTgt spid="13"/>
                                        </p:tgtEl>
                                        <p:attrNameLst>
                                          <p:attrName>ppt_x</p:attrName>
                                        </p:attrNameLst>
                                      </p:cBhvr>
                                      <p:tavLst>
                                        <p:tav tm="0">
                                          <p:val>
                                            <p:strVal val="ppt_x"/>
                                          </p:val>
                                        </p:tav>
                                        <p:tav tm="100000">
                                          <p:val>
                                            <p:strVal val="ppt_x"/>
                                          </p:val>
                                        </p:tav>
                                      </p:tavLst>
                                    </p:anim>
                                    <p:anim calcmode="lin" valueType="num">
                                      <p:cBhvr>
                                        <p:cTn id="42" dur="500"/>
                                        <p:tgtEl>
                                          <p:spTgt spid="13"/>
                                        </p:tgtEl>
                                        <p:attrNameLst>
                                          <p:attrName>ppt_y</p:attrName>
                                        </p:attrNameLst>
                                      </p:cBhvr>
                                      <p:tavLst>
                                        <p:tav tm="0">
                                          <p:val>
                                            <p:strVal val="ppt_y"/>
                                          </p:val>
                                        </p:tav>
                                        <p:tav tm="100000">
                                          <p:val>
                                            <p:strVal val="ppt_h+1"/>
                                          </p:val>
                                        </p:tav>
                                      </p:tavLst>
                                    </p:anim>
                                    <p:animEffect transition="out" filter="fade">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par>
                                <p:cTn id="45" presetID="58" presetClass="exit" presetSubtype="0" decel="100000" fill="hold" grpId="1" nodeType="withEffect">
                                  <p:stCondLst>
                                    <p:cond delay="0"/>
                                  </p:stCondLst>
                                  <p:childTnLst>
                                    <p:anim calcmode="lin" valueType="num">
                                      <p:cBhvr>
                                        <p:cTn id="46" dur="500"/>
                                        <p:tgtEl>
                                          <p:spTgt spid="16"/>
                                        </p:tgtEl>
                                        <p:attrNameLst>
                                          <p:attrName>ppt_w</p:attrName>
                                        </p:attrNameLst>
                                      </p:cBhvr>
                                      <p:tavLst>
                                        <p:tav tm="0">
                                          <p:val>
                                            <p:strVal val="ppt_w"/>
                                          </p:val>
                                        </p:tav>
                                        <p:tav tm="100000">
                                          <p:val>
                                            <p:strVal val="ppt_w*2.5"/>
                                          </p:val>
                                        </p:tav>
                                      </p:tavLst>
                                    </p:anim>
                                    <p:anim calcmode="lin" valueType="num">
                                      <p:cBhvr>
                                        <p:cTn id="47" dur="500"/>
                                        <p:tgtEl>
                                          <p:spTgt spid="16"/>
                                        </p:tgtEl>
                                        <p:attrNameLst>
                                          <p:attrName>ppt_h</p:attrName>
                                        </p:attrNameLst>
                                      </p:cBhvr>
                                      <p:tavLst>
                                        <p:tav tm="0">
                                          <p:val>
                                            <p:strVal val="ppt_h"/>
                                          </p:val>
                                        </p:tav>
                                        <p:tav tm="100000">
                                          <p:val>
                                            <p:strVal val="ppt_h*0.01"/>
                                          </p:val>
                                        </p:tav>
                                      </p:tavLst>
                                    </p:anim>
                                    <p:anim calcmode="lin" valueType="num">
                                      <p:cBhvr>
                                        <p:cTn id="48" dur="500"/>
                                        <p:tgtEl>
                                          <p:spTgt spid="16"/>
                                        </p:tgtEl>
                                        <p:attrNameLst>
                                          <p:attrName>ppt_x</p:attrName>
                                        </p:attrNameLst>
                                      </p:cBhvr>
                                      <p:tavLst>
                                        <p:tav tm="0">
                                          <p:val>
                                            <p:strVal val="ppt_x"/>
                                          </p:val>
                                        </p:tav>
                                        <p:tav tm="100000">
                                          <p:val>
                                            <p:strVal val="ppt_x"/>
                                          </p:val>
                                        </p:tav>
                                      </p:tavLst>
                                    </p:anim>
                                    <p:anim calcmode="lin" valueType="num">
                                      <p:cBhvr>
                                        <p:cTn id="49" dur="500"/>
                                        <p:tgtEl>
                                          <p:spTgt spid="16"/>
                                        </p:tgtEl>
                                        <p:attrNameLst>
                                          <p:attrName>ppt_y</p:attrName>
                                        </p:attrNameLst>
                                      </p:cBhvr>
                                      <p:tavLst>
                                        <p:tav tm="0">
                                          <p:val>
                                            <p:strVal val="ppt_y"/>
                                          </p:val>
                                        </p:tav>
                                        <p:tav tm="100000">
                                          <p:val>
                                            <p:strVal val="ppt_h+1"/>
                                          </p:val>
                                        </p:tav>
                                      </p:tavLst>
                                    </p:anim>
                                    <p:animEffect transition="out" filter="fade">
                                      <p:cBhvr>
                                        <p:cTn id="50" dur="500"/>
                                        <p:tgtEl>
                                          <p:spTgt spid="16"/>
                                        </p:tgtEl>
                                      </p:cBhvr>
                                    </p:animEffect>
                                    <p:set>
                                      <p:cBhvr>
                                        <p:cTn id="51" dur="1" fill="hold">
                                          <p:stCondLst>
                                            <p:cond delay="499"/>
                                          </p:stCondLst>
                                        </p:cTn>
                                        <p:tgtEl>
                                          <p:spTgt spid="16"/>
                                        </p:tgtEl>
                                        <p:attrNameLst>
                                          <p:attrName>style.visibility</p:attrName>
                                        </p:attrNameLst>
                                      </p:cBhvr>
                                      <p:to>
                                        <p:strVal val="hidden"/>
                                      </p:to>
                                    </p:set>
                                  </p:childTnLst>
                                </p:cTn>
                              </p:par>
                              <p:par>
                                <p:cTn id="52" presetID="58" presetClass="exit" presetSubtype="0" decel="100000" fill="hold" grpId="1" nodeType="withEffect">
                                  <p:stCondLst>
                                    <p:cond delay="0"/>
                                  </p:stCondLst>
                                  <p:childTnLst>
                                    <p:anim calcmode="lin" valueType="num">
                                      <p:cBhvr>
                                        <p:cTn id="53" dur="500"/>
                                        <p:tgtEl>
                                          <p:spTgt spid="14"/>
                                        </p:tgtEl>
                                        <p:attrNameLst>
                                          <p:attrName>ppt_w</p:attrName>
                                        </p:attrNameLst>
                                      </p:cBhvr>
                                      <p:tavLst>
                                        <p:tav tm="0">
                                          <p:val>
                                            <p:strVal val="ppt_w"/>
                                          </p:val>
                                        </p:tav>
                                        <p:tav tm="100000">
                                          <p:val>
                                            <p:strVal val="ppt_w*2.5"/>
                                          </p:val>
                                        </p:tav>
                                      </p:tavLst>
                                    </p:anim>
                                    <p:anim calcmode="lin" valueType="num">
                                      <p:cBhvr>
                                        <p:cTn id="54" dur="500"/>
                                        <p:tgtEl>
                                          <p:spTgt spid="14"/>
                                        </p:tgtEl>
                                        <p:attrNameLst>
                                          <p:attrName>ppt_h</p:attrName>
                                        </p:attrNameLst>
                                      </p:cBhvr>
                                      <p:tavLst>
                                        <p:tav tm="0">
                                          <p:val>
                                            <p:strVal val="ppt_h"/>
                                          </p:val>
                                        </p:tav>
                                        <p:tav tm="100000">
                                          <p:val>
                                            <p:strVal val="ppt_h*0.01"/>
                                          </p:val>
                                        </p:tav>
                                      </p:tavLst>
                                    </p:anim>
                                    <p:anim calcmode="lin" valueType="num">
                                      <p:cBhvr>
                                        <p:cTn id="55" dur="500"/>
                                        <p:tgtEl>
                                          <p:spTgt spid="14"/>
                                        </p:tgtEl>
                                        <p:attrNameLst>
                                          <p:attrName>ppt_x</p:attrName>
                                        </p:attrNameLst>
                                      </p:cBhvr>
                                      <p:tavLst>
                                        <p:tav tm="0">
                                          <p:val>
                                            <p:strVal val="ppt_x"/>
                                          </p:val>
                                        </p:tav>
                                        <p:tav tm="100000">
                                          <p:val>
                                            <p:strVal val="ppt_x"/>
                                          </p:val>
                                        </p:tav>
                                      </p:tavLst>
                                    </p:anim>
                                    <p:anim calcmode="lin" valueType="num">
                                      <p:cBhvr>
                                        <p:cTn id="56" dur="500"/>
                                        <p:tgtEl>
                                          <p:spTgt spid="14"/>
                                        </p:tgtEl>
                                        <p:attrNameLst>
                                          <p:attrName>ppt_y</p:attrName>
                                        </p:attrNameLst>
                                      </p:cBhvr>
                                      <p:tavLst>
                                        <p:tav tm="0">
                                          <p:val>
                                            <p:strVal val="ppt_y"/>
                                          </p:val>
                                        </p:tav>
                                        <p:tav tm="100000">
                                          <p:val>
                                            <p:strVal val="ppt_h+1"/>
                                          </p:val>
                                        </p:tav>
                                      </p:tavLst>
                                    </p:anim>
                                    <p:animEffect transition="out" filter="fade">
                                      <p:cBhvr>
                                        <p:cTn id="57" dur="500"/>
                                        <p:tgtEl>
                                          <p:spTgt spid="14"/>
                                        </p:tgtEl>
                                      </p:cBhvr>
                                    </p:animEffect>
                                    <p:set>
                                      <p:cBhvr>
                                        <p:cTn id="58" dur="1" fill="hold">
                                          <p:stCondLst>
                                            <p:cond delay="499"/>
                                          </p:stCondLst>
                                        </p:cTn>
                                        <p:tgtEl>
                                          <p:spTgt spid="1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58" presetClass="exit" presetSubtype="0" decel="100000" fill="hold" grpId="1" nodeType="clickEffect">
                                  <p:stCondLst>
                                    <p:cond delay="0"/>
                                  </p:stCondLst>
                                  <p:childTnLst>
                                    <p:anim calcmode="lin" valueType="num">
                                      <p:cBhvr>
                                        <p:cTn id="62" dur="500"/>
                                        <p:tgtEl>
                                          <p:spTgt spid="15"/>
                                        </p:tgtEl>
                                        <p:attrNameLst>
                                          <p:attrName>ppt_w</p:attrName>
                                        </p:attrNameLst>
                                      </p:cBhvr>
                                      <p:tavLst>
                                        <p:tav tm="0">
                                          <p:val>
                                            <p:strVal val="ppt_w"/>
                                          </p:val>
                                        </p:tav>
                                        <p:tav tm="100000">
                                          <p:val>
                                            <p:strVal val="ppt_w*2.5"/>
                                          </p:val>
                                        </p:tav>
                                      </p:tavLst>
                                    </p:anim>
                                    <p:anim calcmode="lin" valueType="num">
                                      <p:cBhvr>
                                        <p:cTn id="63" dur="500"/>
                                        <p:tgtEl>
                                          <p:spTgt spid="15"/>
                                        </p:tgtEl>
                                        <p:attrNameLst>
                                          <p:attrName>ppt_h</p:attrName>
                                        </p:attrNameLst>
                                      </p:cBhvr>
                                      <p:tavLst>
                                        <p:tav tm="0">
                                          <p:val>
                                            <p:strVal val="ppt_h"/>
                                          </p:val>
                                        </p:tav>
                                        <p:tav tm="100000">
                                          <p:val>
                                            <p:strVal val="ppt_h*0.01"/>
                                          </p:val>
                                        </p:tav>
                                      </p:tavLst>
                                    </p:anim>
                                    <p:anim calcmode="lin" valueType="num">
                                      <p:cBhvr>
                                        <p:cTn id="64" dur="500"/>
                                        <p:tgtEl>
                                          <p:spTgt spid="15"/>
                                        </p:tgtEl>
                                        <p:attrNameLst>
                                          <p:attrName>ppt_x</p:attrName>
                                        </p:attrNameLst>
                                      </p:cBhvr>
                                      <p:tavLst>
                                        <p:tav tm="0">
                                          <p:val>
                                            <p:strVal val="ppt_x"/>
                                          </p:val>
                                        </p:tav>
                                        <p:tav tm="100000">
                                          <p:val>
                                            <p:strVal val="ppt_x"/>
                                          </p:val>
                                        </p:tav>
                                      </p:tavLst>
                                    </p:anim>
                                    <p:anim calcmode="lin" valueType="num">
                                      <p:cBhvr>
                                        <p:cTn id="65" dur="500"/>
                                        <p:tgtEl>
                                          <p:spTgt spid="15"/>
                                        </p:tgtEl>
                                        <p:attrNameLst>
                                          <p:attrName>ppt_y</p:attrName>
                                        </p:attrNameLst>
                                      </p:cBhvr>
                                      <p:tavLst>
                                        <p:tav tm="0">
                                          <p:val>
                                            <p:strVal val="ppt_y"/>
                                          </p:val>
                                        </p:tav>
                                        <p:tav tm="100000">
                                          <p:val>
                                            <p:strVal val="ppt_h+1"/>
                                          </p:val>
                                        </p:tav>
                                      </p:tavLst>
                                    </p:anim>
                                    <p:animEffect transition="out" filter="fade">
                                      <p:cBhvr>
                                        <p:cTn id="66" dur="500"/>
                                        <p:tgtEl>
                                          <p:spTgt spid="15"/>
                                        </p:tgtEl>
                                      </p:cBhvr>
                                    </p:animEffect>
                                    <p:set>
                                      <p:cBhvr>
                                        <p:cTn id="67"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animBg="1"/>
      <p:bldP spid="15" grpId="1" animBg="1"/>
      <p:bldP spid="16" grpId="0" animBg="1"/>
      <p:bldP spid="16"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3336" y="386366"/>
            <a:ext cx="8680360" cy="4146996"/>
          </a:xfrm>
          <a:prstGeom prst="rect">
            <a:avLst/>
          </a:prstGeom>
          <a:solidFill>
            <a:schemeClr val="bg1"/>
          </a:solidFill>
          <a:ln w="127000">
            <a:solidFill>
              <a:schemeClr val="bg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solidFill>
                  <a:schemeClr val="tx1"/>
                </a:solidFill>
                <a:latin typeface="OCR A Extended" pitchFamily="50" charset="0"/>
                <a:cs typeface="Aharoni" pitchFamily="2" charset="-79"/>
              </a:rPr>
              <a:t>‘[. . .] eyesight on its own does not always enable you to distinguish appearances from realities, and when in doubt it is wise to call on the sense of touch to settle the matter’.</a:t>
            </a:r>
            <a:endParaRPr lang="en-GB" sz="3600" dirty="0">
              <a:solidFill>
                <a:schemeClr val="tx1"/>
              </a:solidFill>
              <a:latin typeface="OCR A Extended" pitchFamily="50" charset="0"/>
              <a:cs typeface="Aharoni" pitchFamily="2" charset="-79"/>
            </a:endParaRPr>
          </a:p>
        </p:txBody>
      </p:sp>
      <p:sp>
        <p:nvSpPr>
          <p:cNvPr id="5" name="Rectangle 4"/>
          <p:cNvSpPr/>
          <p:nvPr/>
        </p:nvSpPr>
        <p:spPr>
          <a:xfrm>
            <a:off x="912253" y="5499279"/>
            <a:ext cx="7675808" cy="886494"/>
          </a:xfrm>
          <a:prstGeom prst="rect">
            <a:avLst/>
          </a:prstGeom>
          <a:solidFill>
            <a:schemeClr val="bg1"/>
          </a:solidFill>
          <a:ln w="127000">
            <a:solidFill>
              <a:schemeClr val="bg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solidFill>
                  <a:schemeClr val="tx1"/>
                </a:solidFill>
                <a:latin typeface="OCR A Extended" pitchFamily="50" charset="0"/>
                <a:cs typeface="Aharoni" pitchFamily="2" charset="-79"/>
              </a:rPr>
              <a:t>Jonathan </a:t>
            </a:r>
            <a:r>
              <a:rPr lang="en-GB" sz="2000" dirty="0" err="1" smtClean="0">
                <a:solidFill>
                  <a:schemeClr val="tx1"/>
                </a:solidFill>
                <a:latin typeface="OCR A Extended" pitchFamily="50" charset="0"/>
                <a:cs typeface="Aharoni" pitchFamily="2" charset="-79"/>
              </a:rPr>
              <a:t>Rée</a:t>
            </a:r>
            <a:r>
              <a:rPr lang="en-GB" sz="2000" i="1" dirty="0" smtClean="0">
                <a:solidFill>
                  <a:schemeClr val="tx1"/>
                </a:solidFill>
                <a:latin typeface="OCR A Extended" pitchFamily="50" charset="0"/>
                <a:cs typeface="Aharoni" pitchFamily="2" charset="-79"/>
              </a:rPr>
              <a:t>, I See a Voice: Language, Deafness, and the Senses</a:t>
            </a:r>
            <a:r>
              <a:rPr lang="en-GB" sz="2000" dirty="0" smtClean="0">
                <a:solidFill>
                  <a:schemeClr val="tx1"/>
                </a:solidFill>
                <a:latin typeface="OCR A Extended" pitchFamily="50" charset="0"/>
                <a:cs typeface="Aharoni" pitchFamily="2" charset="-79"/>
              </a:rPr>
              <a:t>, p.20. </a:t>
            </a:r>
            <a:endParaRPr lang="en-GB" sz="2000" dirty="0">
              <a:solidFill>
                <a:schemeClr val="tx1"/>
              </a:solidFill>
              <a:latin typeface="OCR A Extended" pitchFamily="50" charset="0"/>
              <a:cs typeface="Aharoni" pitchFamily="2" charset="-79"/>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1" fill="hold" grpId="1" nodeType="clickEffect">
                                  <p:stCondLst>
                                    <p:cond delay="0"/>
                                  </p:stCondLst>
                                  <p:childTnLst>
                                    <p:anim calcmode="lin" valueType="num">
                                      <p:cBhvr additive="base">
                                        <p:cTn id="16" dur="500"/>
                                        <p:tgtEl>
                                          <p:spTgt spid="4"/>
                                        </p:tgtEl>
                                        <p:attrNameLst>
                                          <p:attrName>ppt_x</p:attrName>
                                        </p:attrNameLst>
                                      </p:cBhvr>
                                      <p:tavLst>
                                        <p:tav tm="0">
                                          <p:val>
                                            <p:strVal val="ppt_x"/>
                                          </p:val>
                                        </p:tav>
                                        <p:tav tm="100000">
                                          <p:val>
                                            <p:strVal val="ppt_x"/>
                                          </p:val>
                                        </p:tav>
                                      </p:tavLst>
                                    </p:anim>
                                    <p:anim calcmode="lin" valueType="num">
                                      <p:cBhvr additive="base">
                                        <p:cTn id="17" dur="500"/>
                                        <p:tgtEl>
                                          <p:spTgt spid="4"/>
                                        </p:tgtEl>
                                        <p:attrNameLst>
                                          <p:attrName>ppt_y</p:attrName>
                                        </p:attrNameLst>
                                      </p:cBhvr>
                                      <p:tavLst>
                                        <p:tav tm="0">
                                          <p:val>
                                            <p:strVal val="ppt_y"/>
                                          </p:val>
                                        </p:tav>
                                        <p:tav tm="100000">
                                          <p:val>
                                            <p:strVal val="0-ppt_h/2"/>
                                          </p:val>
                                        </p:tav>
                                      </p:tavLst>
                                    </p:anim>
                                    <p:set>
                                      <p:cBhvr>
                                        <p:cTn id="18" dur="1" fill="hold">
                                          <p:stCondLst>
                                            <p:cond delay="499"/>
                                          </p:stCondLst>
                                        </p:cTn>
                                        <p:tgtEl>
                                          <p:spTgt spid="4"/>
                                        </p:tgtEl>
                                        <p:attrNameLst>
                                          <p:attrName>style.visibility</p:attrName>
                                        </p:attrNameLst>
                                      </p:cBhvr>
                                      <p:to>
                                        <p:strVal val="hidden"/>
                                      </p:to>
                                    </p:set>
                                  </p:childTnLst>
                                </p:cTn>
                              </p:par>
                              <p:par>
                                <p:cTn id="19" presetID="2" presetClass="exit" presetSubtype="4" fill="hold" grpId="1" nodeType="withEffect">
                                  <p:stCondLst>
                                    <p:cond delay="0"/>
                                  </p:stCondLst>
                                  <p:childTnLst>
                                    <p:anim calcmode="lin" valueType="num">
                                      <p:cBhvr additive="base">
                                        <p:cTn id="20" dur="500"/>
                                        <p:tgtEl>
                                          <p:spTgt spid="5"/>
                                        </p:tgtEl>
                                        <p:attrNameLst>
                                          <p:attrName>ppt_x</p:attrName>
                                        </p:attrNameLst>
                                      </p:cBhvr>
                                      <p:tavLst>
                                        <p:tav tm="0">
                                          <p:val>
                                            <p:strVal val="ppt_x"/>
                                          </p:val>
                                        </p:tav>
                                        <p:tav tm="100000">
                                          <p:val>
                                            <p:strVal val="ppt_x"/>
                                          </p:val>
                                        </p:tav>
                                      </p:tavLst>
                                    </p:anim>
                                    <p:anim calcmode="lin" valueType="num">
                                      <p:cBhvr additive="base">
                                        <p:cTn id="21" dur="500"/>
                                        <p:tgtEl>
                                          <p:spTgt spid="5"/>
                                        </p:tgtEl>
                                        <p:attrNameLst>
                                          <p:attrName>ppt_y</p:attrName>
                                        </p:attrNameLst>
                                      </p:cBhvr>
                                      <p:tavLst>
                                        <p:tav tm="0">
                                          <p:val>
                                            <p:strVal val="ppt_y"/>
                                          </p:val>
                                        </p:tav>
                                        <p:tav tm="100000">
                                          <p:val>
                                            <p:strVal val="1+ppt_h/2"/>
                                          </p:val>
                                        </p:tav>
                                      </p:tavLst>
                                    </p:anim>
                                    <p:set>
                                      <p:cBhvr>
                                        <p:cTn id="2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CPM.bmp"/>
          <p:cNvPicPr>
            <a:picLocks noChangeAspect="1"/>
          </p:cNvPicPr>
          <p:nvPr/>
        </p:nvPicPr>
        <p:blipFill>
          <a:blip r:embed="rId2" cstate="print"/>
          <a:stretch>
            <a:fillRect/>
          </a:stretch>
        </p:blipFill>
        <p:spPr>
          <a:xfrm rot="21028910">
            <a:off x="532862" y="-66675"/>
            <a:ext cx="4767644" cy="6841785"/>
          </a:xfrm>
          <a:prstGeom prst="rect">
            <a:avLst/>
          </a:prstGeom>
        </p:spPr>
      </p:pic>
      <p:sp>
        <p:nvSpPr>
          <p:cNvPr id="3" name="Folded Corner 2"/>
          <p:cNvSpPr/>
          <p:nvPr/>
        </p:nvSpPr>
        <p:spPr>
          <a:xfrm rot="1073235">
            <a:off x="3584007" y="2248733"/>
            <a:ext cx="5681363" cy="2782890"/>
          </a:xfrm>
          <a:prstGeom prst="foldedCorne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sz="2500" dirty="0" smtClean="0">
                <a:solidFill>
                  <a:schemeClr val="tx1"/>
                </a:solidFill>
                <a:latin typeface="Segoe Print" pitchFamily="2" charset="0"/>
              </a:rPr>
              <a:t>“The design approach to me was obvious: what if Plastic Man had turned himself into a book?”</a:t>
            </a:r>
          </a:p>
          <a:p>
            <a:endParaRPr lang="en-GB" sz="1900" dirty="0" smtClean="0">
              <a:solidFill>
                <a:schemeClr val="tx1"/>
              </a:solidFill>
              <a:latin typeface="Segoe Print" pitchFamily="2" charset="0"/>
              <a:cs typeface="Rod" pitchFamily="49" charset="-79"/>
            </a:endParaRPr>
          </a:p>
          <a:p>
            <a:endParaRPr lang="en-GB" sz="1900" dirty="0" smtClean="0">
              <a:solidFill>
                <a:schemeClr val="tx1"/>
              </a:solidFill>
              <a:latin typeface="Segoe Print" pitchFamily="2" charset="0"/>
            </a:endParaRPr>
          </a:p>
          <a:p>
            <a:r>
              <a:rPr lang="en-GB" sz="1900" dirty="0" smtClean="0">
                <a:solidFill>
                  <a:schemeClr val="tx1"/>
                </a:solidFill>
                <a:latin typeface="Segoe Print" pitchFamily="2" charset="0"/>
              </a:rPr>
              <a:t>Chip Kidd, quoted in Gary Spencer </a:t>
            </a:r>
            <a:r>
              <a:rPr lang="en-GB" sz="1900" dirty="0" err="1" smtClean="0">
                <a:solidFill>
                  <a:schemeClr val="tx1"/>
                </a:solidFill>
                <a:latin typeface="Segoe Print" pitchFamily="2" charset="0"/>
              </a:rPr>
              <a:t>Millidge’s</a:t>
            </a:r>
            <a:r>
              <a:rPr lang="en-GB" sz="1900" dirty="0" smtClean="0">
                <a:solidFill>
                  <a:schemeClr val="tx1"/>
                </a:solidFill>
                <a:latin typeface="Segoe Print" pitchFamily="2" charset="0"/>
              </a:rPr>
              <a:t> </a:t>
            </a:r>
            <a:r>
              <a:rPr lang="en-GB" sz="1900" i="1" dirty="0" smtClean="0">
                <a:solidFill>
                  <a:schemeClr val="tx1"/>
                </a:solidFill>
                <a:latin typeface="Segoe Print" pitchFamily="2" charset="0"/>
              </a:rPr>
              <a:t>Comic Book Design</a:t>
            </a:r>
            <a:r>
              <a:rPr lang="en-GB" sz="1900" dirty="0" smtClean="0">
                <a:solidFill>
                  <a:schemeClr val="tx1"/>
                </a:solidFill>
                <a:latin typeface="Segoe Print" pitchFamily="2" charset="0"/>
              </a:rPr>
              <a:t>, p.128</a:t>
            </a:r>
            <a:endParaRPr lang="en-GB" sz="1900" dirty="0" smtClean="0">
              <a:solidFill>
                <a:schemeClr val="tx1"/>
              </a:solidFill>
              <a:latin typeface="Segoe Print" pitchFamily="2" charset="0"/>
              <a:cs typeface="Rod" pitchFamily="49" charset="-79"/>
            </a:endParaRPr>
          </a:p>
          <a:p>
            <a:endParaRPr lang="en-GB" sz="2800" dirty="0">
              <a:solidFill>
                <a:schemeClr val="tx1"/>
              </a:solidFill>
              <a:latin typeface="Segoe Print" pitchFamily="2" charset="0"/>
              <a:cs typeface="Rod" pitchFamily="49" charset="-79"/>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8" presetClass="entr" presetSubtype="0" accel="10000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strVal val="#ppt_w*2.5"/>
                                          </p:val>
                                        </p:tav>
                                        <p:tav tm="100000">
                                          <p:val>
                                            <p:strVal val="#ppt_w"/>
                                          </p:val>
                                        </p:tav>
                                      </p:tavLst>
                                    </p:anim>
                                    <p:anim calcmode="lin" valueType="num">
                                      <p:cBhvr>
                                        <p:cTn id="18" dur="500" fill="hold"/>
                                        <p:tgtEl>
                                          <p:spTgt spid="3"/>
                                        </p:tgtEl>
                                        <p:attrNameLst>
                                          <p:attrName>ppt_h</p:attrName>
                                        </p:attrNameLst>
                                      </p:cBhvr>
                                      <p:tavLst>
                                        <p:tav tm="0">
                                          <p:val>
                                            <p:strVal val="#ppt_h*0.01"/>
                                          </p:val>
                                        </p:tav>
                                        <p:tav tm="100000">
                                          <p:val>
                                            <p:strVal val="#ppt_h"/>
                                          </p:val>
                                        </p:tav>
                                      </p:tavLst>
                                    </p:anim>
                                    <p:anim calcmode="lin" valueType="num">
                                      <p:cBhvr>
                                        <p:cTn id="19" dur="500" fill="hold"/>
                                        <p:tgtEl>
                                          <p:spTgt spid="3"/>
                                        </p:tgtEl>
                                        <p:attrNameLst>
                                          <p:attrName>ppt_x</p:attrName>
                                        </p:attrNameLst>
                                      </p:cBhvr>
                                      <p:tavLst>
                                        <p:tav tm="0">
                                          <p:val>
                                            <p:strVal val="#ppt_x"/>
                                          </p:val>
                                        </p:tav>
                                        <p:tav tm="100000">
                                          <p:val>
                                            <p:strVal val="#ppt_x"/>
                                          </p:val>
                                        </p:tav>
                                      </p:tavLst>
                                    </p:anim>
                                    <p:anim calcmode="lin" valueType="num">
                                      <p:cBhvr>
                                        <p:cTn id="20" dur="500" fill="hold"/>
                                        <p:tgtEl>
                                          <p:spTgt spid="3"/>
                                        </p:tgtEl>
                                        <p:attrNameLst>
                                          <p:attrName>ppt_y</p:attrName>
                                        </p:attrNameLst>
                                      </p:cBhvr>
                                      <p:tavLst>
                                        <p:tav tm="0">
                                          <p:val>
                                            <p:strVal val="#ppt_h+1"/>
                                          </p:val>
                                        </p:tav>
                                        <p:tav tm="100000">
                                          <p:val>
                                            <p:strVal val="#ppt_y"/>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58" presetClass="exit" presetSubtype="0" decel="100000" fill="hold" grpId="1" nodeType="clickEffect">
                                  <p:stCondLst>
                                    <p:cond delay="0"/>
                                  </p:stCondLst>
                                  <p:childTnLst>
                                    <p:anim calcmode="lin" valueType="num">
                                      <p:cBhvr>
                                        <p:cTn id="25" dur="500"/>
                                        <p:tgtEl>
                                          <p:spTgt spid="3"/>
                                        </p:tgtEl>
                                        <p:attrNameLst>
                                          <p:attrName>ppt_w</p:attrName>
                                        </p:attrNameLst>
                                      </p:cBhvr>
                                      <p:tavLst>
                                        <p:tav tm="0">
                                          <p:val>
                                            <p:strVal val="ppt_w"/>
                                          </p:val>
                                        </p:tav>
                                        <p:tav tm="100000">
                                          <p:val>
                                            <p:strVal val="ppt_w*2.5"/>
                                          </p:val>
                                        </p:tav>
                                      </p:tavLst>
                                    </p:anim>
                                    <p:anim calcmode="lin" valueType="num">
                                      <p:cBhvr>
                                        <p:cTn id="26" dur="500"/>
                                        <p:tgtEl>
                                          <p:spTgt spid="3"/>
                                        </p:tgtEl>
                                        <p:attrNameLst>
                                          <p:attrName>ppt_h</p:attrName>
                                        </p:attrNameLst>
                                      </p:cBhvr>
                                      <p:tavLst>
                                        <p:tav tm="0">
                                          <p:val>
                                            <p:strVal val="ppt_h"/>
                                          </p:val>
                                        </p:tav>
                                        <p:tav tm="100000">
                                          <p:val>
                                            <p:strVal val="ppt_h*0.01"/>
                                          </p:val>
                                        </p:tav>
                                      </p:tavLst>
                                    </p:anim>
                                    <p:anim calcmode="lin" valueType="num">
                                      <p:cBhvr>
                                        <p:cTn id="27" dur="500"/>
                                        <p:tgtEl>
                                          <p:spTgt spid="3"/>
                                        </p:tgtEl>
                                        <p:attrNameLst>
                                          <p:attrName>ppt_x</p:attrName>
                                        </p:attrNameLst>
                                      </p:cBhvr>
                                      <p:tavLst>
                                        <p:tav tm="0">
                                          <p:val>
                                            <p:strVal val="ppt_x"/>
                                          </p:val>
                                        </p:tav>
                                        <p:tav tm="100000">
                                          <p:val>
                                            <p:strVal val="ppt_x"/>
                                          </p:val>
                                        </p:tav>
                                      </p:tavLst>
                                    </p:anim>
                                    <p:anim calcmode="lin" valueType="num">
                                      <p:cBhvr>
                                        <p:cTn id="28" dur="500"/>
                                        <p:tgtEl>
                                          <p:spTgt spid="3"/>
                                        </p:tgtEl>
                                        <p:attrNameLst>
                                          <p:attrName>ppt_y</p:attrName>
                                        </p:attrNameLst>
                                      </p:cBhvr>
                                      <p:tavLst>
                                        <p:tav tm="0">
                                          <p:val>
                                            <p:strVal val="ppt_y"/>
                                          </p:val>
                                        </p:tav>
                                        <p:tav tm="100000">
                                          <p:val>
                                            <p:strVal val="ppt_h+1"/>
                                          </p:val>
                                        </p:tav>
                                      </p:tavLst>
                                    </p:anim>
                                    <p:animEffect transition="out" filter="fade">
                                      <p:cBhvr>
                                        <p:cTn id="29" dur="500"/>
                                        <p:tgtEl>
                                          <p:spTgt spid="3"/>
                                        </p:tgtEl>
                                      </p:cBhvr>
                                    </p:animEffect>
                                    <p:set>
                                      <p:cBhvr>
                                        <p:cTn id="30" dur="1" fill="hold">
                                          <p:stCondLst>
                                            <p:cond delay="499"/>
                                          </p:stCondLst>
                                        </p:cTn>
                                        <p:tgtEl>
                                          <p:spTgt spid="3"/>
                                        </p:tgtEl>
                                        <p:attrNameLst>
                                          <p:attrName>style.visibility</p:attrName>
                                        </p:attrNameLst>
                                      </p:cBhvr>
                                      <p:to>
                                        <p:strVal val="hidden"/>
                                      </p:to>
                                    </p:set>
                                  </p:childTnLst>
                                </p:cTn>
                              </p:par>
                            </p:childTnLst>
                          </p:cTn>
                        </p:par>
                        <p:par>
                          <p:cTn id="31" fill="hold">
                            <p:stCondLst>
                              <p:cond delay="500"/>
                            </p:stCondLst>
                            <p:childTnLst>
                              <p:par>
                                <p:cTn id="32" presetID="2" presetClass="exit" presetSubtype="8" fill="hold" nodeType="afterEffect">
                                  <p:stCondLst>
                                    <p:cond delay="0"/>
                                  </p:stCondLst>
                                  <p:iterate type="lt">
                                    <p:tmPct val="0"/>
                                  </p:iterate>
                                  <p:childTnLst>
                                    <p:anim calcmode="lin" valueType="num">
                                      <p:cBhvr additive="base">
                                        <p:cTn id="33" dur="500"/>
                                        <p:tgtEl>
                                          <p:spTgt spid="2"/>
                                        </p:tgtEl>
                                        <p:attrNameLst>
                                          <p:attrName>ppt_x</p:attrName>
                                        </p:attrNameLst>
                                      </p:cBhvr>
                                      <p:tavLst>
                                        <p:tav tm="0">
                                          <p:val>
                                            <p:strVal val="ppt_x"/>
                                          </p:val>
                                        </p:tav>
                                        <p:tav tm="100000">
                                          <p:val>
                                            <p:strVal val="0-ppt_w/2"/>
                                          </p:val>
                                        </p:tav>
                                      </p:tavLst>
                                    </p:anim>
                                    <p:anim calcmode="lin" valueType="num">
                                      <p:cBhvr additive="base">
                                        <p:cTn id="34" dur="500"/>
                                        <p:tgtEl>
                                          <p:spTgt spid="2"/>
                                        </p:tgtEl>
                                        <p:attrNameLst>
                                          <p:attrName>ppt_y</p:attrName>
                                        </p:attrNameLst>
                                      </p:cBhvr>
                                      <p:tavLst>
                                        <p:tav tm="0">
                                          <p:val>
                                            <p:strVal val="ppt_y"/>
                                          </p:val>
                                        </p:tav>
                                        <p:tav tm="100000">
                                          <p:val>
                                            <p:strVal val="ppt_y"/>
                                          </p:val>
                                        </p:tav>
                                      </p:tavLst>
                                    </p:anim>
                                    <p:set>
                                      <p:cBhvr>
                                        <p:cTn id="3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 the Shadow of No Towers (Cropped).jpg"/>
          <p:cNvPicPr>
            <a:picLocks noChangeAspect="1"/>
          </p:cNvPicPr>
          <p:nvPr/>
        </p:nvPicPr>
        <p:blipFill>
          <a:blip r:embed="rId2" cstate="print"/>
          <a:stretch>
            <a:fillRect/>
          </a:stretch>
        </p:blipFill>
        <p:spPr>
          <a:xfrm rot="21126148">
            <a:off x="1928621" y="-116404"/>
            <a:ext cx="4957953" cy="6974404"/>
          </a:xfrm>
          <a:prstGeom prst="rect">
            <a:avLst/>
          </a:prstGeom>
        </p:spPr>
      </p:pic>
      <p:pic>
        <p:nvPicPr>
          <p:cNvPr id="4" name="Picture 3" descr="towersHomeless.bmp"/>
          <p:cNvPicPr>
            <a:picLocks noChangeAspect="1"/>
          </p:cNvPicPr>
          <p:nvPr/>
        </p:nvPicPr>
        <p:blipFill>
          <a:blip r:embed="rId3" cstate="print"/>
          <a:stretch>
            <a:fillRect/>
          </a:stretch>
        </p:blipFill>
        <p:spPr>
          <a:xfrm rot="335114">
            <a:off x="4466556" y="-220003"/>
            <a:ext cx="4855464" cy="6858000"/>
          </a:xfrm>
          <a:prstGeom prst="rect">
            <a:avLst/>
          </a:prstGeom>
        </p:spPr>
      </p:pic>
      <p:pic>
        <p:nvPicPr>
          <p:cNvPr id="5" name="Picture 4" descr="towersShoeFull.bmp"/>
          <p:cNvPicPr>
            <a:picLocks noChangeAspect="1"/>
          </p:cNvPicPr>
          <p:nvPr/>
        </p:nvPicPr>
        <p:blipFill>
          <a:blip r:embed="rId4" cstate="print"/>
          <a:stretch>
            <a:fillRect/>
          </a:stretch>
        </p:blipFill>
        <p:spPr>
          <a:xfrm rot="21028696">
            <a:off x="141740" y="-153375"/>
            <a:ext cx="5057775" cy="6858000"/>
          </a:xfrm>
          <a:prstGeom prst="rect">
            <a:avLst/>
          </a:prstGeom>
        </p:spPr>
      </p:pic>
      <p:pic>
        <p:nvPicPr>
          <p:cNvPr id="6" name="Picture 5" descr="towersComics.jpg"/>
          <p:cNvPicPr>
            <a:picLocks noChangeAspect="1"/>
          </p:cNvPicPr>
          <p:nvPr/>
        </p:nvPicPr>
        <p:blipFill>
          <a:blip r:embed="rId5" cstate="print"/>
          <a:stretch>
            <a:fillRect/>
          </a:stretch>
        </p:blipFill>
        <p:spPr>
          <a:xfrm>
            <a:off x="2769707" y="-7618"/>
            <a:ext cx="4765729" cy="6858000"/>
          </a:xfrm>
          <a:prstGeom prst="rect">
            <a:avLst/>
          </a:prstGeom>
        </p:spPr>
      </p:pic>
      <p:sp>
        <p:nvSpPr>
          <p:cNvPr id="8" name="Rectangle 7"/>
          <p:cNvSpPr/>
          <p:nvPr/>
        </p:nvSpPr>
        <p:spPr>
          <a:xfrm rot="192995">
            <a:off x="-52488" y="2260592"/>
            <a:ext cx="9418944" cy="2014923"/>
          </a:xfrm>
          <a:prstGeom prst="rect">
            <a:avLst/>
          </a:prstGeom>
          <a:solidFill>
            <a:srgbClr val="FFE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sz="2800" dirty="0" smtClean="0">
                <a:solidFill>
                  <a:schemeClr val="tx1"/>
                </a:solidFill>
                <a:latin typeface="Copperplate Gothic Bold" pitchFamily="34" charset="0"/>
                <a:cs typeface="Rod" pitchFamily="49" charset="-79"/>
              </a:rPr>
              <a:t>‘To appreciate the materiality of our media pulls us away from a symbolic understanding and toward a shared physical existence.’</a:t>
            </a:r>
          </a:p>
          <a:p>
            <a:endParaRPr lang="en-GB" dirty="0" smtClean="0">
              <a:solidFill>
                <a:schemeClr val="tx1"/>
              </a:solidFill>
              <a:latin typeface="Copperplate Gothic Bold" pitchFamily="34" charset="0"/>
              <a:cs typeface="Rod" pitchFamily="49" charset="-79"/>
            </a:endParaRPr>
          </a:p>
          <a:p>
            <a:r>
              <a:rPr lang="en-GB" dirty="0" smtClean="0">
                <a:solidFill>
                  <a:schemeClr val="tx1"/>
                </a:solidFill>
                <a:latin typeface="Copperplate Gothic Bold" pitchFamily="34" charset="0"/>
                <a:cs typeface="Rod" pitchFamily="49" charset="-79"/>
              </a:rPr>
              <a:t>Laura U. </a:t>
            </a:r>
            <a:r>
              <a:rPr lang="en-GB" dirty="0" err="1" smtClean="0">
                <a:solidFill>
                  <a:schemeClr val="tx1"/>
                </a:solidFill>
                <a:latin typeface="Copperplate Gothic Bold" pitchFamily="34" charset="0"/>
                <a:cs typeface="Rod" pitchFamily="49" charset="-79"/>
              </a:rPr>
              <a:t>Marks</a:t>
            </a:r>
            <a:r>
              <a:rPr lang="en-GB" i="1" dirty="0" err="1" smtClean="0">
                <a:solidFill>
                  <a:schemeClr val="tx1"/>
                </a:solidFill>
                <a:latin typeface="Copperplate Gothic Bold" pitchFamily="34" charset="0"/>
                <a:cs typeface="Rod" pitchFamily="49" charset="-79"/>
              </a:rPr>
              <a:t>,Touch</a:t>
            </a:r>
            <a:r>
              <a:rPr lang="en-GB" i="1" dirty="0" smtClean="0">
                <a:solidFill>
                  <a:schemeClr val="tx1"/>
                </a:solidFill>
                <a:latin typeface="Copperplate Gothic Bold" pitchFamily="34" charset="0"/>
                <a:cs typeface="Rod" pitchFamily="49" charset="-79"/>
              </a:rPr>
              <a:t>: Sensuous Theory and Multisensory Media,</a:t>
            </a:r>
            <a:r>
              <a:rPr lang="en-GB" dirty="0" smtClean="0">
                <a:solidFill>
                  <a:schemeClr val="tx1"/>
                </a:solidFill>
                <a:latin typeface="Copperplate Gothic Bold" pitchFamily="34" charset="0"/>
                <a:cs typeface="Rod" pitchFamily="49" charset="-79"/>
              </a:rPr>
              <a:t> p.xii.</a:t>
            </a:r>
            <a:endParaRPr lang="en-GB" dirty="0">
              <a:solidFill>
                <a:schemeClr val="tx1"/>
              </a:solidFill>
              <a:latin typeface="Copperplate Gothic Bold" pitchFamily="34" charset="0"/>
              <a:cs typeface="Rod" pitchFamily="49" charset="-79"/>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800" decel="100000"/>
                                        <p:tgtEl>
                                          <p:spTgt spid="4"/>
                                        </p:tgtEl>
                                      </p:cBhvr>
                                    </p:animEffect>
                                    <p:anim calcmode="lin" valueType="num">
                                      <p:cBhvr>
                                        <p:cTn id="18" dur="800" decel="100000" fill="hold"/>
                                        <p:tgtEl>
                                          <p:spTgt spid="4"/>
                                        </p:tgtEl>
                                        <p:attrNameLst>
                                          <p:attrName>style.rotation</p:attrName>
                                        </p:attrNameLst>
                                      </p:cBhvr>
                                      <p:tavLst>
                                        <p:tav tm="0">
                                          <p:val>
                                            <p:fltVal val="-90"/>
                                          </p:val>
                                        </p:tav>
                                        <p:tav tm="100000">
                                          <p:val>
                                            <p:fltVal val="0"/>
                                          </p:val>
                                        </p:tav>
                                      </p:tavLst>
                                    </p:anim>
                                    <p:anim calcmode="lin" valueType="num">
                                      <p:cBhvr>
                                        <p:cTn id="19" dur="800" decel="100000" fill="hold"/>
                                        <p:tgtEl>
                                          <p:spTgt spid="4"/>
                                        </p:tgtEl>
                                        <p:attrNameLst>
                                          <p:attrName>ppt_x</p:attrName>
                                        </p:attrNameLst>
                                      </p:cBhvr>
                                      <p:tavLst>
                                        <p:tav tm="0">
                                          <p:val>
                                            <p:strVal val="#ppt_x+0.4"/>
                                          </p:val>
                                        </p:tav>
                                        <p:tav tm="100000">
                                          <p:val>
                                            <p:strVal val="#ppt_x-0.05"/>
                                          </p:val>
                                        </p:tav>
                                      </p:tavLst>
                                    </p:anim>
                                    <p:anim calcmode="lin" valueType="num">
                                      <p:cBhvr>
                                        <p:cTn id="20" dur="800" decel="100000" fill="hold"/>
                                        <p:tgtEl>
                                          <p:spTgt spid="4"/>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23" fill="hold">
                            <p:stCondLst>
                              <p:cond delay="1000"/>
                            </p:stCondLst>
                            <p:childTnLst>
                              <p:par>
                                <p:cTn id="24" presetID="30"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800" decel="100000"/>
                                        <p:tgtEl>
                                          <p:spTgt spid="5"/>
                                        </p:tgtEl>
                                      </p:cBhvr>
                                    </p:animEffect>
                                    <p:anim calcmode="lin" valueType="num">
                                      <p:cBhvr>
                                        <p:cTn id="27" dur="800" decel="100000" fill="hold"/>
                                        <p:tgtEl>
                                          <p:spTgt spid="5"/>
                                        </p:tgtEl>
                                        <p:attrNameLst>
                                          <p:attrName>style.rotation</p:attrName>
                                        </p:attrNameLst>
                                      </p:cBhvr>
                                      <p:tavLst>
                                        <p:tav tm="0">
                                          <p:val>
                                            <p:fltVal val="-90"/>
                                          </p:val>
                                        </p:tav>
                                        <p:tav tm="100000">
                                          <p:val>
                                            <p:fltVal val="0"/>
                                          </p:val>
                                        </p:tav>
                                      </p:tavLst>
                                    </p:anim>
                                    <p:anim calcmode="lin" valueType="num">
                                      <p:cBhvr>
                                        <p:cTn id="28" dur="800" decel="100000" fill="hold"/>
                                        <p:tgtEl>
                                          <p:spTgt spid="5"/>
                                        </p:tgtEl>
                                        <p:attrNameLst>
                                          <p:attrName>ppt_x</p:attrName>
                                        </p:attrNameLst>
                                      </p:cBhvr>
                                      <p:tavLst>
                                        <p:tav tm="0">
                                          <p:val>
                                            <p:strVal val="#ppt_x+0.4"/>
                                          </p:val>
                                        </p:tav>
                                        <p:tav tm="100000">
                                          <p:val>
                                            <p:strVal val="#ppt_x-0.05"/>
                                          </p:val>
                                        </p:tav>
                                      </p:tavLst>
                                    </p:anim>
                                    <p:anim calcmode="lin" valueType="num">
                                      <p:cBhvr>
                                        <p:cTn id="29" dur="800" decel="100000" fill="hold"/>
                                        <p:tgtEl>
                                          <p:spTgt spid="5"/>
                                        </p:tgtEl>
                                        <p:attrNameLst>
                                          <p:attrName>ppt_y</p:attrName>
                                        </p:attrNameLst>
                                      </p:cBhvr>
                                      <p:tavLst>
                                        <p:tav tm="0">
                                          <p:val>
                                            <p:strVal val="#ppt_y-0.4"/>
                                          </p:val>
                                        </p:tav>
                                        <p:tav tm="100000">
                                          <p:val>
                                            <p:strVal val="#ppt_y+0.1"/>
                                          </p:val>
                                        </p:tav>
                                      </p:tavLst>
                                    </p:anim>
                                    <p:anim calcmode="lin" valueType="num">
                                      <p:cBhvr>
                                        <p:cTn id="30"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31"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par>
                          <p:cTn id="32" fill="hold">
                            <p:stCondLst>
                              <p:cond delay="2000"/>
                            </p:stCondLst>
                            <p:childTnLst>
                              <p:par>
                                <p:cTn id="33" presetID="30" presetClass="entr" presetSubtype="0"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800" decel="100000"/>
                                        <p:tgtEl>
                                          <p:spTgt spid="6"/>
                                        </p:tgtEl>
                                      </p:cBhvr>
                                    </p:animEffect>
                                    <p:anim calcmode="lin" valueType="num">
                                      <p:cBhvr>
                                        <p:cTn id="36" dur="800" decel="100000" fill="hold"/>
                                        <p:tgtEl>
                                          <p:spTgt spid="6"/>
                                        </p:tgtEl>
                                        <p:attrNameLst>
                                          <p:attrName>style.rotation</p:attrName>
                                        </p:attrNameLst>
                                      </p:cBhvr>
                                      <p:tavLst>
                                        <p:tav tm="0">
                                          <p:val>
                                            <p:fltVal val="-90"/>
                                          </p:val>
                                        </p:tav>
                                        <p:tav tm="100000">
                                          <p:val>
                                            <p:fltVal val="0"/>
                                          </p:val>
                                        </p:tav>
                                      </p:tavLst>
                                    </p:anim>
                                    <p:anim calcmode="lin" valueType="num">
                                      <p:cBhvr>
                                        <p:cTn id="37" dur="800" decel="100000" fill="hold"/>
                                        <p:tgtEl>
                                          <p:spTgt spid="6"/>
                                        </p:tgtEl>
                                        <p:attrNameLst>
                                          <p:attrName>ppt_x</p:attrName>
                                        </p:attrNameLst>
                                      </p:cBhvr>
                                      <p:tavLst>
                                        <p:tav tm="0">
                                          <p:val>
                                            <p:strVal val="#ppt_x+0.4"/>
                                          </p:val>
                                        </p:tav>
                                        <p:tav tm="100000">
                                          <p:val>
                                            <p:strVal val="#ppt_x-0.05"/>
                                          </p:val>
                                        </p:tav>
                                      </p:tavLst>
                                    </p:anim>
                                    <p:anim calcmode="lin" valueType="num">
                                      <p:cBhvr>
                                        <p:cTn id="38" dur="800" decel="100000" fill="hold"/>
                                        <p:tgtEl>
                                          <p:spTgt spid="6"/>
                                        </p:tgtEl>
                                        <p:attrNameLst>
                                          <p:attrName>ppt_y</p:attrName>
                                        </p:attrNameLst>
                                      </p:cBhvr>
                                      <p:tavLst>
                                        <p:tav tm="0">
                                          <p:val>
                                            <p:strVal val="#ppt_y-0.4"/>
                                          </p:val>
                                        </p:tav>
                                        <p:tav tm="100000">
                                          <p:val>
                                            <p:strVal val="#ppt_y+0.1"/>
                                          </p:val>
                                        </p:tav>
                                      </p:tavLst>
                                    </p:anim>
                                    <p:anim calcmode="lin" valueType="num">
                                      <p:cBhvr>
                                        <p:cTn id="39"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40"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xit" presetSubtype="8" fill="hold" nodeType="clickEffect">
                                  <p:stCondLst>
                                    <p:cond delay="0"/>
                                  </p:stCondLst>
                                  <p:childTnLst>
                                    <p:anim calcmode="lin" valueType="num">
                                      <p:cBhvr additive="base">
                                        <p:cTn id="44" dur="500"/>
                                        <p:tgtEl>
                                          <p:spTgt spid="5"/>
                                        </p:tgtEl>
                                        <p:attrNameLst>
                                          <p:attrName>ppt_x</p:attrName>
                                        </p:attrNameLst>
                                      </p:cBhvr>
                                      <p:tavLst>
                                        <p:tav tm="0">
                                          <p:val>
                                            <p:strVal val="ppt_x"/>
                                          </p:val>
                                        </p:tav>
                                        <p:tav tm="100000">
                                          <p:val>
                                            <p:strVal val="0-ppt_w/2"/>
                                          </p:val>
                                        </p:tav>
                                      </p:tavLst>
                                    </p:anim>
                                    <p:anim calcmode="lin" valueType="num">
                                      <p:cBhvr additive="base">
                                        <p:cTn id="45" dur="500"/>
                                        <p:tgtEl>
                                          <p:spTgt spid="5"/>
                                        </p:tgtEl>
                                        <p:attrNameLst>
                                          <p:attrName>ppt_y</p:attrName>
                                        </p:attrNameLst>
                                      </p:cBhvr>
                                      <p:tavLst>
                                        <p:tav tm="0">
                                          <p:val>
                                            <p:strVal val="ppt_y"/>
                                          </p:val>
                                        </p:tav>
                                        <p:tav tm="100000">
                                          <p:val>
                                            <p:strVal val="ppt_y"/>
                                          </p:val>
                                        </p:tav>
                                      </p:tavLst>
                                    </p:anim>
                                    <p:set>
                                      <p:cBhvr>
                                        <p:cTn id="46" dur="1" fill="hold">
                                          <p:stCondLst>
                                            <p:cond delay="499"/>
                                          </p:stCondLst>
                                        </p:cTn>
                                        <p:tgtEl>
                                          <p:spTgt spid="5"/>
                                        </p:tgtEl>
                                        <p:attrNameLst>
                                          <p:attrName>style.visibility</p:attrName>
                                        </p:attrNameLst>
                                      </p:cBhvr>
                                      <p:to>
                                        <p:strVal val="hidden"/>
                                      </p:to>
                                    </p:set>
                                  </p:childTnLst>
                                </p:cTn>
                              </p:par>
                              <p:par>
                                <p:cTn id="47" presetID="2" presetClass="exit" presetSubtype="4" fill="hold" nodeType="withEffect">
                                  <p:stCondLst>
                                    <p:cond delay="0"/>
                                  </p:stCondLst>
                                  <p:childTnLst>
                                    <p:anim calcmode="lin" valueType="num">
                                      <p:cBhvr additive="base">
                                        <p:cTn id="48" dur="500"/>
                                        <p:tgtEl>
                                          <p:spTgt spid="6"/>
                                        </p:tgtEl>
                                        <p:attrNameLst>
                                          <p:attrName>ppt_x</p:attrName>
                                        </p:attrNameLst>
                                      </p:cBhvr>
                                      <p:tavLst>
                                        <p:tav tm="0">
                                          <p:val>
                                            <p:strVal val="ppt_x"/>
                                          </p:val>
                                        </p:tav>
                                        <p:tav tm="100000">
                                          <p:val>
                                            <p:strVal val="ppt_x"/>
                                          </p:val>
                                        </p:tav>
                                      </p:tavLst>
                                    </p:anim>
                                    <p:anim calcmode="lin" valueType="num">
                                      <p:cBhvr additive="base">
                                        <p:cTn id="49" dur="500"/>
                                        <p:tgtEl>
                                          <p:spTgt spid="6"/>
                                        </p:tgtEl>
                                        <p:attrNameLst>
                                          <p:attrName>ppt_y</p:attrName>
                                        </p:attrNameLst>
                                      </p:cBhvr>
                                      <p:tavLst>
                                        <p:tav tm="0">
                                          <p:val>
                                            <p:strVal val="ppt_y"/>
                                          </p:val>
                                        </p:tav>
                                        <p:tav tm="100000">
                                          <p:val>
                                            <p:strVal val="1+ppt_h/2"/>
                                          </p:val>
                                        </p:tav>
                                      </p:tavLst>
                                    </p:anim>
                                    <p:set>
                                      <p:cBhvr>
                                        <p:cTn id="50" dur="1" fill="hold">
                                          <p:stCondLst>
                                            <p:cond delay="499"/>
                                          </p:stCondLst>
                                        </p:cTn>
                                        <p:tgtEl>
                                          <p:spTgt spid="6"/>
                                        </p:tgtEl>
                                        <p:attrNameLst>
                                          <p:attrName>style.visibility</p:attrName>
                                        </p:attrNameLst>
                                      </p:cBhvr>
                                      <p:to>
                                        <p:strVal val="hidden"/>
                                      </p:to>
                                    </p:set>
                                  </p:childTnLst>
                                </p:cTn>
                              </p:par>
                              <p:par>
                                <p:cTn id="51" presetID="2" presetClass="exit" presetSubtype="2" fill="hold" nodeType="withEffect">
                                  <p:stCondLst>
                                    <p:cond delay="0"/>
                                  </p:stCondLst>
                                  <p:childTnLst>
                                    <p:anim calcmode="lin" valueType="num">
                                      <p:cBhvr additive="base">
                                        <p:cTn id="52" dur="500"/>
                                        <p:tgtEl>
                                          <p:spTgt spid="4"/>
                                        </p:tgtEl>
                                        <p:attrNameLst>
                                          <p:attrName>ppt_x</p:attrName>
                                        </p:attrNameLst>
                                      </p:cBhvr>
                                      <p:tavLst>
                                        <p:tav tm="0">
                                          <p:val>
                                            <p:strVal val="ppt_x"/>
                                          </p:val>
                                        </p:tav>
                                        <p:tav tm="100000">
                                          <p:val>
                                            <p:strVal val="1+ppt_w/2"/>
                                          </p:val>
                                        </p:tav>
                                      </p:tavLst>
                                    </p:anim>
                                    <p:anim calcmode="lin" valueType="num">
                                      <p:cBhvr additive="base">
                                        <p:cTn id="53" dur="500"/>
                                        <p:tgtEl>
                                          <p:spTgt spid="4"/>
                                        </p:tgtEl>
                                        <p:attrNameLst>
                                          <p:attrName>ppt_y</p:attrName>
                                        </p:attrNameLst>
                                      </p:cBhvr>
                                      <p:tavLst>
                                        <p:tav tm="0">
                                          <p:val>
                                            <p:strVal val="ppt_y"/>
                                          </p:val>
                                        </p:tav>
                                        <p:tav tm="100000">
                                          <p:val>
                                            <p:strVal val="ppt_y"/>
                                          </p:val>
                                        </p:tav>
                                      </p:tavLst>
                                    </p:anim>
                                    <p:set>
                                      <p:cBhvr>
                                        <p:cTn id="54" dur="1" fill="hold">
                                          <p:stCondLst>
                                            <p:cond delay="499"/>
                                          </p:stCondLst>
                                        </p:cTn>
                                        <p:tgtEl>
                                          <p:spTgt spid="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49" presetClass="entr" presetSubtype="0" decel="100000"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anim calcmode="lin" valueType="num">
                                      <p:cBhvr>
                                        <p:cTn id="59" dur="500" fill="hold"/>
                                        <p:tgtEl>
                                          <p:spTgt spid="8"/>
                                        </p:tgtEl>
                                        <p:attrNameLst>
                                          <p:attrName>ppt_w</p:attrName>
                                        </p:attrNameLst>
                                      </p:cBhvr>
                                      <p:tavLst>
                                        <p:tav tm="0">
                                          <p:val>
                                            <p:fltVal val="0"/>
                                          </p:val>
                                        </p:tav>
                                        <p:tav tm="100000">
                                          <p:val>
                                            <p:strVal val="#ppt_w"/>
                                          </p:val>
                                        </p:tav>
                                      </p:tavLst>
                                    </p:anim>
                                    <p:anim calcmode="lin" valueType="num">
                                      <p:cBhvr>
                                        <p:cTn id="60" dur="500" fill="hold"/>
                                        <p:tgtEl>
                                          <p:spTgt spid="8"/>
                                        </p:tgtEl>
                                        <p:attrNameLst>
                                          <p:attrName>ppt_h</p:attrName>
                                        </p:attrNameLst>
                                      </p:cBhvr>
                                      <p:tavLst>
                                        <p:tav tm="0">
                                          <p:val>
                                            <p:fltVal val="0"/>
                                          </p:val>
                                        </p:tav>
                                        <p:tav tm="100000">
                                          <p:val>
                                            <p:strVal val="#ppt_h"/>
                                          </p:val>
                                        </p:tav>
                                      </p:tavLst>
                                    </p:anim>
                                    <p:anim calcmode="lin" valueType="num">
                                      <p:cBhvr>
                                        <p:cTn id="61" dur="500" fill="hold"/>
                                        <p:tgtEl>
                                          <p:spTgt spid="8"/>
                                        </p:tgtEl>
                                        <p:attrNameLst>
                                          <p:attrName>style.rotation</p:attrName>
                                        </p:attrNameLst>
                                      </p:cBhvr>
                                      <p:tavLst>
                                        <p:tav tm="0">
                                          <p:val>
                                            <p:fltVal val="360"/>
                                          </p:val>
                                        </p:tav>
                                        <p:tav tm="100000">
                                          <p:val>
                                            <p:fltVal val="0"/>
                                          </p:val>
                                        </p:tav>
                                      </p:tavLst>
                                    </p:anim>
                                    <p:animEffect transition="in" filter="fade">
                                      <p:cBhvr>
                                        <p:cTn id="62" dur="500"/>
                                        <p:tgtEl>
                                          <p:spTgt spid="8"/>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xit" presetSubtype="8" fill="hold" nodeType="clickEffect">
                                  <p:stCondLst>
                                    <p:cond delay="0"/>
                                  </p:stCondLst>
                                  <p:childTnLst>
                                    <p:anim calcmode="lin" valueType="num">
                                      <p:cBhvr additive="base">
                                        <p:cTn id="66" dur="500"/>
                                        <p:tgtEl>
                                          <p:spTgt spid="3"/>
                                        </p:tgtEl>
                                        <p:attrNameLst>
                                          <p:attrName>ppt_x</p:attrName>
                                        </p:attrNameLst>
                                      </p:cBhvr>
                                      <p:tavLst>
                                        <p:tav tm="0">
                                          <p:val>
                                            <p:strVal val="ppt_x"/>
                                          </p:val>
                                        </p:tav>
                                        <p:tav tm="100000">
                                          <p:val>
                                            <p:strVal val="0-ppt_w/2"/>
                                          </p:val>
                                        </p:tav>
                                      </p:tavLst>
                                    </p:anim>
                                    <p:anim calcmode="lin" valueType="num">
                                      <p:cBhvr additive="base">
                                        <p:cTn id="67" dur="500"/>
                                        <p:tgtEl>
                                          <p:spTgt spid="3"/>
                                        </p:tgtEl>
                                        <p:attrNameLst>
                                          <p:attrName>ppt_y</p:attrName>
                                        </p:attrNameLst>
                                      </p:cBhvr>
                                      <p:tavLst>
                                        <p:tav tm="0">
                                          <p:val>
                                            <p:strVal val="ppt_y"/>
                                          </p:val>
                                        </p:tav>
                                        <p:tav tm="100000">
                                          <p:val>
                                            <p:strVal val="ppt_y"/>
                                          </p:val>
                                        </p:tav>
                                      </p:tavLst>
                                    </p:anim>
                                    <p:set>
                                      <p:cBhvr>
                                        <p:cTn id="68" dur="1" fill="hold">
                                          <p:stCondLst>
                                            <p:cond delay="499"/>
                                          </p:stCondLst>
                                        </p:cTn>
                                        <p:tgtEl>
                                          <p:spTgt spid="3"/>
                                        </p:tgtEl>
                                        <p:attrNameLst>
                                          <p:attrName>style.visibility</p:attrName>
                                        </p:attrNameLst>
                                      </p:cBhvr>
                                      <p:to>
                                        <p:strVal val="hidden"/>
                                      </p:to>
                                    </p:set>
                                  </p:childTnLst>
                                </p:cTn>
                              </p:par>
                              <p:par>
                                <p:cTn id="69" presetID="2" presetClass="exit" presetSubtype="2" fill="hold" grpId="1" nodeType="withEffect">
                                  <p:stCondLst>
                                    <p:cond delay="0"/>
                                  </p:stCondLst>
                                  <p:childTnLst>
                                    <p:anim calcmode="lin" valueType="num">
                                      <p:cBhvr additive="base">
                                        <p:cTn id="70" dur="500"/>
                                        <p:tgtEl>
                                          <p:spTgt spid="8"/>
                                        </p:tgtEl>
                                        <p:attrNameLst>
                                          <p:attrName>ppt_x</p:attrName>
                                        </p:attrNameLst>
                                      </p:cBhvr>
                                      <p:tavLst>
                                        <p:tav tm="0">
                                          <p:val>
                                            <p:strVal val="ppt_x"/>
                                          </p:val>
                                        </p:tav>
                                        <p:tav tm="100000">
                                          <p:val>
                                            <p:strVal val="1+ppt_w/2"/>
                                          </p:val>
                                        </p:tav>
                                      </p:tavLst>
                                    </p:anim>
                                    <p:anim calcmode="lin" valueType="num">
                                      <p:cBhvr additive="base">
                                        <p:cTn id="71" dur="500"/>
                                        <p:tgtEl>
                                          <p:spTgt spid="8"/>
                                        </p:tgtEl>
                                        <p:attrNameLst>
                                          <p:attrName>ppt_y</p:attrName>
                                        </p:attrNameLst>
                                      </p:cBhvr>
                                      <p:tavLst>
                                        <p:tav tm="0">
                                          <p:val>
                                            <p:strVal val="ppt_y"/>
                                          </p:val>
                                        </p:tav>
                                        <p:tav tm="100000">
                                          <p:val>
                                            <p:strVal val="ppt_y"/>
                                          </p:val>
                                        </p:tav>
                                      </p:tavLst>
                                    </p:anim>
                                    <p:set>
                                      <p:cBhvr>
                                        <p:cTn id="7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2475195" y="2031387"/>
            <a:ext cx="4250028" cy="2803302"/>
          </a:xfrm>
          <a:prstGeom prst="roundRect">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0" dirty="0" smtClean="0">
                <a:solidFill>
                  <a:srgbClr val="C00000"/>
                </a:solidFill>
              </a:rPr>
              <a:t>Smell</a:t>
            </a:r>
            <a:endParaRPr lang="en-GB" sz="9000" dirty="0">
              <a:solidFill>
                <a:srgbClr val="C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8" presetClass="entr" presetSubtype="0" accel="10000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strVal val="#ppt_w*2.5"/>
                                          </p:val>
                                        </p:tav>
                                        <p:tav tm="100000">
                                          <p:val>
                                            <p:strVal val="#ppt_w"/>
                                          </p:val>
                                        </p:tav>
                                      </p:tavLst>
                                    </p:anim>
                                    <p:anim calcmode="lin" valueType="num">
                                      <p:cBhvr>
                                        <p:cTn id="8" dur="500" fill="hold"/>
                                        <p:tgtEl>
                                          <p:spTgt spid="13"/>
                                        </p:tgtEl>
                                        <p:attrNameLst>
                                          <p:attrName>ppt_h</p:attrName>
                                        </p:attrNameLst>
                                      </p:cBhvr>
                                      <p:tavLst>
                                        <p:tav tm="0">
                                          <p:val>
                                            <p:strVal val="#ppt_h*0.01"/>
                                          </p:val>
                                        </p:tav>
                                        <p:tav tm="100000">
                                          <p:val>
                                            <p:strVal val="#ppt_h"/>
                                          </p:val>
                                        </p:tav>
                                      </p:tavLst>
                                    </p:anim>
                                    <p:anim calcmode="lin" valueType="num">
                                      <p:cBhvr>
                                        <p:cTn id="9" dur="500" fill="hold"/>
                                        <p:tgtEl>
                                          <p:spTgt spid="13"/>
                                        </p:tgtEl>
                                        <p:attrNameLst>
                                          <p:attrName>ppt_x</p:attrName>
                                        </p:attrNameLst>
                                      </p:cBhvr>
                                      <p:tavLst>
                                        <p:tav tm="0">
                                          <p:val>
                                            <p:strVal val="#ppt_x"/>
                                          </p:val>
                                        </p:tav>
                                        <p:tav tm="100000">
                                          <p:val>
                                            <p:strVal val="#ppt_x"/>
                                          </p:val>
                                        </p:tav>
                                      </p:tavLst>
                                    </p:anim>
                                    <p:anim calcmode="lin" valueType="num">
                                      <p:cBhvr>
                                        <p:cTn id="10" dur="500" fill="hold"/>
                                        <p:tgtEl>
                                          <p:spTgt spid="13"/>
                                        </p:tgtEl>
                                        <p:attrNameLst>
                                          <p:attrName>ppt_y</p:attrName>
                                        </p:attrNameLst>
                                      </p:cBhvr>
                                      <p:tavLst>
                                        <p:tav tm="0">
                                          <p:val>
                                            <p:strVal val="#ppt_h+1"/>
                                          </p:val>
                                        </p:tav>
                                        <p:tav tm="100000">
                                          <p:val>
                                            <p:strVal val="#ppt_y"/>
                                          </p:val>
                                        </p:tav>
                                      </p:tavLst>
                                    </p:anim>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58" presetClass="exit" presetSubtype="0" decel="100000" fill="hold" grpId="1" nodeType="clickEffect">
                                  <p:stCondLst>
                                    <p:cond delay="0"/>
                                  </p:stCondLst>
                                  <p:childTnLst>
                                    <p:anim calcmode="lin" valueType="num">
                                      <p:cBhvr>
                                        <p:cTn id="15" dur="500"/>
                                        <p:tgtEl>
                                          <p:spTgt spid="13"/>
                                        </p:tgtEl>
                                        <p:attrNameLst>
                                          <p:attrName>ppt_w</p:attrName>
                                        </p:attrNameLst>
                                      </p:cBhvr>
                                      <p:tavLst>
                                        <p:tav tm="0">
                                          <p:val>
                                            <p:strVal val="ppt_w"/>
                                          </p:val>
                                        </p:tav>
                                        <p:tav tm="100000">
                                          <p:val>
                                            <p:strVal val="ppt_w*2.5"/>
                                          </p:val>
                                        </p:tav>
                                      </p:tavLst>
                                    </p:anim>
                                    <p:anim calcmode="lin" valueType="num">
                                      <p:cBhvr>
                                        <p:cTn id="16" dur="500"/>
                                        <p:tgtEl>
                                          <p:spTgt spid="13"/>
                                        </p:tgtEl>
                                        <p:attrNameLst>
                                          <p:attrName>ppt_h</p:attrName>
                                        </p:attrNameLst>
                                      </p:cBhvr>
                                      <p:tavLst>
                                        <p:tav tm="0">
                                          <p:val>
                                            <p:strVal val="ppt_h"/>
                                          </p:val>
                                        </p:tav>
                                        <p:tav tm="100000">
                                          <p:val>
                                            <p:strVal val="ppt_h*0.01"/>
                                          </p:val>
                                        </p:tav>
                                      </p:tavLst>
                                    </p:anim>
                                    <p:anim calcmode="lin" valueType="num">
                                      <p:cBhvr>
                                        <p:cTn id="17" dur="500"/>
                                        <p:tgtEl>
                                          <p:spTgt spid="13"/>
                                        </p:tgtEl>
                                        <p:attrNameLst>
                                          <p:attrName>ppt_x</p:attrName>
                                        </p:attrNameLst>
                                      </p:cBhvr>
                                      <p:tavLst>
                                        <p:tav tm="0">
                                          <p:val>
                                            <p:strVal val="ppt_x"/>
                                          </p:val>
                                        </p:tav>
                                        <p:tav tm="100000">
                                          <p:val>
                                            <p:strVal val="ppt_x"/>
                                          </p:val>
                                        </p:tav>
                                      </p:tavLst>
                                    </p:anim>
                                    <p:anim calcmode="lin" valueType="num">
                                      <p:cBhvr>
                                        <p:cTn id="18" dur="500"/>
                                        <p:tgtEl>
                                          <p:spTgt spid="13"/>
                                        </p:tgtEl>
                                        <p:attrNameLst>
                                          <p:attrName>ppt_y</p:attrName>
                                        </p:attrNameLst>
                                      </p:cBhvr>
                                      <p:tavLst>
                                        <p:tav tm="0">
                                          <p:val>
                                            <p:strVal val="ppt_y"/>
                                          </p:val>
                                        </p:tav>
                                        <p:tav tm="100000">
                                          <p:val>
                                            <p:strVal val="ppt_h+1"/>
                                          </p:val>
                                        </p:tav>
                                      </p:tavLst>
                                    </p:anim>
                                    <p:animEffect transition="out" filter="fade">
                                      <p:cBhvr>
                                        <p:cTn id="19" dur="500"/>
                                        <p:tgtEl>
                                          <p:spTgt spid="13"/>
                                        </p:tgtEl>
                                      </p:cBhvr>
                                    </p:animEffect>
                                    <p:set>
                                      <p:cBhvr>
                                        <p:cTn id="20"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1054</TotalTime>
  <Words>731</Words>
  <Application>Microsoft Office PowerPoint</Application>
  <PresentationFormat>On-screen Show (4:3)</PresentationFormat>
  <Paragraphs>66</Paragraphs>
  <Slides>24</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24</vt:i4>
      </vt:variant>
    </vt:vector>
  </HeadingPairs>
  <TitlesOfParts>
    <vt:vector size="37" baseType="lpstr">
      <vt:lpstr>Arial</vt:lpstr>
      <vt:lpstr>Freestyle Script</vt:lpstr>
      <vt:lpstr>Rod</vt:lpstr>
      <vt:lpstr>Segoe Print</vt:lpstr>
      <vt:lpstr>Gill Sans MT</vt:lpstr>
      <vt:lpstr>Calibri</vt:lpstr>
      <vt:lpstr>OCR A Extended</vt:lpstr>
      <vt:lpstr>Aharoni</vt:lpstr>
      <vt:lpstr>Copperplate Gothic Bold</vt:lpstr>
      <vt:lpstr>Balloonist SF</vt:lpstr>
      <vt:lpstr>Bradley Hand ITC</vt:lpstr>
      <vt:lpstr>Bell MT</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Ian</dc:creator>
  <cp:lastModifiedBy>Ian Hague</cp:lastModifiedBy>
  <cp:revision>85</cp:revision>
  <dcterms:created xsi:type="dcterms:W3CDTF">2006-08-16T00:00:00Z</dcterms:created>
  <dcterms:modified xsi:type="dcterms:W3CDTF">2010-05-14T18:09:53Z</dcterms:modified>
</cp:coreProperties>
</file>