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78" r:id="rId4"/>
    <p:sldId id="258" r:id="rId5"/>
    <p:sldId id="259" r:id="rId6"/>
    <p:sldId id="260" r:id="rId7"/>
    <p:sldId id="284" r:id="rId8"/>
    <p:sldId id="261" r:id="rId9"/>
    <p:sldId id="262" r:id="rId10"/>
    <p:sldId id="264" r:id="rId11"/>
    <p:sldId id="265" r:id="rId12"/>
    <p:sldId id="270" r:id="rId13"/>
    <p:sldId id="266" r:id="rId14"/>
    <p:sldId id="267" r:id="rId15"/>
    <p:sldId id="268" r:id="rId16"/>
    <p:sldId id="269" r:id="rId17"/>
    <p:sldId id="271" r:id="rId18"/>
    <p:sldId id="272" r:id="rId19"/>
    <p:sldId id="273" r:id="rId20"/>
    <p:sldId id="274" r:id="rId21"/>
    <p:sldId id="275" r:id="rId22"/>
    <p:sldId id="276" r:id="rId23"/>
    <p:sldId id="279" r:id="rId24"/>
    <p:sldId id="280" r:id="rId25"/>
    <p:sldId id="281" r:id="rId26"/>
    <p:sldId id="282" r:id="rId27"/>
    <p:sldId id="283"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014"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22D114-5EB4-48CB-8F37-F889C62E1E3C}" type="doc">
      <dgm:prSet loTypeId="urn:microsoft.com/office/officeart/2005/8/layout/orgChart1" loCatId="hierarchy" qsTypeId="urn:microsoft.com/office/officeart/2005/8/quickstyle/simple2" qsCatId="simple" csTypeId="urn:microsoft.com/office/officeart/2005/8/colors/colorful5" csCatId="colorful" phldr="1"/>
      <dgm:spPr/>
      <dgm:t>
        <a:bodyPr/>
        <a:lstStyle/>
        <a:p>
          <a:endParaRPr lang="en-GB"/>
        </a:p>
      </dgm:t>
    </dgm:pt>
    <dgm:pt modelId="{B6548784-8281-47FF-A33F-60386F4E53F8}">
      <dgm:prSet phldrT="[Text]"/>
      <dgm:spPr/>
      <dgm:t>
        <a:bodyPr/>
        <a:lstStyle/>
        <a:p>
          <a:r>
            <a:rPr lang="en-GB" dirty="0" smtClean="0"/>
            <a:t>Comics/Sound</a:t>
          </a:r>
          <a:endParaRPr lang="en-GB" dirty="0"/>
        </a:p>
      </dgm:t>
    </dgm:pt>
    <dgm:pt modelId="{BB9E3210-6827-4599-B7AF-E74FF57817A8}" type="parTrans" cxnId="{5C81F1B4-6951-43D7-9EA0-2D2F95B7F772}">
      <dgm:prSet/>
      <dgm:spPr/>
      <dgm:t>
        <a:bodyPr/>
        <a:lstStyle/>
        <a:p>
          <a:endParaRPr lang="en-GB"/>
        </a:p>
      </dgm:t>
    </dgm:pt>
    <dgm:pt modelId="{9CB081EC-8CD3-462D-8B28-E4A75BCF46AE}" type="sibTrans" cxnId="{5C81F1B4-6951-43D7-9EA0-2D2F95B7F772}">
      <dgm:prSet/>
      <dgm:spPr/>
      <dgm:t>
        <a:bodyPr/>
        <a:lstStyle/>
        <a:p>
          <a:endParaRPr lang="en-GB"/>
        </a:p>
      </dgm:t>
    </dgm:pt>
    <dgm:pt modelId="{A82EC8AB-4E86-457D-8F88-A09A05F00B4F}">
      <dgm:prSet phldrT="[Text]"/>
      <dgm:spPr/>
      <dgm:t>
        <a:bodyPr/>
        <a:lstStyle/>
        <a:p>
          <a:r>
            <a:rPr lang="en-GB" dirty="0" smtClean="0"/>
            <a:t>Comic as sound source</a:t>
          </a:r>
          <a:endParaRPr lang="en-GB" dirty="0"/>
        </a:p>
      </dgm:t>
    </dgm:pt>
    <dgm:pt modelId="{03C30CE2-06E7-452C-9666-37E68484A44F}" type="parTrans" cxnId="{EC818E81-89CB-4ABB-998B-AB255560428D}">
      <dgm:prSet/>
      <dgm:spPr/>
      <dgm:t>
        <a:bodyPr/>
        <a:lstStyle/>
        <a:p>
          <a:endParaRPr lang="en-GB"/>
        </a:p>
      </dgm:t>
    </dgm:pt>
    <dgm:pt modelId="{514679F6-C53F-4AFA-950C-5B073D686722}" type="sibTrans" cxnId="{EC818E81-89CB-4ABB-998B-AB255560428D}">
      <dgm:prSet/>
      <dgm:spPr/>
      <dgm:t>
        <a:bodyPr/>
        <a:lstStyle/>
        <a:p>
          <a:endParaRPr lang="en-GB"/>
        </a:p>
      </dgm:t>
    </dgm:pt>
    <dgm:pt modelId="{6205574E-0166-4B5E-8240-5D95C3B6BC1B}">
      <dgm:prSet phldrT="[Text]"/>
      <dgm:spPr/>
      <dgm:t>
        <a:bodyPr/>
        <a:lstStyle/>
        <a:p>
          <a:r>
            <a:rPr lang="en-GB" dirty="0" smtClean="0"/>
            <a:t>Sounds as comics</a:t>
          </a:r>
          <a:endParaRPr lang="en-GB" dirty="0"/>
        </a:p>
      </dgm:t>
    </dgm:pt>
    <dgm:pt modelId="{C302A38F-4240-491A-B910-E71E8667EDD8}" type="parTrans" cxnId="{1EB3FCA6-1A09-4B87-8871-91D61279981B}">
      <dgm:prSet/>
      <dgm:spPr/>
      <dgm:t>
        <a:bodyPr/>
        <a:lstStyle/>
        <a:p>
          <a:endParaRPr lang="en-GB"/>
        </a:p>
      </dgm:t>
    </dgm:pt>
    <dgm:pt modelId="{8D1CF5E6-A969-4212-BCD6-D569A5E4748C}" type="sibTrans" cxnId="{1EB3FCA6-1A09-4B87-8871-91D61279981B}">
      <dgm:prSet/>
      <dgm:spPr/>
      <dgm:t>
        <a:bodyPr/>
        <a:lstStyle/>
        <a:p>
          <a:endParaRPr lang="en-GB"/>
        </a:p>
      </dgm:t>
    </dgm:pt>
    <dgm:pt modelId="{875F4040-7EBD-43D2-8B93-3D9DF7C89A0B}">
      <dgm:prSet phldrT="[Text]"/>
      <dgm:spPr/>
      <dgm:t>
        <a:bodyPr/>
        <a:lstStyle/>
        <a:p>
          <a:r>
            <a:rPr lang="en-GB" dirty="0" smtClean="0"/>
            <a:t>Sounds around comics</a:t>
          </a:r>
          <a:endParaRPr lang="en-GB" dirty="0"/>
        </a:p>
      </dgm:t>
    </dgm:pt>
    <dgm:pt modelId="{1EC9634D-8AAB-4177-AED7-5E6F30B6FE78}" type="parTrans" cxnId="{60E0F6E9-342A-4C24-9D5E-4C04ABC2DC33}">
      <dgm:prSet/>
      <dgm:spPr/>
      <dgm:t>
        <a:bodyPr/>
        <a:lstStyle/>
        <a:p>
          <a:endParaRPr lang="en-GB"/>
        </a:p>
      </dgm:t>
    </dgm:pt>
    <dgm:pt modelId="{C5A4ECA5-DA51-4070-B51A-2FA24043402D}" type="sibTrans" cxnId="{60E0F6E9-342A-4C24-9D5E-4C04ABC2DC33}">
      <dgm:prSet/>
      <dgm:spPr/>
      <dgm:t>
        <a:bodyPr/>
        <a:lstStyle/>
        <a:p>
          <a:endParaRPr lang="en-GB"/>
        </a:p>
      </dgm:t>
    </dgm:pt>
    <dgm:pt modelId="{5494B5A8-61B3-4BF7-9A83-D11739063E67}">
      <dgm:prSet/>
      <dgm:spPr/>
      <dgm:t>
        <a:bodyPr/>
        <a:lstStyle/>
        <a:p>
          <a:r>
            <a:rPr lang="en-GB" dirty="0" smtClean="0"/>
            <a:t>Sounds of comics</a:t>
          </a:r>
          <a:endParaRPr lang="en-GB" dirty="0"/>
        </a:p>
      </dgm:t>
    </dgm:pt>
    <dgm:pt modelId="{4C998014-7BC7-4C85-A003-52C165BEA85C}" type="parTrans" cxnId="{0F6BA403-AC49-4CEA-B1C8-8898B6C4CD87}">
      <dgm:prSet/>
      <dgm:spPr/>
      <dgm:t>
        <a:bodyPr/>
        <a:lstStyle/>
        <a:p>
          <a:endParaRPr lang="en-GB"/>
        </a:p>
      </dgm:t>
    </dgm:pt>
    <dgm:pt modelId="{03A5F9EA-F696-4774-BA50-17454F62476B}" type="sibTrans" cxnId="{0F6BA403-AC49-4CEA-B1C8-8898B6C4CD87}">
      <dgm:prSet/>
      <dgm:spPr/>
      <dgm:t>
        <a:bodyPr/>
        <a:lstStyle/>
        <a:p>
          <a:endParaRPr lang="en-GB"/>
        </a:p>
      </dgm:t>
    </dgm:pt>
    <dgm:pt modelId="{B7881674-4B95-4CFC-8960-66D9808558C8}">
      <dgm:prSet/>
      <dgm:spPr/>
      <dgm:t>
        <a:bodyPr/>
        <a:lstStyle/>
        <a:p>
          <a:r>
            <a:rPr lang="en-GB" dirty="0" smtClean="0"/>
            <a:t>Sounds in comics</a:t>
          </a:r>
          <a:endParaRPr lang="en-GB" dirty="0"/>
        </a:p>
      </dgm:t>
    </dgm:pt>
    <dgm:pt modelId="{2A94074E-768C-4773-98F2-BB024BC626DB}" type="parTrans" cxnId="{9D18E573-F068-4821-8545-18AA6A386517}">
      <dgm:prSet/>
      <dgm:spPr/>
      <dgm:t>
        <a:bodyPr/>
        <a:lstStyle/>
        <a:p>
          <a:endParaRPr lang="en-GB"/>
        </a:p>
      </dgm:t>
    </dgm:pt>
    <dgm:pt modelId="{0ED206D1-520C-49BE-84AB-DC570365D0FE}" type="sibTrans" cxnId="{9D18E573-F068-4821-8545-18AA6A386517}">
      <dgm:prSet/>
      <dgm:spPr/>
      <dgm:t>
        <a:bodyPr/>
        <a:lstStyle/>
        <a:p>
          <a:endParaRPr lang="en-GB"/>
        </a:p>
      </dgm:t>
    </dgm:pt>
    <dgm:pt modelId="{2C5C6D13-B89A-46B2-9A05-DD6AAECA1DAE}">
      <dgm:prSet/>
      <dgm:spPr/>
      <dgm:t>
        <a:bodyPr/>
        <a:lstStyle/>
        <a:p>
          <a:r>
            <a:rPr lang="en-GB" dirty="0" smtClean="0"/>
            <a:t>Sounds with comics</a:t>
          </a:r>
          <a:endParaRPr lang="en-GB" dirty="0"/>
        </a:p>
      </dgm:t>
    </dgm:pt>
    <dgm:pt modelId="{6DF9B8DD-DF8F-49E7-B850-287FEF6C21A2}" type="parTrans" cxnId="{1A8F87E1-D3D8-48EE-AFA8-F7583DAABC6B}">
      <dgm:prSet/>
      <dgm:spPr/>
      <dgm:t>
        <a:bodyPr/>
        <a:lstStyle/>
        <a:p>
          <a:endParaRPr lang="en-GB"/>
        </a:p>
      </dgm:t>
    </dgm:pt>
    <dgm:pt modelId="{6B8EA2D5-30F5-4FF0-9AAF-FBA71E921C2B}" type="sibTrans" cxnId="{1A8F87E1-D3D8-48EE-AFA8-F7583DAABC6B}">
      <dgm:prSet/>
      <dgm:spPr/>
      <dgm:t>
        <a:bodyPr/>
        <a:lstStyle/>
        <a:p>
          <a:endParaRPr lang="en-GB"/>
        </a:p>
      </dgm:t>
    </dgm:pt>
    <dgm:pt modelId="{41FC9C9D-DA59-45AF-AEF8-DEF3854FFDC8}">
      <dgm:prSet/>
      <dgm:spPr/>
      <dgm:t>
        <a:bodyPr/>
        <a:lstStyle/>
        <a:p>
          <a:r>
            <a:rPr lang="en-GB" dirty="0" smtClean="0"/>
            <a:t>Producible sounds</a:t>
          </a:r>
          <a:endParaRPr lang="en-GB" dirty="0"/>
        </a:p>
      </dgm:t>
    </dgm:pt>
    <dgm:pt modelId="{0D208A7D-8BC0-424E-A666-24AB6DD7D56E}" type="parTrans" cxnId="{0EB385A8-B295-4D74-9D81-D89DB4420170}">
      <dgm:prSet/>
      <dgm:spPr/>
      <dgm:t>
        <a:bodyPr/>
        <a:lstStyle/>
        <a:p>
          <a:endParaRPr lang="en-GB"/>
        </a:p>
      </dgm:t>
    </dgm:pt>
    <dgm:pt modelId="{61C83E1F-C6C4-4718-96C4-E6866DA0D049}" type="sibTrans" cxnId="{0EB385A8-B295-4D74-9D81-D89DB4420170}">
      <dgm:prSet/>
      <dgm:spPr/>
      <dgm:t>
        <a:bodyPr/>
        <a:lstStyle/>
        <a:p>
          <a:endParaRPr lang="en-GB"/>
        </a:p>
      </dgm:t>
    </dgm:pt>
    <dgm:pt modelId="{8F512A0A-40A4-4FEC-86C0-4E2CD65B3E5B}" type="pres">
      <dgm:prSet presAssocID="{BD22D114-5EB4-48CB-8F37-F889C62E1E3C}" presName="hierChild1" presStyleCnt="0">
        <dgm:presLayoutVars>
          <dgm:orgChart val="1"/>
          <dgm:chPref val="1"/>
          <dgm:dir/>
          <dgm:animOne val="branch"/>
          <dgm:animLvl val="lvl"/>
          <dgm:resizeHandles/>
        </dgm:presLayoutVars>
      </dgm:prSet>
      <dgm:spPr/>
      <dgm:t>
        <a:bodyPr/>
        <a:lstStyle/>
        <a:p>
          <a:endParaRPr lang="en-GB"/>
        </a:p>
      </dgm:t>
    </dgm:pt>
    <dgm:pt modelId="{CCDAF18D-3D4F-4A93-BD12-6379E504D25C}" type="pres">
      <dgm:prSet presAssocID="{B6548784-8281-47FF-A33F-60386F4E53F8}" presName="hierRoot1" presStyleCnt="0">
        <dgm:presLayoutVars>
          <dgm:hierBranch val="init"/>
        </dgm:presLayoutVars>
      </dgm:prSet>
      <dgm:spPr/>
    </dgm:pt>
    <dgm:pt modelId="{1AC445FD-CECD-4624-B0A0-06B1AE85A91B}" type="pres">
      <dgm:prSet presAssocID="{B6548784-8281-47FF-A33F-60386F4E53F8}" presName="rootComposite1" presStyleCnt="0"/>
      <dgm:spPr/>
    </dgm:pt>
    <dgm:pt modelId="{90A4287A-9546-469A-921A-5F3E44224D0F}" type="pres">
      <dgm:prSet presAssocID="{B6548784-8281-47FF-A33F-60386F4E53F8}" presName="rootText1" presStyleLbl="node0" presStyleIdx="0" presStyleCnt="1">
        <dgm:presLayoutVars>
          <dgm:chPref val="3"/>
        </dgm:presLayoutVars>
      </dgm:prSet>
      <dgm:spPr/>
      <dgm:t>
        <a:bodyPr/>
        <a:lstStyle/>
        <a:p>
          <a:endParaRPr lang="en-GB"/>
        </a:p>
      </dgm:t>
    </dgm:pt>
    <dgm:pt modelId="{DF474A51-4627-479C-9A02-C40416DA5D84}" type="pres">
      <dgm:prSet presAssocID="{B6548784-8281-47FF-A33F-60386F4E53F8}" presName="rootConnector1" presStyleLbl="node1" presStyleIdx="0" presStyleCnt="0"/>
      <dgm:spPr/>
      <dgm:t>
        <a:bodyPr/>
        <a:lstStyle/>
        <a:p>
          <a:endParaRPr lang="en-GB"/>
        </a:p>
      </dgm:t>
    </dgm:pt>
    <dgm:pt modelId="{28598A29-54A8-4E75-8161-96D03C59789C}" type="pres">
      <dgm:prSet presAssocID="{B6548784-8281-47FF-A33F-60386F4E53F8}" presName="hierChild2" presStyleCnt="0"/>
      <dgm:spPr/>
    </dgm:pt>
    <dgm:pt modelId="{8F521691-B15D-4722-97F5-8760B4C95A72}" type="pres">
      <dgm:prSet presAssocID="{03C30CE2-06E7-452C-9666-37E68484A44F}" presName="Name37" presStyleLbl="parChTrans1D2" presStyleIdx="0" presStyleCnt="3"/>
      <dgm:spPr/>
      <dgm:t>
        <a:bodyPr/>
        <a:lstStyle/>
        <a:p>
          <a:endParaRPr lang="en-GB"/>
        </a:p>
      </dgm:t>
    </dgm:pt>
    <dgm:pt modelId="{B18672A7-2773-4176-AB1A-FCDED47E9D58}" type="pres">
      <dgm:prSet presAssocID="{A82EC8AB-4E86-457D-8F88-A09A05F00B4F}" presName="hierRoot2" presStyleCnt="0">
        <dgm:presLayoutVars>
          <dgm:hierBranch val="init"/>
        </dgm:presLayoutVars>
      </dgm:prSet>
      <dgm:spPr/>
    </dgm:pt>
    <dgm:pt modelId="{D71ABD5F-ADF2-41B8-A342-C652170E317B}" type="pres">
      <dgm:prSet presAssocID="{A82EC8AB-4E86-457D-8F88-A09A05F00B4F}" presName="rootComposite" presStyleCnt="0"/>
      <dgm:spPr/>
    </dgm:pt>
    <dgm:pt modelId="{7A0F764F-2411-40A2-A36A-D15A109AE37A}" type="pres">
      <dgm:prSet presAssocID="{A82EC8AB-4E86-457D-8F88-A09A05F00B4F}" presName="rootText" presStyleLbl="node2" presStyleIdx="0" presStyleCnt="3">
        <dgm:presLayoutVars>
          <dgm:chPref val="3"/>
        </dgm:presLayoutVars>
      </dgm:prSet>
      <dgm:spPr/>
      <dgm:t>
        <a:bodyPr/>
        <a:lstStyle/>
        <a:p>
          <a:endParaRPr lang="en-GB"/>
        </a:p>
      </dgm:t>
    </dgm:pt>
    <dgm:pt modelId="{28F9D143-5480-4FB5-ABA0-69635EE64103}" type="pres">
      <dgm:prSet presAssocID="{A82EC8AB-4E86-457D-8F88-A09A05F00B4F}" presName="rootConnector" presStyleLbl="node2" presStyleIdx="0" presStyleCnt="3"/>
      <dgm:spPr/>
      <dgm:t>
        <a:bodyPr/>
        <a:lstStyle/>
        <a:p>
          <a:endParaRPr lang="en-GB"/>
        </a:p>
      </dgm:t>
    </dgm:pt>
    <dgm:pt modelId="{4BFD9315-9FAE-4F9B-A3E1-91384CC275C1}" type="pres">
      <dgm:prSet presAssocID="{A82EC8AB-4E86-457D-8F88-A09A05F00B4F}" presName="hierChild4" presStyleCnt="0"/>
      <dgm:spPr/>
    </dgm:pt>
    <dgm:pt modelId="{92F14FE3-3AB4-41FA-97CB-1147C8E14921}" type="pres">
      <dgm:prSet presAssocID="{4C998014-7BC7-4C85-A003-52C165BEA85C}" presName="Name37" presStyleLbl="parChTrans1D3" presStyleIdx="0" presStyleCnt="3"/>
      <dgm:spPr/>
      <dgm:t>
        <a:bodyPr/>
        <a:lstStyle/>
        <a:p>
          <a:endParaRPr lang="en-GB"/>
        </a:p>
      </dgm:t>
    </dgm:pt>
    <dgm:pt modelId="{EF6C94A9-7588-49A0-A4C2-37B040CA74AC}" type="pres">
      <dgm:prSet presAssocID="{5494B5A8-61B3-4BF7-9A83-D11739063E67}" presName="hierRoot2" presStyleCnt="0">
        <dgm:presLayoutVars>
          <dgm:hierBranch val="init"/>
        </dgm:presLayoutVars>
      </dgm:prSet>
      <dgm:spPr/>
    </dgm:pt>
    <dgm:pt modelId="{B46854A3-A03F-48D9-AC0F-E3E2110843BD}" type="pres">
      <dgm:prSet presAssocID="{5494B5A8-61B3-4BF7-9A83-D11739063E67}" presName="rootComposite" presStyleCnt="0"/>
      <dgm:spPr/>
    </dgm:pt>
    <dgm:pt modelId="{48FE9714-DAE6-48CF-82EC-0806E138C541}" type="pres">
      <dgm:prSet presAssocID="{5494B5A8-61B3-4BF7-9A83-D11739063E67}" presName="rootText" presStyleLbl="node3" presStyleIdx="0" presStyleCnt="3">
        <dgm:presLayoutVars>
          <dgm:chPref val="3"/>
        </dgm:presLayoutVars>
      </dgm:prSet>
      <dgm:spPr/>
      <dgm:t>
        <a:bodyPr/>
        <a:lstStyle/>
        <a:p>
          <a:endParaRPr lang="en-GB"/>
        </a:p>
      </dgm:t>
    </dgm:pt>
    <dgm:pt modelId="{B43C9EC9-99EB-4917-B9F7-06F357490700}" type="pres">
      <dgm:prSet presAssocID="{5494B5A8-61B3-4BF7-9A83-D11739063E67}" presName="rootConnector" presStyleLbl="node3" presStyleIdx="0" presStyleCnt="3"/>
      <dgm:spPr/>
      <dgm:t>
        <a:bodyPr/>
        <a:lstStyle/>
        <a:p>
          <a:endParaRPr lang="en-GB"/>
        </a:p>
      </dgm:t>
    </dgm:pt>
    <dgm:pt modelId="{9F04CD8B-9871-4D15-9EF1-0D3E96153CA5}" type="pres">
      <dgm:prSet presAssocID="{5494B5A8-61B3-4BF7-9A83-D11739063E67}" presName="hierChild4" presStyleCnt="0"/>
      <dgm:spPr/>
    </dgm:pt>
    <dgm:pt modelId="{C9498D6F-3A28-4C32-92CD-7D8B0FC9BABF}" type="pres">
      <dgm:prSet presAssocID="{5494B5A8-61B3-4BF7-9A83-D11739063E67}" presName="hierChild5" presStyleCnt="0"/>
      <dgm:spPr/>
    </dgm:pt>
    <dgm:pt modelId="{6C3E21BE-392F-404A-BA74-EAD1F968D9D2}" type="pres">
      <dgm:prSet presAssocID="{2A94074E-768C-4773-98F2-BB024BC626DB}" presName="Name37" presStyleLbl="parChTrans1D3" presStyleIdx="1" presStyleCnt="3"/>
      <dgm:spPr/>
      <dgm:t>
        <a:bodyPr/>
        <a:lstStyle/>
        <a:p>
          <a:endParaRPr lang="en-GB"/>
        </a:p>
      </dgm:t>
    </dgm:pt>
    <dgm:pt modelId="{1ED7E39A-F200-41CA-8949-FC16ACD121A6}" type="pres">
      <dgm:prSet presAssocID="{B7881674-4B95-4CFC-8960-66D9808558C8}" presName="hierRoot2" presStyleCnt="0">
        <dgm:presLayoutVars>
          <dgm:hierBranch val="init"/>
        </dgm:presLayoutVars>
      </dgm:prSet>
      <dgm:spPr/>
    </dgm:pt>
    <dgm:pt modelId="{557F410D-62AB-459C-8B6D-FD461F43E393}" type="pres">
      <dgm:prSet presAssocID="{B7881674-4B95-4CFC-8960-66D9808558C8}" presName="rootComposite" presStyleCnt="0"/>
      <dgm:spPr/>
    </dgm:pt>
    <dgm:pt modelId="{E5135F3B-41DC-48E9-AA7A-5A6A13392E5D}" type="pres">
      <dgm:prSet presAssocID="{B7881674-4B95-4CFC-8960-66D9808558C8}" presName="rootText" presStyleLbl="node3" presStyleIdx="1" presStyleCnt="3">
        <dgm:presLayoutVars>
          <dgm:chPref val="3"/>
        </dgm:presLayoutVars>
      </dgm:prSet>
      <dgm:spPr/>
      <dgm:t>
        <a:bodyPr/>
        <a:lstStyle/>
        <a:p>
          <a:endParaRPr lang="en-GB"/>
        </a:p>
      </dgm:t>
    </dgm:pt>
    <dgm:pt modelId="{ED650BCC-6514-449A-9920-4C41282A7149}" type="pres">
      <dgm:prSet presAssocID="{B7881674-4B95-4CFC-8960-66D9808558C8}" presName="rootConnector" presStyleLbl="node3" presStyleIdx="1" presStyleCnt="3"/>
      <dgm:spPr/>
      <dgm:t>
        <a:bodyPr/>
        <a:lstStyle/>
        <a:p>
          <a:endParaRPr lang="en-GB"/>
        </a:p>
      </dgm:t>
    </dgm:pt>
    <dgm:pt modelId="{25FFD9A2-64BA-4304-B7DF-8100DDF2BD95}" type="pres">
      <dgm:prSet presAssocID="{B7881674-4B95-4CFC-8960-66D9808558C8}" presName="hierChild4" presStyleCnt="0"/>
      <dgm:spPr/>
    </dgm:pt>
    <dgm:pt modelId="{AADB8342-FF77-487F-9A76-7F353C109557}" type="pres">
      <dgm:prSet presAssocID="{B7881674-4B95-4CFC-8960-66D9808558C8}" presName="hierChild5" presStyleCnt="0"/>
      <dgm:spPr/>
    </dgm:pt>
    <dgm:pt modelId="{2876523D-3230-4540-AA35-AB0911ED2330}" type="pres">
      <dgm:prSet presAssocID="{6DF9B8DD-DF8F-49E7-B850-287FEF6C21A2}" presName="Name37" presStyleLbl="parChTrans1D3" presStyleIdx="2" presStyleCnt="3"/>
      <dgm:spPr/>
      <dgm:t>
        <a:bodyPr/>
        <a:lstStyle/>
        <a:p>
          <a:endParaRPr lang="en-GB"/>
        </a:p>
      </dgm:t>
    </dgm:pt>
    <dgm:pt modelId="{AA6BADED-EC2A-487B-B377-89FEC3B99D68}" type="pres">
      <dgm:prSet presAssocID="{2C5C6D13-B89A-46B2-9A05-DD6AAECA1DAE}" presName="hierRoot2" presStyleCnt="0">
        <dgm:presLayoutVars>
          <dgm:hierBranch val="init"/>
        </dgm:presLayoutVars>
      </dgm:prSet>
      <dgm:spPr/>
    </dgm:pt>
    <dgm:pt modelId="{4B24E022-44C7-4CDF-9899-7BE07DD62A06}" type="pres">
      <dgm:prSet presAssocID="{2C5C6D13-B89A-46B2-9A05-DD6AAECA1DAE}" presName="rootComposite" presStyleCnt="0"/>
      <dgm:spPr/>
    </dgm:pt>
    <dgm:pt modelId="{A6C6CF74-1A37-4B39-B04D-86004C4253AE}" type="pres">
      <dgm:prSet presAssocID="{2C5C6D13-B89A-46B2-9A05-DD6AAECA1DAE}" presName="rootText" presStyleLbl="node3" presStyleIdx="2" presStyleCnt="3">
        <dgm:presLayoutVars>
          <dgm:chPref val="3"/>
        </dgm:presLayoutVars>
      </dgm:prSet>
      <dgm:spPr/>
      <dgm:t>
        <a:bodyPr/>
        <a:lstStyle/>
        <a:p>
          <a:endParaRPr lang="en-GB"/>
        </a:p>
      </dgm:t>
    </dgm:pt>
    <dgm:pt modelId="{36195CD7-D08E-42D9-943B-30C91F134890}" type="pres">
      <dgm:prSet presAssocID="{2C5C6D13-B89A-46B2-9A05-DD6AAECA1DAE}" presName="rootConnector" presStyleLbl="node3" presStyleIdx="2" presStyleCnt="3"/>
      <dgm:spPr/>
      <dgm:t>
        <a:bodyPr/>
        <a:lstStyle/>
        <a:p>
          <a:endParaRPr lang="en-GB"/>
        </a:p>
      </dgm:t>
    </dgm:pt>
    <dgm:pt modelId="{5763E937-24B3-4FAF-947E-62ADEB7C6E9A}" type="pres">
      <dgm:prSet presAssocID="{2C5C6D13-B89A-46B2-9A05-DD6AAECA1DAE}" presName="hierChild4" presStyleCnt="0"/>
      <dgm:spPr/>
    </dgm:pt>
    <dgm:pt modelId="{08569E17-342D-484A-985D-129AE4AFBB47}" type="pres">
      <dgm:prSet presAssocID="{0D208A7D-8BC0-424E-A666-24AB6DD7D56E}" presName="Name37" presStyleLbl="parChTrans1D4" presStyleIdx="0" presStyleCnt="1"/>
      <dgm:spPr/>
      <dgm:t>
        <a:bodyPr/>
        <a:lstStyle/>
        <a:p>
          <a:endParaRPr lang="en-GB"/>
        </a:p>
      </dgm:t>
    </dgm:pt>
    <dgm:pt modelId="{79964CAA-19FC-4D3D-8A2D-FDC66D7079EB}" type="pres">
      <dgm:prSet presAssocID="{41FC9C9D-DA59-45AF-AEF8-DEF3854FFDC8}" presName="hierRoot2" presStyleCnt="0">
        <dgm:presLayoutVars>
          <dgm:hierBranch val="init"/>
        </dgm:presLayoutVars>
      </dgm:prSet>
      <dgm:spPr/>
    </dgm:pt>
    <dgm:pt modelId="{A756C59B-58B1-4920-BDEA-FE723FCCD84E}" type="pres">
      <dgm:prSet presAssocID="{41FC9C9D-DA59-45AF-AEF8-DEF3854FFDC8}" presName="rootComposite" presStyleCnt="0"/>
      <dgm:spPr/>
    </dgm:pt>
    <dgm:pt modelId="{839137B6-ABAC-48A2-BF07-3DC6EF81BB94}" type="pres">
      <dgm:prSet presAssocID="{41FC9C9D-DA59-45AF-AEF8-DEF3854FFDC8}" presName="rootText" presStyleLbl="node4" presStyleIdx="0" presStyleCnt="1">
        <dgm:presLayoutVars>
          <dgm:chPref val="3"/>
        </dgm:presLayoutVars>
      </dgm:prSet>
      <dgm:spPr/>
      <dgm:t>
        <a:bodyPr/>
        <a:lstStyle/>
        <a:p>
          <a:endParaRPr lang="en-GB"/>
        </a:p>
      </dgm:t>
    </dgm:pt>
    <dgm:pt modelId="{561E2864-03F8-47BA-909F-61FE014EB280}" type="pres">
      <dgm:prSet presAssocID="{41FC9C9D-DA59-45AF-AEF8-DEF3854FFDC8}" presName="rootConnector" presStyleLbl="node4" presStyleIdx="0" presStyleCnt="1"/>
      <dgm:spPr/>
      <dgm:t>
        <a:bodyPr/>
        <a:lstStyle/>
        <a:p>
          <a:endParaRPr lang="en-GB"/>
        </a:p>
      </dgm:t>
    </dgm:pt>
    <dgm:pt modelId="{AB9AAAE6-2C9B-491E-9308-9CCCB8D3748F}" type="pres">
      <dgm:prSet presAssocID="{41FC9C9D-DA59-45AF-AEF8-DEF3854FFDC8}" presName="hierChild4" presStyleCnt="0"/>
      <dgm:spPr/>
    </dgm:pt>
    <dgm:pt modelId="{254CA631-1CAC-45C2-A16B-C2A1BD2A0BED}" type="pres">
      <dgm:prSet presAssocID="{41FC9C9D-DA59-45AF-AEF8-DEF3854FFDC8}" presName="hierChild5" presStyleCnt="0"/>
      <dgm:spPr/>
    </dgm:pt>
    <dgm:pt modelId="{C922C253-65E4-4EE8-92F0-E6B7A73ECBD9}" type="pres">
      <dgm:prSet presAssocID="{2C5C6D13-B89A-46B2-9A05-DD6AAECA1DAE}" presName="hierChild5" presStyleCnt="0"/>
      <dgm:spPr/>
    </dgm:pt>
    <dgm:pt modelId="{E8C991FD-5368-4B3D-B100-5DA0779F7EBF}" type="pres">
      <dgm:prSet presAssocID="{A82EC8AB-4E86-457D-8F88-A09A05F00B4F}" presName="hierChild5" presStyleCnt="0"/>
      <dgm:spPr/>
    </dgm:pt>
    <dgm:pt modelId="{CBA27781-1CD4-43C4-B231-183498A72E21}" type="pres">
      <dgm:prSet presAssocID="{C302A38F-4240-491A-B910-E71E8667EDD8}" presName="Name37" presStyleLbl="parChTrans1D2" presStyleIdx="1" presStyleCnt="3"/>
      <dgm:spPr/>
      <dgm:t>
        <a:bodyPr/>
        <a:lstStyle/>
        <a:p>
          <a:endParaRPr lang="en-GB"/>
        </a:p>
      </dgm:t>
    </dgm:pt>
    <dgm:pt modelId="{EC56F1B1-8894-49BD-9E61-65E93A49120C}" type="pres">
      <dgm:prSet presAssocID="{6205574E-0166-4B5E-8240-5D95C3B6BC1B}" presName="hierRoot2" presStyleCnt="0">
        <dgm:presLayoutVars>
          <dgm:hierBranch val="init"/>
        </dgm:presLayoutVars>
      </dgm:prSet>
      <dgm:spPr/>
    </dgm:pt>
    <dgm:pt modelId="{63CD2FF5-F387-4D74-93FF-27F6B4A23572}" type="pres">
      <dgm:prSet presAssocID="{6205574E-0166-4B5E-8240-5D95C3B6BC1B}" presName="rootComposite" presStyleCnt="0"/>
      <dgm:spPr/>
    </dgm:pt>
    <dgm:pt modelId="{97125CAB-D1BE-4976-9064-5D03FE61589B}" type="pres">
      <dgm:prSet presAssocID="{6205574E-0166-4B5E-8240-5D95C3B6BC1B}" presName="rootText" presStyleLbl="node2" presStyleIdx="1" presStyleCnt="3">
        <dgm:presLayoutVars>
          <dgm:chPref val="3"/>
        </dgm:presLayoutVars>
      </dgm:prSet>
      <dgm:spPr/>
      <dgm:t>
        <a:bodyPr/>
        <a:lstStyle/>
        <a:p>
          <a:endParaRPr lang="en-GB"/>
        </a:p>
      </dgm:t>
    </dgm:pt>
    <dgm:pt modelId="{5A0B03C0-2874-466A-A986-65100B9E1057}" type="pres">
      <dgm:prSet presAssocID="{6205574E-0166-4B5E-8240-5D95C3B6BC1B}" presName="rootConnector" presStyleLbl="node2" presStyleIdx="1" presStyleCnt="3"/>
      <dgm:spPr/>
      <dgm:t>
        <a:bodyPr/>
        <a:lstStyle/>
        <a:p>
          <a:endParaRPr lang="en-GB"/>
        </a:p>
      </dgm:t>
    </dgm:pt>
    <dgm:pt modelId="{9E160D4C-8563-4D31-A403-7B65F4942B0B}" type="pres">
      <dgm:prSet presAssocID="{6205574E-0166-4B5E-8240-5D95C3B6BC1B}" presName="hierChild4" presStyleCnt="0"/>
      <dgm:spPr/>
    </dgm:pt>
    <dgm:pt modelId="{E294C431-8737-4B56-815D-4F03A7032C04}" type="pres">
      <dgm:prSet presAssocID="{6205574E-0166-4B5E-8240-5D95C3B6BC1B}" presName="hierChild5" presStyleCnt="0"/>
      <dgm:spPr/>
    </dgm:pt>
    <dgm:pt modelId="{6A733436-AADB-4005-819B-499862E8DC2E}" type="pres">
      <dgm:prSet presAssocID="{1EC9634D-8AAB-4177-AED7-5E6F30B6FE78}" presName="Name37" presStyleLbl="parChTrans1D2" presStyleIdx="2" presStyleCnt="3"/>
      <dgm:spPr/>
      <dgm:t>
        <a:bodyPr/>
        <a:lstStyle/>
        <a:p>
          <a:endParaRPr lang="en-GB"/>
        </a:p>
      </dgm:t>
    </dgm:pt>
    <dgm:pt modelId="{F55FD965-E3F6-44ED-9265-D269E0503637}" type="pres">
      <dgm:prSet presAssocID="{875F4040-7EBD-43D2-8B93-3D9DF7C89A0B}" presName="hierRoot2" presStyleCnt="0">
        <dgm:presLayoutVars>
          <dgm:hierBranch val="init"/>
        </dgm:presLayoutVars>
      </dgm:prSet>
      <dgm:spPr/>
    </dgm:pt>
    <dgm:pt modelId="{C492AE5C-4563-4658-861C-DF2299815B97}" type="pres">
      <dgm:prSet presAssocID="{875F4040-7EBD-43D2-8B93-3D9DF7C89A0B}" presName="rootComposite" presStyleCnt="0"/>
      <dgm:spPr/>
    </dgm:pt>
    <dgm:pt modelId="{C94E181F-5B9C-4CE8-8BE2-5D957B6E458D}" type="pres">
      <dgm:prSet presAssocID="{875F4040-7EBD-43D2-8B93-3D9DF7C89A0B}" presName="rootText" presStyleLbl="node2" presStyleIdx="2" presStyleCnt="3">
        <dgm:presLayoutVars>
          <dgm:chPref val="3"/>
        </dgm:presLayoutVars>
      </dgm:prSet>
      <dgm:spPr/>
      <dgm:t>
        <a:bodyPr/>
        <a:lstStyle/>
        <a:p>
          <a:endParaRPr lang="en-GB"/>
        </a:p>
      </dgm:t>
    </dgm:pt>
    <dgm:pt modelId="{0504D464-760E-4117-BDCB-C34AEB3D7473}" type="pres">
      <dgm:prSet presAssocID="{875F4040-7EBD-43D2-8B93-3D9DF7C89A0B}" presName="rootConnector" presStyleLbl="node2" presStyleIdx="2" presStyleCnt="3"/>
      <dgm:spPr/>
      <dgm:t>
        <a:bodyPr/>
        <a:lstStyle/>
        <a:p>
          <a:endParaRPr lang="en-GB"/>
        </a:p>
      </dgm:t>
    </dgm:pt>
    <dgm:pt modelId="{C2D6FACE-0DA3-4E3A-A6BD-D115BAFAEB79}" type="pres">
      <dgm:prSet presAssocID="{875F4040-7EBD-43D2-8B93-3D9DF7C89A0B}" presName="hierChild4" presStyleCnt="0"/>
      <dgm:spPr/>
    </dgm:pt>
    <dgm:pt modelId="{6323946B-B7FE-441A-988C-22DDDACB10BF}" type="pres">
      <dgm:prSet presAssocID="{875F4040-7EBD-43D2-8B93-3D9DF7C89A0B}" presName="hierChild5" presStyleCnt="0"/>
      <dgm:spPr/>
    </dgm:pt>
    <dgm:pt modelId="{33B65BFA-08A2-46F3-B06D-3A3037D72FDB}" type="pres">
      <dgm:prSet presAssocID="{B6548784-8281-47FF-A33F-60386F4E53F8}" presName="hierChild3" presStyleCnt="0"/>
      <dgm:spPr/>
    </dgm:pt>
  </dgm:ptLst>
  <dgm:cxnLst>
    <dgm:cxn modelId="{A189BB5C-0342-4C38-840F-F576237839D5}" type="presOf" srcId="{5494B5A8-61B3-4BF7-9A83-D11739063E67}" destId="{B43C9EC9-99EB-4917-B9F7-06F357490700}" srcOrd="1" destOrd="0" presId="urn:microsoft.com/office/officeart/2005/8/layout/orgChart1"/>
    <dgm:cxn modelId="{60E0F6E9-342A-4C24-9D5E-4C04ABC2DC33}" srcId="{B6548784-8281-47FF-A33F-60386F4E53F8}" destId="{875F4040-7EBD-43D2-8B93-3D9DF7C89A0B}" srcOrd="2" destOrd="0" parTransId="{1EC9634D-8AAB-4177-AED7-5E6F30B6FE78}" sibTransId="{C5A4ECA5-DA51-4070-B51A-2FA24043402D}"/>
    <dgm:cxn modelId="{0BA5E829-F143-4624-BF13-FF3A05B29360}" type="presOf" srcId="{41FC9C9D-DA59-45AF-AEF8-DEF3854FFDC8}" destId="{839137B6-ABAC-48A2-BF07-3DC6EF81BB94}" srcOrd="0" destOrd="0" presId="urn:microsoft.com/office/officeart/2005/8/layout/orgChart1"/>
    <dgm:cxn modelId="{9B6A839F-F21F-4C7A-9FDC-EDCE3B7F639B}" type="presOf" srcId="{03C30CE2-06E7-452C-9666-37E68484A44F}" destId="{8F521691-B15D-4722-97F5-8760B4C95A72}" srcOrd="0" destOrd="0" presId="urn:microsoft.com/office/officeart/2005/8/layout/orgChart1"/>
    <dgm:cxn modelId="{9D18E573-F068-4821-8545-18AA6A386517}" srcId="{A82EC8AB-4E86-457D-8F88-A09A05F00B4F}" destId="{B7881674-4B95-4CFC-8960-66D9808558C8}" srcOrd="1" destOrd="0" parTransId="{2A94074E-768C-4773-98F2-BB024BC626DB}" sibTransId="{0ED206D1-520C-49BE-84AB-DC570365D0FE}"/>
    <dgm:cxn modelId="{6DBCBAD8-048A-4DAC-B97C-458D6309C2D5}" type="presOf" srcId="{A82EC8AB-4E86-457D-8F88-A09A05F00B4F}" destId="{28F9D143-5480-4FB5-ABA0-69635EE64103}" srcOrd="1" destOrd="0" presId="urn:microsoft.com/office/officeart/2005/8/layout/orgChart1"/>
    <dgm:cxn modelId="{2416F8FF-ABD9-4651-B146-96E9CCD22F6A}" type="presOf" srcId="{6205574E-0166-4B5E-8240-5D95C3B6BC1B}" destId="{5A0B03C0-2874-466A-A986-65100B9E1057}" srcOrd="1" destOrd="0" presId="urn:microsoft.com/office/officeart/2005/8/layout/orgChart1"/>
    <dgm:cxn modelId="{7A877A3E-CE8B-4847-A465-3A87E39E9C51}" type="presOf" srcId="{0D208A7D-8BC0-424E-A666-24AB6DD7D56E}" destId="{08569E17-342D-484A-985D-129AE4AFBB47}" srcOrd="0" destOrd="0" presId="urn:microsoft.com/office/officeart/2005/8/layout/orgChart1"/>
    <dgm:cxn modelId="{4EAB7DD6-2675-4B4A-A1CE-7AE0EA11E17B}" type="presOf" srcId="{5494B5A8-61B3-4BF7-9A83-D11739063E67}" destId="{48FE9714-DAE6-48CF-82EC-0806E138C541}" srcOrd="0" destOrd="0" presId="urn:microsoft.com/office/officeart/2005/8/layout/orgChart1"/>
    <dgm:cxn modelId="{1A8F87E1-D3D8-48EE-AFA8-F7583DAABC6B}" srcId="{A82EC8AB-4E86-457D-8F88-A09A05F00B4F}" destId="{2C5C6D13-B89A-46B2-9A05-DD6AAECA1DAE}" srcOrd="2" destOrd="0" parTransId="{6DF9B8DD-DF8F-49E7-B850-287FEF6C21A2}" sibTransId="{6B8EA2D5-30F5-4FF0-9AAF-FBA71E921C2B}"/>
    <dgm:cxn modelId="{A096264B-A346-4D1D-855D-1A3998F5FBD5}" type="presOf" srcId="{4C998014-7BC7-4C85-A003-52C165BEA85C}" destId="{92F14FE3-3AB4-41FA-97CB-1147C8E14921}" srcOrd="0" destOrd="0" presId="urn:microsoft.com/office/officeart/2005/8/layout/orgChart1"/>
    <dgm:cxn modelId="{14D34E6D-019B-46A1-B8CE-F02946C2FD2D}" type="presOf" srcId="{875F4040-7EBD-43D2-8B93-3D9DF7C89A0B}" destId="{C94E181F-5B9C-4CE8-8BE2-5D957B6E458D}" srcOrd="0" destOrd="0" presId="urn:microsoft.com/office/officeart/2005/8/layout/orgChart1"/>
    <dgm:cxn modelId="{223600F0-7809-4645-83A7-67A22815714E}" type="presOf" srcId="{B6548784-8281-47FF-A33F-60386F4E53F8}" destId="{DF474A51-4627-479C-9A02-C40416DA5D84}" srcOrd="1" destOrd="0" presId="urn:microsoft.com/office/officeart/2005/8/layout/orgChart1"/>
    <dgm:cxn modelId="{0EB385A8-B295-4D74-9D81-D89DB4420170}" srcId="{2C5C6D13-B89A-46B2-9A05-DD6AAECA1DAE}" destId="{41FC9C9D-DA59-45AF-AEF8-DEF3854FFDC8}" srcOrd="0" destOrd="0" parTransId="{0D208A7D-8BC0-424E-A666-24AB6DD7D56E}" sibTransId="{61C83E1F-C6C4-4718-96C4-E6866DA0D049}"/>
    <dgm:cxn modelId="{0614FC2F-1535-43C7-BBC1-4008481A0FC4}" type="presOf" srcId="{2C5C6D13-B89A-46B2-9A05-DD6AAECA1DAE}" destId="{36195CD7-D08E-42D9-943B-30C91F134890}" srcOrd="1" destOrd="0" presId="urn:microsoft.com/office/officeart/2005/8/layout/orgChart1"/>
    <dgm:cxn modelId="{EB14065A-2CDC-4103-BFE3-261B8BB22CC4}" type="presOf" srcId="{C302A38F-4240-491A-B910-E71E8667EDD8}" destId="{CBA27781-1CD4-43C4-B231-183498A72E21}" srcOrd="0" destOrd="0" presId="urn:microsoft.com/office/officeart/2005/8/layout/orgChart1"/>
    <dgm:cxn modelId="{0F6BA403-AC49-4CEA-B1C8-8898B6C4CD87}" srcId="{A82EC8AB-4E86-457D-8F88-A09A05F00B4F}" destId="{5494B5A8-61B3-4BF7-9A83-D11739063E67}" srcOrd="0" destOrd="0" parTransId="{4C998014-7BC7-4C85-A003-52C165BEA85C}" sibTransId="{03A5F9EA-F696-4774-BA50-17454F62476B}"/>
    <dgm:cxn modelId="{DD171DE5-BC53-4794-8CB7-D0E0BCDBF8F9}" type="presOf" srcId="{B6548784-8281-47FF-A33F-60386F4E53F8}" destId="{90A4287A-9546-469A-921A-5F3E44224D0F}" srcOrd="0" destOrd="0" presId="urn:microsoft.com/office/officeart/2005/8/layout/orgChart1"/>
    <dgm:cxn modelId="{C65DE148-3938-407D-A4B3-FD95D3A854BF}" type="presOf" srcId="{B7881674-4B95-4CFC-8960-66D9808558C8}" destId="{E5135F3B-41DC-48E9-AA7A-5A6A13392E5D}" srcOrd="0" destOrd="0" presId="urn:microsoft.com/office/officeart/2005/8/layout/orgChart1"/>
    <dgm:cxn modelId="{7C3E4CB2-2248-496F-9F04-A85A1E7175C3}" type="presOf" srcId="{6205574E-0166-4B5E-8240-5D95C3B6BC1B}" destId="{97125CAB-D1BE-4976-9064-5D03FE61589B}" srcOrd="0" destOrd="0" presId="urn:microsoft.com/office/officeart/2005/8/layout/orgChart1"/>
    <dgm:cxn modelId="{EC818E81-89CB-4ABB-998B-AB255560428D}" srcId="{B6548784-8281-47FF-A33F-60386F4E53F8}" destId="{A82EC8AB-4E86-457D-8F88-A09A05F00B4F}" srcOrd="0" destOrd="0" parTransId="{03C30CE2-06E7-452C-9666-37E68484A44F}" sibTransId="{514679F6-C53F-4AFA-950C-5B073D686722}"/>
    <dgm:cxn modelId="{3F782E2C-B740-45B6-A5F1-8E3EC95538DF}" type="presOf" srcId="{1EC9634D-8AAB-4177-AED7-5E6F30B6FE78}" destId="{6A733436-AADB-4005-819B-499862E8DC2E}" srcOrd="0" destOrd="0" presId="urn:microsoft.com/office/officeart/2005/8/layout/orgChart1"/>
    <dgm:cxn modelId="{2B94203A-91E8-4F3B-BD01-D57D142FE69A}" type="presOf" srcId="{41FC9C9D-DA59-45AF-AEF8-DEF3854FFDC8}" destId="{561E2864-03F8-47BA-909F-61FE014EB280}" srcOrd="1" destOrd="0" presId="urn:microsoft.com/office/officeart/2005/8/layout/orgChart1"/>
    <dgm:cxn modelId="{9154D3A1-3B8A-41E6-ACA8-7ED544D37503}" type="presOf" srcId="{2A94074E-768C-4773-98F2-BB024BC626DB}" destId="{6C3E21BE-392F-404A-BA74-EAD1F968D9D2}" srcOrd="0" destOrd="0" presId="urn:microsoft.com/office/officeart/2005/8/layout/orgChart1"/>
    <dgm:cxn modelId="{1EB3FCA6-1A09-4B87-8871-91D61279981B}" srcId="{B6548784-8281-47FF-A33F-60386F4E53F8}" destId="{6205574E-0166-4B5E-8240-5D95C3B6BC1B}" srcOrd="1" destOrd="0" parTransId="{C302A38F-4240-491A-B910-E71E8667EDD8}" sibTransId="{8D1CF5E6-A969-4212-BCD6-D569A5E4748C}"/>
    <dgm:cxn modelId="{5C81F1B4-6951-43D7-9EA0-2D2F95B7F772}" srcId="{BD22D114-5EB4-48CB-8F37-F889C62E1E3C}" destId="{B6548784-8281-47FF-A33F-60386F4E53F8}" srcOrd="0" destOrd="0" parTransId="{BB9E3210-6827-4599-B7AF-E74FF57817A8}" sibTransId="{9CB081EC-8CD3-462D-8B28-E4A75BCF46AE}"/>
    <dgm:cxn modelId="{332CAD48-3BF2-4971-8316-0703C254650B}" type="presOf" srcId="{BD22D114-5EB4-48CB-8F37-F889C62E1E3C}" destId="{8F512A0A-40A4-4FEC-86C0-4E2CD65B3E5B}" srcOrd="0" destOrd="0" presId="urn:microsoft.com/office/officeart/2005/8/layout/orgChart1"/>
    <dgm:cxn modelId="{FD7A6713-F6F8-41D5-A2F3-2A1F25414F15}" type="presOf" srcId="{B7881674-4B95-4CFC-8960-66D9808558C8}" destId="{ED650BCC-6514-449A-9920-4C41282A7149}" srcOrd="1" destOrd="0" presId="urn:microsoft.com/office/officeart/2005/8/layout/orgChart1"/>
    <dgm:cxn modelId="{C69B4149-2CB7-4E54-AAA9-EF1218AD4904}" type="presOf" srcId="{875F4040-7EBD-43D2-8B93-3D9DF7C89A0B}" destId="{0504D464-760E-4117-BDCB-C34AEB3D7473}" srcOrd="1" destOrd="0" presId="urn:microsoft.com/office/officeart/2005/8/layout/orgChart1"/>
    <dgm:cxn modelId="{141A3EBD-4BDB-4A23-8486-B82697114813}" type="presOf" srcId="{6DF9B8DD-DF8F-49E7-B850-287FEF6C21A2}" destId="{2876523D-3230-4540-AA35-AB0911ED2330}" srcOrd="0" destOrd="0" presId="urn:microsoft.com/office/officeart/2005/8/layout/orgChart1"/>
    <dgm:cxn modelId="{C3D66439-4A13-4E18-964A-9E70174427DB}" type="presOf" srcId="{2C5C6D13-B89A-46B2-9A05-DD6AAECA1DAE}" destId="{A6C6CF74-1A37-4B39-B04D-86004C4253AE}" srcOrd="0" destOrd="0" presId="urn:microsoft.com/office/officeart/2005/8/layout/orgChart1"/>
    <dgm:cxn modelId="{B469ADD9-0937-4EC4-8DE6-D08837C1A2B4}" type="presOf" srcId="{A82EC8AB-4E86-457D-8F88-A09A05F00B4F}" destId="{7A0F764F-2411-40A2-A36A-D15A109AE37A}" srcOrd="0" destOrd="0" presId="urn:microsoft.com/office/officeart/2005/8/layout/orgChart1"/>
    <dgm:cxn modelId="{6AB0C7FD-5DCF-421A-B638-B3C14533A72F}" type="presParOf" srcId="{8F512A0A-40A4-4FEC-86C0-4E2CD65B3E5B}" destId="{CCDAF18D-3D4F-4A93-BD12-6379E504D25C}" srcOrd="0" destOrd="0" presId="urn:microsoft.com/office/officeart/2005/8/layout/orgChart1"/>
    <dgm:cxn modelId="{3BD9D960-C8B4-4CE8-8428-280B04D0DDD9}" type="presParOf" srcId="{CCDAF18D-3D4F-4A93-BD12-6379E504D25C}" destId="{1AC445FD-CECD-4624-B0A0-06B1AE85A91B}" srcOrd="0" destOrd="0" presId="urn:microsoft.com/office/officeart/2005/8/layout/orgChart1"/>
    <dgm:cxn modelId="{A1605B18-E410-4A14-B159-D2E608BCC4E5}" type="presParOf" srcId="{1AC445FD-CECD-4624-B0A0-06B1AE85A91B}" destId="{90A4287A-9546-469A-921A-5F3E44224D0F}" srcOrd="0" destOrd="0" presId="urn:microsoft.com/office/officeart/2005/8/layout/orgChart1"/>
    <dgm:cxn modelId="{B49156F7-13A7-4766-AB38-9B582433A0BB}" type="presParOf" srcId="{1AC445FD-CECD-4624-B0A0-06B1AE85A91B}" destId="{DF474A51-4627-479C-9A02-C40416DA5D84}" srcOrd="1" destOrd="0" presId="urn:microsoft.com/office/officeart/2005/8/layout/orgChart1"/>
    <dgm:cxn modelId="{9402AB07-3999-473F-9548-FA9E720B6453}" type="presParOf" srcId="{CCDAF18D-3D4F-4A93-BD12-6379E504D25C}" destId="{28598A29-54A8-4E75-8161-96D03C59789C}" srcOrd="1" destOrd="0" presId="urn:microsoft.com/office/officeart/2005/8/layout/orgChart1"/>
    <dgm:cxn modelId="{F8F8D09E-EC77-47FE-A581-5BEA54E82E01}" type="presParOf" srcId="{28598A29-54A8-4E75-8161-96D03C59789C}" destId="{8F521691-B15D-4722-97F5-8760B4C95A72}" srcOrd="0" destOrd="0" presId="urn:microsoft.com/office/officeart/2005/8/layout/orgChart1"/>
    <dgm:cxn modelId="{7F4C82ED-E599-4345-B9A1-E7C92BC8FAF2}" type="presParOf" srcId="{28598A29-54A8-4E75-8161-96D03C59789C}" destId="{B18672A7-2773-4176-AB1A-FCDED47E9D58}" srcOrd="1" destOrd="0" presId="urn:microsoft.com/office/officeart/2005/8/layout/orgChart1"/>
    <dgm:cxn modelId="{5F78218D-0DAA-4B73-8C8A-F5C4267B2598}" type="presParOf" srcId="{B18672A7-2773-4176-AB1A-FCDED47E9D58}" destId="{D71ABD5F-ADF2-41B8-A342-C652170E317B}" srcOrd="0" destOrd="0" presId="urn:microsoft.com/office/officeart/2005/8/layout/orgChart1"/>
    <dgm:cxn modelId="{876ADA65-043E-40E2-A4C4-410E4EEDD944}" type="presParOf" srcId="{D71ABD5F-ADF2-41B8-A342-C652170E317B}" destId="{7A0F764F-2411-40A2-A36A-D15A109AE37A}" srcOrd="0" destOrd="0" presId="urn:microsoft.com/office/officeart/2005/8/layout/orgChart1"/>
    <dgm:cxn modelId="{3271FC72-2DAD-4C3D-8CA9-8A18F5360A01}" type="presParOf" srcId="{D71ABD5F-ADF2-41B8-A342-C652170E317B}" destId="{28F9D143-5480-4FB5-ABA0-69635EE64103}" srcOrd="1" destOrd="0" presId="urn:microsoft.com/office/officeart/2005/8/layout/orgChart1"/>
    <dgm:cxn modelId="{38AF8D39-D7B5-4595-A46C-2949399B0E8A}" type="presParOf" srcId="{B18672A7-2773-4176-AB1A-FCDED47E9D58}" destId="{4BFD9315-9FAE-4F9B-A3E1-91384CC275C1}" srcOrd="1" destOrd="0" presId="urn:microsoft.com/office/officeart/2005/8/layout/orgChart1"/>
    <dgm:cxn modelId="{3593BBF8-A453-436E-BB4C-14BF93223238}" type="presParOf" srcId="{4BFD9315-9FAE-4F9B-A3E1-91384CC275C1}" destId="{92F14FE3-3AB4-41FA-97CB-1147C8E14921}" srcOrd="0" destOrd="0" presId="urn:microsoft.com/office/officeart/2005/8/layout/orgChart1"/>
    <dgm:cxn modelId="{A98F8EE1-9731-4876-B56C-F44D78C0AEE9}" type="presParOf" srcId="{4BFD9315-9FAE-4F9B-A3E1-91384CC275C1}" destId="{EF6C94A9-7588-49A0-A4C2-37B040CA74AC}" srcOrd="1" destOrd="0" presId="urn:microsoft.com/office/officeart/2005/8/layout/orgChart1"/>
    <dgm:cxn modelId="{52B924B2-140F-4A00-83A3-CCFEC63BEC7D}" type="presParOf" srcId="{EF6C94A9-7588-49A0-A4C2-37B040CA74AC}" destId="{B46854A3-A03F-48D9-AC0F-E3E2110843BD}" srcOrd="0" destOrd="0" presId="urn:microsoft.com/office/officeart/2005/8/layout/orgChart1"/>
    <dgm:cxn modelId="{6F732686-BA00-4454-988A-B4E4726EE368}" type="presParOf" srcId="{B46854A3-A03F-48D9-AC0F-E3E2110843BD}" destId="{48FE9714-DAE6-48CF-82EC-0806E138C541}" srcOrd="0" destOrd="0" presId="urn:microsoft.com/office/officeart/2005/8/layout/orgChart1"/>
    <dgm:cxn modelId="{65A63A37-5407-499E-80BA-BADDA83D8BE0}" type="presParOf" srcId="{B46854A3-A03F-48D9-AC0F-E3E2110843BD}" destId="{B43C9EC9-99EB-4917-B9F7-06F357490700}" srcOrd="1" destOrd="0" presId="urn:microsoft.com/office/officeart/2005/8/layout/orgChart1"/>
    <dgm:cxn modelId="{062C5D90-C3D5-4C54-8F9B-0D42F8726CF1}" type="presParOf" srcId="{EF6C94A9-7588-49A0-A4C2-37B040CA74AC}" destId="{9F04CD8B-9871-4D15-9EF1-0D3E96153CA5}" srcOrd="1" destOrd="0" presId="urn:microsoft.com/office/officeart/2005/8/layout/orgChart1"/>
    <dgm:cxn modelId="{8AEE53E7-F4E6-491C-946B-759E5AB7F7A4}" type="presParOf" srcId="{EF6C94A9-7588-49A0-A4C2-37B040CA74AC}" destId="{C9498D6F-3A28-4C32-92CD-7D8B0FC9BABF}" srcOrd="2" destOrd="0" presId="urn:microsoft.com/office/officeart/2005/8/layout/orgChart1"/>
    <dgm:cxn modelId="{8C6D479A-2D18-4713-BB54-BD32FDDEAAE7}" type="presParOf" srcId="{4BFD9315-9FAE-4F9B-A3E1-91384CC275C1}" destId="{6C3E21BE-392F-404A-BA74-EAD1F968D9D2}" srcOrd="2" destOrd="0" presId="urn:microsoft.com/office/officeart/2005/8/layout/orgChart1"/>
    <dgm:cxn modelId="{B1626364-E6E7-4070-A0E0-6B8D1D5806FF}" type="presParOf" srcId="{4BFD9315-9FAE-4F9B-A3E1-91384CC275C1}" destId="{1ED7E39A-F200-41CA-8949-FC16ACD121A6}" srcOrd="3" destOrd="0" presId="urn:microsoft.com/office/officeart/2005/8/layout/orgChart1"/>
    <dgm:cxn modelId="{D3C59EF6-F03F-4431-BDD0-E9BD52BA280D}" type="presParOf" srcId="{1ED7E39A-F200-41CA-8949-FC16ACD121A6}" destId="{557F410D-62AB-459C-8B6D-FD461F43E393}" srcOrd="0" destOrd="0" presId="urn:microsoft.com/office/officeart/2005/8/layout/orgChart1"/>
    <dgm:cxn modelId="{889F3A2D-D814-4B1A-831C-85616ECEB890}" type="presParOf" srcId="{557F410D-62AB-459C-8B6D-FD461F43E393}" destId="{E5135F3B-41DC-48E9-AA7A-5A6A13392E5D}" srcOrd="0" destOrd="0" presId="urn:microsoft.com/office/officeart/2005/8/layout/orgChart1"/>
    <dgm:cxn modelId="{789E05F8-24F1-4ADD-9359-0CFB408286B3}" type="presParOf" srcId="{557F410D-62AB-459C-8B6D-FD461F43E393}" destId="{ED650BCC-6514-449A-9920-4C41282A7149}" srcOrd="1" destOrd="0" presId="urn:microsoft.com/office/officeart/2005/8/layout/orgChart1"/>
    <dgm:cxn modelId="{D6CCB3FF-72AD-4A9A-8077-797E052A68CF}" type="presParOf" srcId="{1ED7E39A-F200-41CA-8949-FC16ACD121A6}" destId="{25FFD9A2-64BA-4304-B7DF-8100DDF2BD95}" srcOrd="1" destOrd="0" presId="urn:microsoft.com/office/officeart/2005/8/layout/orgChart1"/>
    <dgm:cxn modelId="{B4D4B52A-B792-417B-BDAC-81EAE15C02E5}" type="presParOf" srcId="{1ED7E39A-F200-41CA-8949-FC16ACD121A6}" destId="{AADB8342-FF77-487F-9A76-7F353C109557}" srcOrd="2" destOrd="0" presId="urn:microsoft.com/office/officeart/2005/8/layout/orgChart1"/>
    <dgm:cxn modelId="{1C430C7F-793C-4CDB-9504-597AE3A9474E}" type="presParOf" srcId="{4BFD9315-9FAE-4F9B-A3E1-91384CC275C1}" destId="{2876523D-3230-4540-AA35-AB0911ED2330}" srcOrd="4" destOrd="0" presId="urn:microsoft.com/office/officeart/2005/8/layout/orgChart1"/>
    <dgm:cxn modelId="{3378FF29-03B7-49B9-B3E2-19200D69E482}" type="presParOf" srcId="{4BFD9315-9FAE-4F9B-A3E1-91384CC275C1}" destId="{AA6BADED-EC2A-487B-B377-89FEC3B99D68}" srcOrd="5" destOrd="0" presId="urn:microsoft.com/office/officeart/2005/8/layout/orgChart1"/>
    <dgm:cxn modelId="{A340645B-05E9-4188-823E-99A5F03F562A}" type="presParOf" srcId="{AA6BADED-EC2A-487B-B377-89FEC3B99D68}" destId="{4B24E022-44C7-4CDF-9899-7BE07DD62A06}" srcOrd="0" destOrd="0" presId="urn:microsoft.com/office/officeart/2005/8/layout/orgChart1"/>
    <dgm:cxn modelId="{8A542873-FAD6-4A8C-9802-B8DB144508F9}" type="presParOf" srcId="{4B24E022-44C7-4CDF-9899-7BE07DD62A06}" destId="{A6C6CF74-1A37-4B39-B04D-86004C4253AE}" srcOrd="0" destOrd="0" presId="urn:microsoft.com/office/officeart/2005/8/layout/orgChart1"/>
    <dgm:cxn modelId="{F70C36E5-0D08-465B-8834-C60CD41C3404}" type="presParOf" srcId="{4B24E022-44C7-4CDF-9899-7BE07DD62A06}" destId="{36195CD7-D08E-42D9-943B-30C91F134890}" srcOrd="1" destOrd="0" presId="urn:microsoft.com/office/officeart/2005/8/layout/orgChart1"/>
    <dgm:cxn modelId="{ED10E3E7-D6A0-4196-8EC5-4339B1F24EE1}" type="presParOf" srcId="{AA6BADED-EC2A-487B-B377-89FEC3B99D68}" destId="{5763E937-24B3-4FAF-947E-62ADEB7C6E9A}" srcOrd="1" destOrd="0" presId="urn:microsoft.com/office/officeart/2005/8/layout/orgChart1"/>
    <dgm:cxn modelId="{A3C5C8AC-C251-4ACE-BEC1-C3EA8BAF97F1}" type="presParOf" srcId="{5763E937-24B3-4FAF-947E-62ADEB7C6E9A}" destId="{08569E17-342D-484A-985D-129AE4AFBB47}" srcOrd="0" destOrd="0" presId="urn:microsoft.com/office/officeart/2005/8/layout/orgChart1"/>
    <dgm:cxn modelId="{68195E1B-B54B-42BD-849A-DF61A071778C}" type="presParOf" srcId="{5763E937-24B3-4FAF-947E-62ADEB7C6E9A}" destId="{79964CAA-19FC-4D3D-8A2D-FDC66D7079EB}" srcOrd="1" destOrd="0" presId="urn:microsoft.com/office/officeart/2005/8/layout/orgChart1"/>
    <dgm:cxn modelId="{0AC40B36-3DEA-43BC-8D42-474377D14067}" type="presParOf" srcId="{79964CAA-19FC-4D3D-8A2D-FDC66D7079EB}" destId="{A756C59B-58B1-4920-BDEA-FE723FCCD84E}" srcOrd="0" destOrd="0" presId="urn:microsoft.com/office/officeart/2005/8/layout/orgChart1"/>
    <dgm:cxn modelId="{91581865-79C3-4EAD-9FAD-23AA70FB1501}" type="presParOf" srcId="{A756C59B-58B1-4920-BDEA-FE723FCCD84E}" destId="{839137B6-ABAC-48A2-BF07-3DC6EF81BB94}" srcOrd="0" destOrd="0" presId="urn:microsoft.com/office/officeart/2005/8/layout/orgChart1"/>
    <dgm:cxn modelId="{8D59577E-5B68-4784-A2F4-F05D02246350}" type="presParOf" srcId="{A756C59B-58B1-4920-BDEA-FE723FCCD84E}" destId="{561E2864-03F8-47BA-909F-61FE014EB280}" srcOrd="1" destOrd="0" presId="urn:microsoft.com/office/officeart/2005/8/layout/orgChart1"/>
    <dgm:cxn modelId="{A3108014-9F5C-462D-B9BC-AB2DD4BCFC3B}" type="presParOf" srcId="{79964CAA-19FC-4D3D-8A2D-FDC66D7079EB}" destId="{AB9AAAE6-2C9B-491E-9308-9CCCB8D3748F}" srcOrd="1" destOrd="0" presId="urn:microsoft.com/office/officeart/2005/8/layout/orgChart1"/>
    <dgm:cxn modelId="{47955EBE-5A68-446C-BD23-D9C6E0B4A0D2}" type="presParOf" srcId="{79964CAA-19FC-4D3D-8A2D-FDC66D7079EB}" destId="{254CA631-1CAC-45C2-A16B-C2A1BD2A0BED}" srcOrd="2" destOrd="0" presId="urn:microsoft.com/office/officeart/2005/8/layout/orgChart1"/>
    <dgm:cxn modelId="{60AE4712-642C-4D5C-A7E0-AD1C5416EE7E}" type="presParOf" srcId="{AA6BADED-EC2A-487B-B377-89FEC3B99D68}" destId="{C922C253-65E4-4EE8-92F0-E6B7A73ECBD9}" srcOrd="2" destOrd="0" presId="urn:microsoft.com/office/officeart/2005/8/layout/orgChart1"/>
    <dgm:cxn modelId="{B51EFD1D-958E-4223-BCC8-841CFE9F1696}" type="presParOf" srcId="{B18672A7-2773-4176-AB1A-FCDED47E9D58}" destId="{E8C991FD-5368-4B3D-B100-5DA0779F7EBF}" srcOrd="2" destOrd="0" presId="urn:microsoft.com/office/officeart/2005/8/layout/orgChart1"/>
    <dgm:cxn modelId="{7AC53DEC-440B-4A80-8884-F45D66622538}" type="presParOf" srcId="{28598A29-54A8-4E75-8161-96D03C59789C}" destId="{CBA27781-1CD4-43C4-B231-183498A72E21}" srcOrd="2" destOrd="0" presId="urn:microsoft.com/office/officeart/2005/8/layout/orgChart1"/>
    <dgm:cxn modelId="{4F988737-508A-423B-B425-5453F13E91A7}" type="presParOf" srcId="{28598A29-54A8-4E75-8161-96D03C59789C}" destId="{EC56F1B1-8894-49BD-9E61-65E93A49120C}" srcOrd="3" destOrd="0" presId="urn:microsoft.com/office/officeart/2005/8/layout/orgChart1"/>
    <dgm:cxn modelId="{4577A1BE-D9AF-4378-BCDB-17B7A5E231CE}" type="presParOf" srcId="{EC56F1B1-8894-49BD-9E61-65E93A49120C}" destId="{63CD2FF5-F387-4D74-93FF-27F6B4A23572}" srcOrd="0" destOrd="0" presId="urn:microsoft.com/office/officeart/2005/8/layout/orgChart1"/>
    <dgm:cxn modelId="{2B4DA334-8372-4E22-B699-237317095A1B}" type="presParOf" srcId="{63CD2FF5-F387-4D74-93FF-27F6B4A23572}" destId="{97125CAB-D1BE-4976-9064-5D03FE61589B}" srcOrd="0" destOrd="0" presId="urn:microsoft.com/office/officeart/2005/8/layout/orgChart1"/>
    <dgm:cxn modelId="{CD47FC97-77AE-4947-8C1C-45F2F01FD955}" type="presParOf" srcId="{63CD2FF5-F387-4D74-93FF-27F6B4A23572}" destId="{5A0B03C0-2874-466A-A986-65100B9E1057}" srcOrd="1" destOrd="0" presId="urn:microsoft.com/office/officeart/2005/8/layout/orgChart1"/>
    <dgm:cxn modelId="{B114647A-1D9A-4F73-99D2-EBDDF4064476}" type="presParOf" srcId="{EC56F1B1-8894-49BD-9E61-65E93A49120C}" destId="{9E160D4C-8563-4D31-A403-7B65F4942B0B}" srcOrd="1" destOrd="0" presId="urn:microsoft.com/office/officeart/2005/8/layout/orgChart1"/>
    <dgm:cxn modelId="{572BACC4-620C-4F49-9E5D-DE4CD2D8C325}" type="presParOf" srcId="{EC56F1B1-8894-49BD-9E61-65E93A49120C}" destId="{E294C431-8737-4B56-815D-4F03A7032C04}" srcOrd="2" destOrd="0" presId="urn:microsoft.com/office/officeart/2005/8/layout/orgChart1"/>
    <dgm:cxn modelId="{BA2312C2-563A-485D-BF08-646554638D15}" type="presParOf" srcId="{28598A29-54A8-4E75-8161-96D03C59789C}" destId="{6A733436-AADB-4005-819B-499862E8DC2E}" srcOrd="4" destOrd="0" presId="urn:microsoft.com/office/officeart/2005/8/layout/orgChart1"/>
    <dgm:cxn modelId="{1C194C99-CAC9-4A3F-86DC-51D43C5C5005}" type="presParOf" srcId="{28598A29-54A8-4E75-8161-96D03C59789C}" destId="{F55FD965-E3F6-44ED-9265-D269E0503637}" srcOrd="5" destOrd="0" presId="urn:microsoft.com/office/officeart/2005/8/layout/orgChart1"/>
    <dgm:cxn modelId="{6C9ADFF9-FEC5-4B42-8BD0-24E50E10674E}" type="presParOf" srcId="{F55FD965-E3F6-44ED-9265-D269E0503637}" destId="{C492AE5C-4563-4658-861C-DF2299815B97}" srcOrd="0" destOrd="0" presId="urn:microsoft.com/office/officeart/2005/8/layout/orgChart1"/>
    <dgm:cxn modelId="{E9577607-427E-4DF5-9958-A11F103043C9}" type="presParOf" srcId="{C492AE5C-4563-4658-861C-DF2299815B97}" destId="{C94E181F-5B9C-4CE8-8BE2-5D957B6E458D}" srcOrd="0" destOrd="0" presId="urn:microsoft.com/office/officeart/2005/8/layout/orgChart1"/>
    <dgm:cxn modelId="{0A1CA064-8375-4253-AE9B-8C2DC316F297}" type="presParOf" srcId="{C492AE5C-4563-4658-861C-DF2299815B97}" destId="{0504D464-760E-4117-BDCB-C34AEB3D7473}" srcOrd="1" destOrd="0" presId="urn:microsoft.com/office/officeart/2005/8/layout/orgChart1"/>
    <dgm:cxn modelId="{CE55CD57-6CFE-4029-AE0A-00DD62591F29}" type="presParOf" srcId="{F55FD965-E3F6-44ED-9265-D269E0503637}" destId="{C2D6FACE-0DA3-4E3A-A6BD-D115BAFAEB79}" srcOrd="1" destOrd="0" presId="urn:microsoft.com/office/officeart/2005/8/layout/orgChart1"/>
    <dgm:cxn modelId="{774A4DED-F8B5-4034-BB8F-7E998C8BC1C8}" type="presParOf" srcId="{F55FD965-E3F6-44ED-9265-D269E0503637}" destId="{6323946B-B7FE-441A-988C-22DDDACB10BF}" srcOrd="2" destOrd="0" presId="urn:microsoft.com/office/officeart/2005/8/layout/orgChart1"/>
    <dgm:cxn modelId="{28592787-1BBE-4A5B-A1B9-5E42E6A0E7B9}" type="presParOf" srcId="{CCDAF18D-3D4F-4A93-BD12-6379E504D25C}" destId="{33B65BFA-08A2-46F3-B06D-3A3037D72FD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33436-AADB-4005-819B-499862E8DC2E}">
      <dsp:nvSpPr>
        <dsp:cNvPr id="0" name=""/>
        <dsp:cNvSpPr/>
      </dsp:nvSpPr>
      <dsp:spPr>
        <a:xfrm>
          <a:off x="5464495" y="928164"/>
          <a:ext cx="2242190" cy="389140"/>
        </a:xfrm>
        <a:custGeom>
          <a:avLst/>
          <a:gdLst/>
          <a:ahLst/>
          <a:cxnLst/>
          <a:rect l="0" t="0" r="0" b="0"/>
          <a:pathLst>
            <a:path>
              <a:moveTo>
                <a:pt x="0" y="0"/>
              </a:moveTo>
              <a:lnTo>
                <a:pt x="0" y="194570"/>
              </a:lnTo>
              <a:lnTo>
                <a:pt x="2242190" y="194570"/>
              </a:lnTo>
              <a:lnTo>
                <a:pt x="2242190" y="38914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A27781-1CD4-43C4-B231-183498A72E21}">
      <dsp:nvSpPr>
        <dsp:cNvPr id="0" name=""/>
        <dsp:cNvSpPr/>
      </dsp:nvSpPr>
      <dsp:spPr>
        <a:xfrm>
          <a:off x="5418775" y="928164"/>
          <a:ext cx="91440" cy="389140"/>
        </a:xfrm>
        <a:custGeom>
          <a:avLst/>
          <a:gdLst/>
          <a:ahLst/>
          <a:cxnLst/>
          <a:rect l="0" t="0" r="0" b="0"/>
          <a:pathLst>
            <a:path>
              <a:moveTo>
                <a:pt x="45720" y="0"/>
              </a:moveTo>
              <a:lnTo>
                <a:pt x="45720" y="38914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569E17-342D-484A-985D-129AE4AFBB47}">
      <dsp:nvSpPr>
        <dsp:cNvPr id="0" name=""/>
        <dsp:cNvSpPr/>
      </dsp:nvSpPr>
      <dsp:spPr>
        <a:xfrm>
          <a:off x="4723275" y="3559495"/>
          <a:ext cx="277957" cy="852402"/>
        </a:xfrm>
        <a:custGeom>
          <a:avLst/>
          <a:gdLst/>
          <a:ahLst/>
          <a:cxnLst/>
          <a:rect l="0" t="0" r="0" b="0"/>
          <a:pathLst>
            <a:path>
              <a:moveTo>
                <a:pt x="0" y="0"/>
              </a:moveTo>
              <a:lnTo>
                <a:pt x="0" y="852402"/>
              </a:lnTo>
              <a:lnTo>
                <a:pt x="277957" y="852402"/>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76523D-3230-4540-AA35-AB0911ED2330}">
      <dsp:nvSpPr>
        <dsp:cNvPr id="0" name=""/>
        <dsp:cNvSpPr/>
      </dsp:nvSpPr>
      <dsp:spPr>
        <a:xfrm>
          <a:off x="3222304" y="2243829"/>
          <a:ext cx="2242190" cy="389140"/>
        </a:xfrm>
        <a:custGeom>
          <a:avLst/>
          <a:gdLst/>
          <a:ahLst/>
          <a:cxnLst/>
          <a:rect l="0" t="0" r="0" b="0"/>
          <a:pathLst>
            <a:path>
              <a:moveTo>
                <a:pt x="0" y="0"/>
              </a:moveTo>
              <a:lnTo>
                <a:pt x="0" y="194570"/>
              </a:lnTo>
              <a:lnTo>
                <a:pt x="2242190" y="194570"/>
              </a:lnTo>
              <a:lnTo>
                <a:pt x="2242190" y="389140"/>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3E21BE-392F-404A-BA74-EAD1F968D9D2}">
      <dsp:nvSpPr>
        <dsp:cNvPr id="0" name=""/>
        <dsp:cNvSpPr/>
      </dsp:nvSpPr>
      <dsp:spPr>
        <a:xfrm>
          <a:off x="3176584" y="2243829"/>
          <a:ext cx="91440" cy="389140"/>
        </a:xfrm>
        <a:custGeom>
          <a:avLst/>
          <a:gdLst/>
          <a:ahLst/>
          <a:cxnLst/>
          <a:rect l="0" t="0" r="0" b="0"/>
          <a:pathLst>
            <a:path>
              <a:moveTo>
                <a:pt x="45720" y="0"/>
              </a:moveTo>
              <a:lnTo>
                <a:pt x="45720" y="389140"/>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F14FE3-3AB4-41FA-97CB-1147C8E14921}">
      <dsp:nvSpPr>
        <dsp:cNvPr id="0" name=""/>
        <dsp:cNvSpPr/>
      </dsp:nvSpPr>
      <dsp:spPr>
        <a:xfrm>
          <a:off x="980114" y="2243829"/>
          <a:ext cx="2242190" cy="389140"/>
        </a:xfrm>
        <a:custGeom>
          <a:avLst/>
          <a:gdLst/>
          <a:ahLst/>
          <a:cxnLst/>
          <a:rect l="0" t="0" r="0" b="0"/>
          <a:pathLst>
            <a:path>
              <a:moveTo>
                <a:pt x="2242190" y="0"/>
              </a:moveTo>
              <a:lnTo>
                <a:pt x="2242190" y="194570"/>
              </a:lnTo>
              <a:lnTo>
                <a:pt x="0" y="194570"/>
              </a:lnTo>
              <a:lnTo>
                <a:pt x="0" y="389140"/>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521691-B15D-4722-97F5-8760B4C95A72}">
      <dsp:nvSpPr>
        <dsp:cNvPr id="0" name=""/>
        <dsp:cNvSpPr/>
      </dsp:nvSpPr>
      <dsp:spPr>
        <a:xfrm>
          <a:off x="3222304" y="928164"/>
          <a:ext cx="2242190" cy="389140"/>
        </a:xfrm>
        <a:custGeom>
          <a:avLst/>
          <a:gdLst/>
          <a:ahLst/>
          <a:cxnLst/>
          <a:rect l="0" t="0" r="0" b="0"/>
          <a:pathLst>
            <a:path>
              <a:moveTo>
                <a:pt x="2242190" y="0"/>
              </a:moveTo>
              <a:lnTo>
                <a:pt x="2242190" y="194570"/>
              </a:lnTo>
              <a:lnTo>
                <a:pt x="0" y="194570"/>
              </a:lnTo>
              <a:lnTo>
                <a:pt x="0" y="389140"/>
              </a:lnTo>
            </a:path>
          </a:pathLst>
        </a:cu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A4287A-9546-469A-921A-5F3E44224D0F}">
      <dsp:nvSpPr>
        <dsp:cNvPr id="0" name=""/>
        <dsp:cNvSpPr/>
      </dsp:nvSpPr>
      <dsp:spPr>
        <a:xfrm>
          <a:off x="4537970" y="1639"/>
          <a:ext cx="1853049" cy="926524"/>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Comics/Sound</a:t>
          </a:r>
          <a:endParaRPr lang="en-GB" sz="2400" kern="1200" dirty="0"/>
        </a:p>
      </dsp:txBody>
      <dsp:txXfrm>
        <a:off x="4537970" y="1639"/>
        <a:ext cx="1853049" cy="926524"/>
      </dsp:txXfrm>
    </dsp:sp>
    <dsp:sp modelId="{7A0F764F-2411-40A2-A36A-D15A109AE37A}">
      <dsp:nvSpPr>
        <dsp:cNvPr id="0" name=""/>
        <dsp:cNvSpPr/>
      </dsp:nvSpPr>
      <dsp:spPr>
        <a:xfrm>
          <a:off x="2295780" y="1317304"/>
          <a:ext cx="1853049" cy="926524"/>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Comic as sound source</a:t>
          </a:r>
          <a:endParaRPr lang="en-GB" sz="2400" kern="1200" dirty="0"/>
        </a:p>
      </dsp:txBody>
      <dsp:txXfrm>
        <a:off x="2295780" y="1317304"/>
        <a:ext cx="1853049" cy="926524"/>
      </dsp:txXfrm>
    </dsp:sp>
    <dsp:sp modelId="{48FE9714-DAE6-48CF-82EC-0806E138C541}">
      <dsp:nvSpPr>
        <dsp:cNvPr id="0" name=""/>
        <dsp:cNvSpPr/>
      </dsp:nvSpPr>
      <dsp:spPr>
        <a:xfrm>
          <a:off x="53589" y="2632970"/>
          <a:ext cx="1853049" cy="92652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Sounds of comics</a:t>
          </a:r>
          <a:endParaRPr lang="en-GB" sz="2400" kern="1200" dirty="0"/>
        </a:p>
      </dsp:txBody>
      <dsp:txXfrm>
        <a:off x="53589" y="2632970"/>
        <a:ext cx="1853049" cy="926524"/>
      </dsp:txXfrm>
    </dsp:sp>
    <dsp:sp modelId="{E5135F3B-41DC-48E9-AA7A-5A6A13392E5D}">
      <dsp:nvSpPr>
        <dsp:cNvPr id="0" name=""/>
        <dsp:cNvSpPr/>
      </dsp:nvSpPr>
      <dsp:spPr>
        <a:xfrm>
          <a:off x="2295780" y="2632970"/>
          <a:ext cx="1853049" cy="92652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Sounds in comics</a:t>
          </a:r>
          <a:endParaRPr lang="en-GB" sz="2400" kern="1200" dirty="0"/>
        </a:p>
      </dsp:txBody>
      <dsp:txXfrm>
        <a:off x="2295780" y="2632970"/>
        <a:ext cx="1853049" cy="926524"/>
      </dsp:txXfrm>
    </dsp:sp>
    <dsp:sp modelId="{A6C6CF74-1A37-4B39-B04D-86004C4253AE}">
      <dsp:nvSpPr>
        <dsp:cNvPr id="0" name=""/>
        <dsp:cNvSpPr/>
      </dsp:nvSpPr>
      <dsp:spPr>
        <a:xfrm>
          <a:off x="4537970" y="2632970"/>
          <a:ext cx="1853049" cy="92652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Sounds with comics</a:t>
          </a:r>
          <a:endParaRPr lang="en-GB" sz="2400" kern="1200" dirty="0"/>
        </a:p>
      </dsp:txBody>
      <dsp:txXfrm>
        <a:off x="4537970" y="2632970"/>
        <a:ext cx="1853049" cy="926524"/>
      </dsp:txXfrm>
    </dsp:sp>
    <dsp:sp modelId="{839137B6-ABAC-48A2-BF07-3DC6EF81BB94}">
      <dsp:nvSpPr>
        <dsp:cNvPr id="0" name=""/>
        <dsp:cNvSpPr/>
      </dsp:nvSpPr>
      <dsp:spPr>
        <a:xfrm>
          <a:off x="5001232" y="3948635"/>
          <a:ext cx="1853049" cy="92652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Producible sounds</a:t>
          </a:r>
          <a:endParaRPr lang="en-GB" sz="2400" kern="1200" dirty="0"/>
        </a:p>
      </dsp:txBody>
      <dsp:txXfrm>
        <a:off x="5001232" y="3948635"/>
        <a:ext cx="1853049" cy="926524"/>
      </dsp:txXfrm>
    </dsp:sp>
    <dsp:sp modelId="{97125CAB-D1BE-4976-9064-5D03FE61589B}">
      <dsp:nvSpPr>
        <dsp:cNvPr id="0" name=""/>
        <dsp:cNvSpPr/>
      </dsp:nvSpPr>
      <dsp:spPr>
        <a:xfrm>
          <a:off x="4537970" y="1317304"/>
          <a:ext cx="1853049" cy="926524"/>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Sounds as comics</a:t>
          </a:r>
          <a:endParaRPr lang="en-GB" sz="2400" kern="1200" dirty="0"/>
        </a:p>
      </dsp:txBody>
      <dsp:txXfrm>
        <a:off x="4537970" y="1317304"/>
        <a:ext cx="1853049" cy="926524"/>
      </dsp:txXfrm>
    </dsp:sp>
    <dsp:sp modelId="{C94E181F-5B9C-4CE8-8BE2-5D957B6E458D}">
      <dsp:nvSpPr>
        <dsp:cNvPr id="0" name=""/>
        <dsp:cNvSpPr/>
      </dsp:nvSpPr>
      <dsp:spPr>
        <a:xfrm>
          <a:off x="6780160" y="1317304"/>
          <a:ext cx="1853049" cy="926524"/>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Sounds around comics</a:t>
          </a:r>
          <a:endParaRPr lang="en-GB" sz="2400" kern="1200" dirty="0"/>
        </a:p>
      </dsp:txBody>
      <dsp:txXfrm>
        <a:off x="6780160" y="1317304"/>
        <a:ext cx="1853049" cy="92652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normAutofit/>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1D8BD707-D9CF-40AE-B4C6-C98DA3205C09}" type="datetimeFigureOut">
              <a:rPr lang="en-US" smtClean="0"/>
              <a:pPr/>
              <a:t>10/16/2011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1D8BD707-D9CF-40AE-B4C6-C98DA3205C09}" type="datetimeFigureOut">
              <a:rPr lang="en-US" smtClean="0"/>
              <a:pPr/>
              <a:t>10/16/2011</a:t>
            </a:fld>
            <a:endParaRPr lang="en-US"/>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en-US"/>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media" Target="../media/media3.wav"/><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slideLayout" Target="../slideLayouts/slideLayout4.xml"/><Relationship Id="rId4" Type="http://schemas.openxmlformats.org/officeDocument/2006/relationships/audio" Target="../media/media3.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Hearing Comics: Sound and Sequential Art</a:t>
            </a:r>
            <a:endParaRPr lang="en-GB" dirty="0"/>
          </a:p>
        </p:txBody>
      </p:sp>
      <p:sp>
        <p:nvSpPr>
          <p:cNvPr id="3" name="Subtitle 2"/>
          <p:cNvSpPr>
            <a:spLocks noGrp="1"/>
          </p:cNvSpPr>
          <p:nvPr>
            <p:ph type="subTitle" idx="1"/>
          </p:nvPr>
        </p:nvSpPr>
        <p:spPr/>
        <p:txBody>
          <a:bodyPr>
            <a:normAutofit/>
          </a:bodyPr>
          <a:lstStyle/>
          <a:p>
            <a:r>
              <a:rPr lang="en-GB" dirty="0" smtClean="0"/>
              <a:t>Ian Hague</a:t>
            </a:r>
          </a:p>
          <a:p>
            <a:r>
              <a:rPr lang="en-GB" dirty="0" smtClean="0"/>
              <a:t>University of Chichester</a:t>
            </a:r>
          </a:p>
          <a:p>
            <a:r>
              <a:rPr lang="en-GB" dirty="0" smtClean="0"/>
              <a:t>I.Hague@chi.ac.uk</a:t>
            </a:r>
            <a:endParaRPr lang="en-GB" dirty="0"/>
          </a:p>
        </p:txBody>
      </p:sp>
    </p:spTree>
    <p:extLst>
      <p:ext uri="{BB962C8B-B14F-4D97-AF65-F5344CB8AC3E}">
        <p14:creationId xmlns:p14="http://schemas.microsoft.com/office/powerpoint/2010/main" val="266659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aGuardia Reads Comics on the Radio - 1945.mp4">
            <a:hlinkClick r:id="" action="ppaction://media"/>
          </p:cNvPr>
          <p:cNvPicPr>
            <a:picLocks noGrp="1" noChangeAspect="1"/>
          </p:cNvPicPr>
          <p:nvPr>
            <p:ph idx="1"/>
            <a:videoFile r:link="rId1"/>
            <p:extLst>
              <p:ext uri="{DAA4B4D4-6D71-4841-9C94-3DE7FCFB9230}">
                <p14:media xmlns:p14="http://schemas.microsoft.com/office/powerpoint/2010/main" r:embed="rId2">
                  <p14:trim st="84749.4016"/>
                </p14:media>
              </p:ext>
            </p:extLst>
          </p:nvPr>
        </p:nvPicPr>
        <p:blipFill>
          <a:blip r:embed="rId4"/>
          <a:stretch>
            <a:fillRect/>
          </a:stretch>
        </p:blipFill>
        <p:spPr>
          <a:xfrm>
            <a:off x="2133600" y="533400"/>
            <a:ext cx="4978400" cy="3733800"/>
          </a:xfrm>
        </p:spPr>
      </p:pic>
      <p:sp>
        <p:nvSpPr>
          <p:cNvPr id="6" name="TextBox 5"/>
          <p:cNvSpPr txBox="1"/>
          <p:nvPr/>
        </p:nvSpPr>
        <p:spPr>
          <a:xfrm>
            <a:off x="2133600" y="4343400"/>
            <a:ext cx="5105400" cy="923330"/>
          </a:xfrm>
          <a:prstGeom prst="rect">
            <a:avLst/>
          </a:prstGeom>
          <a:noFill/>
        </p:spPr>
        <p:txBody>
          <a:bodyPr wrap="square" rtlCol="0">
            <a:spAutoFit/>
          </a:bodyPr>
          <a:lstStyle/>
          <a:p>
            <a:r>
              <a:rPr lang="en-GB" dirty="0" smtClean="0"/>
              <a:t>1945: New </a:t>
            </a:r>
            <a:r>
              <a:rPr lang="en-GB" dirty="0"/>
              <a:t>York City Mayor </a:t>
            </a:r>
            <a:r>
              <a:rPr lang="en-GB" dirty="0" err="1"/>
              <a:t>Fiorello</a:t>
            </a:r>
            <a:r>
              <a:rPr lang="en-GB" dirty="0"/>
              <a:t> La Guardia </a:t>
            </a:r>
            <a:r>
              <a:rPr lang="en-GB" dirty="0" smtClean="0"/>
              <a:t>reads </a:t>
            </a:r>
            <a:r>
              <a:rPr lang="en-GB" dirty="0"/>
              <a:t>newspaper comics out over the radio </a:t>
            </a:r>
            <a:r>
              <a:rPr lang="en-GB" dirty="0" smtClean="0"/>
              <a:t>during </a:t>
            </a:r>
            <a:r>
              <a:rPr lang="en-GB" dirty="0"/>
              <a:t>a newspaper deliverymen’s </a:t>
            </a:r>
            <a:r>
              <a:rPr lang="en-GB" dirty="0" smtClean="0"/>
              <a:t>strike.</a:t>
            </a:r>
            <a:endParaRPr lang="en-GB" dirty="0"/>
          </a:p>
        </p:txBody>
      </p:sp>
    </p:spTree>
    <p:extLst>
      <p:ext uri="{BB962C8B-B14F-4D97-AF65-F5344CB8AC3E}">
        <p14:creationId xmlns:p14="http://schemas.microsoft.com/office/powerpoint/2010/main" val="376272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pPr algn="ctr"/>
            <a:r>
              <a:rPr lang="en-GB" dirty="0" smtClean="0"/>
              <a:t>Comics and perceived sounds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86202572"/>
              </p:ext>
            </p:extLst>
          </p:nvPr>
        </p:nvGraphicFramePr>
        <p:xfrm>
          <a:off x="152400" y="990600"/>
          <a:ext cx="86868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459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4">
                                            <p:graphicEl>
                                              <a:dgm id="{90A4287A-9546-469A-921A-5F3E44224D0F}"/>
                                            </p:graphicEl>
                                          </p:spTgt>
                                        </p:tgtEl>
                                        <p:attrNameLst>
                                          <p:attrName>style.opacity</p:attrName>
                                        </p:attrNameLst>
                                      </p:cBhvr>
                                      <p:to>
                                        <p:strVal val="0.5"/>
                                      </p:to>
                                    </p:set>
                                    <p:animEffect filter="image" prLst="opacity: 0.5">
                                      <p:cBhvr rctx="IE">
                                        <p:cTn id="7" dur="indefinite"/>
                                        <p:tgtEl>
                                          <p:spTgt spid="4">
                                            <p:graphicEl>
                                              <a:dgm id="{90A4287A-9546-469A-921A-5F3E44224D0F}"/>
                                            </p:graphicEl>
                                          </p:spTgt>
                                        </p:tgtEl>
                                      </p:cBhvr>
                                    </p:animEffect>
                                  </p:childTnLst>
                                </p:cTn>
                              </p:par>
                              <p:par>
                                <p:cTn id="8" presetID="9" presetClass="emph" presetSubtype="0" grpId="0" nodeType="withEffect">
                                  <p:stCondLst>
                                    <p:cond delay="0"/>
                                  </p:stCondLst>
                                  <p:childTnLst>
                                    <p:set>
                                      <p:cBhvr rctx="PPT">
                                        <p:cTn id="9" dur="indefinite"/>
                                        <p:tgtEl>
                                          <p:spTgt spid="4">
                                            <p:graphicEl>
                                              <a:dgm id="{8F521691-B15D-4722-97F5-8760B4C95A72}"/>
                                            </p:graphicEl>
                                          </p:spTgt>
                                        </p:tgtEl>
                                        <p:attrNameLst>
                                          <p:attrName>style.opacity</p:attrName>
                                        </p:attrNameLst>
                                      </p:cBhvr>
                                      <p:to>
                                        <p:strVal val="0.5"/>
                                      </p:to>
                                    </p:set>
                                    <p:animEffect filter="image" prLst="opacity: 0.5">
                                      <p:cBhvr rctx="IE">
                                        <p:cTn id="10" dur="indefinite"/>
                                        <p:tgtEl>
                                          <p:spTgt spid="4">
                                            <p:graphicEl>
                                              <a:dgm id="{8F521691-B15D-4722-97F5-8760B4C95A72}"/>
                                            </p:graphicEl>
                                          </p:spTgt>
                                        </p:tgtEl>
                                      </p:cBhvr>
                                    </p:animEffect>
                                  </p:childTnLst>
                                </p:cTn>
                              </p:par>
                              <p:par>
                                <p:cTn id="11" presetID="9" presetClass="emph" presetSubtype="0" grpId="0" nodeType="withEffect">
                                  <p:stCondLst>
                                    <p:cond delay="0"/>
                                  </p:stCondLst>
                                  <p:childTnLst>
                                    <p:set>
                                      <p:cBhvr rctx="PPT">
                                        <p:cTn id="12" dur="indefinite"/>
                                        <p:tgtEl>
                                          <p:spTgt spid="4">
                                            <p:graphicEl>
                                              <a:dgm id="{7A0F764F-2411-40A2-A36A-D15A109AE37A}"/>
                                            </p:graphicEl>
                                          </p:spTgt>
                                        </p:tgtEl>
                                        <p:attrNameLst>
                                          <p:attrName>style.opacity</p:attrName>
                                        </p:attrNameLst>
                                      </p:cBhvr>
                                      <p:to>
                                        <p:strVal val="0.5"/>
                                      </p:to>
                                    </p:set>
                                    <p:animEffect filter="image" prLst="opacity: 0.5">
                                      <p:cBhvr rctx="IE">
                                        <p:cTn id="13" dur="indefinite"/>
                                        <p:tgtEl>
                                          <p:spTgt spid="4">
                                            <p:graphicEl>
                                              <a:dgm id="{7A0F764F-2411-40A2-A36A-D15A109AE37A}"/>
                                            </p:graphicEl>
                                          </p:spTgt>
                                        </p:tgtEl>
                                      </p:cBhvr>
                                    </p:animEffect>
                                  </p:childTnLst>
                                </p:cTn>
                              </p:par>
                              <p:par>
                                <p:cTn id="14" presetID="9" presetClass="emph" presetSubtype="0" grpId="0" nodeType="withEffect">
                                  <p:stCondLst>
                                    <p:cond delay="0"/>
                                  </p:stCondLst>
                                  <p:childTnLst>
                                    <p:set>
                                      <p:cBhvr rctx="PPT">
                                        <p:cTn id="15" dur="indefinite"/>
                                        <p:tgtEl>
                                          <p:spTgt spid="4">
                                            <p:graphicEl>
                                              <a:dgm id="{CBA27781-1CD4-43C4-B231-183498A72E21}"/>
                                            </p:graphicEl>
                                          </p:spTgt>
                                        </p:tgtEl>
                                        <p:attrNameLst>
                                          <p:attrName>style.opacity</p:attrName>
                                        </p:attrNameLst>
                                      </p:cBhvr>
                                      <p:to>
                                        <p:strVal val="0.5"/>
                                      </p:to>
                                    </p:set>
                                    <p:animEffect filter="image" prLst="opacity: 0.5">
                                      <p:cBhvr rctx="IE">
                                        <p:cTn id="16" dur="indefinite"/>
                                        <p:tgtEl>
                                          <p:spTgt spid="4">
                                            <p:graphicEl>
                                              <a:dgm id="{CBA27781-1CD4-43C4-B231-183498A72E21}"/>
                                            </p:graphicEl>
                                          </p:spTgt>
                                        </p:tgtEl>
                                      </p:cBhvr>
                                    </p:animEffect>
                                  </p:childTnLst>
                                </p:cTn>
                              </p:par>
                              <p:par>
                                <p:cTn id="17" presetID="9" presetClass="emph" presetSubtype="0" grpId="0" nodeType="withEffect">
                                  <p:stCondLst>
                                    <p:cond delay="0"/>
                                  </p:stCondLst>
                                  <p:childTnLst>
                                    <p:set>
                                      <p:cBhvr rctx="PPT">
                                        <p:cTn id="18" dur="indefinite"/>
                                        <p:tgtEl>
                                          <p:spTgt spid="4">
                                            <p:graphicEl>
                                              <a:dgm id="{97125CAB-D1BE-4976-9064-5D03FE61589B}"/>
                                            </p:graphicEl>
                                          </p:spTgt>
                                        </p:tgtEl>
                                        <p:attrNameLst>
                                          <p:attrName>style.opacity</p:attrName>
                                        </p:attrNameLst>
                                      </p:cBhvr>
                                      <p:to>
                                        <p:strVal val="0.5"/>
                                      </p:to>
                                    </p:set>
                                    <p:animEffect filter="image" prLst="opacity: 0.5">
                                      <p:cBhvr rctx="IE">
                                        <p:cTn id="19" dur="indefinite"/>
                                        <p:tgtEl>
                                          <p:spTgt spid="4">
                                            <p:graphicEl>
                                              <a:dgm id="{97125CAB-D1BE-4976-9064-5D03FE61589B}"/>
                                            </p:graphicEl>
                                          </p:spTgt>
                                        </p:tgtEl>
                                      </p:cBhvr>
                                    </p:animEffect>
                                  </p:childTnLst>
                                </p:cTn>
                              </p:par>
                              <p:par>
                                <p:cTn id="20" presetID="9" presetClass="emph" presetSubtype="0" grpId="0" nodeType="withEffect">
                                  <p:stCondLst>
                                    <p:cond delay="0"/>
                                  </p:stCondLst>
                                  <p:childTnLst>
                                    <p:set>
                                      <p:cBhvr rctx="PPT">
                                        <p:cTn id="21" dur="indefinite"/>
                                        <p:tgtEl>
                                          <p:spTgt spid="4">
                                            <p:graphicEl>
                                              <a:dgm id="{6A733436-AADB-4005-819B-499862E8DC2E}"/>
                                            </p:graphicEl>
                                          </p:spTgt>
                                        </p:tgtEl>
                                        <p:attrNameLst>
                                          <p:attrName>style.opacity</p:attrName>
                                        </p:attrNameLst>
                                      </p:cBhvr>
                                      <p:to>
                                        <p:strVal val="0.5"/>
                                      </p:to>
                                    </p:set>
                                    <p:animEffect filter="image" prLst="opacity: 0.5">
                                      <p:cBhvr rctx="IE">
                                        <p:cTn id="22" dur="indefinite"/>
                                        <p:tgtEl>
                                          <p:spTgt spid="4">
                                            <p:graphicEl>
                                              <a:dgm id="{6A733436-AADB-4005-819B-499862E8DC2E}"/>
                                            </p:graphicEl>
                                          </p:spTgt>
                                        </p:tgtEl>
                                      </p:cBhvr>
                                    </p:animEffect>
                                  </p:childTnLst>
                                </p:cTn>
                              </p:par>
                              <p:par>
                                <p:cTn id="23" presetID="9" presetClass="emph" presetSubtype="0" grpId="0" nodeType="withEffect">
                                  <p:stCondLst>
                                    <p:cond delay="0"/>
                                  </p:stCondLst>
                                  <p:childTnLst>
                                    <p:set>
                                      <p:cBhvr rctx="PPT">
                                        <p:cTn id="24" dur="indefinite"/>
                                        <p:tgtEl>
                                          <p:spTgt spid="4">
                                            <p:graphicEl>
                                              <a:dgm id="{C94E181F-5B9C-4CE8-8BE2-5D957B6E458D}"/>
                                            </p:graphicEl>
                                          </p:spTgt>
                                        </p:tgtEl>
                                        <p:attrNameLst>
                                          <p:attrName>style.opacity</p:attrName>
                                        </p:attrNameLst>
                                      </p:cBhvr>
                                      <p:to>
                                        <p:strVal val="0.5"/>
                                      </p:to>
                                    </p:set>
                                    <p:animEffect filter="image" prLst="opacity: 0.5">
                                      <p:cBhvr rctx="IE">
                                        <p:cTn id="25" dur="indefinite"/>
                                        <p:tgtEl>
                                          <p:spTgt spid="4">
                                            <p:graphicEl>
                                              <a:dgm id="{C94E181F-5B9C-4CE8-8BE2-5D957B6E458D}"/>
                                            </p:graphicEl>
                                          </p:spTgt>
                                        </p:tgtEl>
                                      </p:cBhvr>
                                    </p:animEffect>
                                  </p:childTnLst>
                                </p:cTn>
                              </p:par>
                              <p:par>
                                <p:cTn id="26" presetID="9" presetClass="emph" presetSubtype="0" grpId="0" nodeType="withEffect">
                                  <p:stCondLst>
                                    <p:cond delay="0"/>
                                  </p:stCondLst>
                                  <p:childTnLst>
                                    <p:set>
                                      <p:cBhvr rctx="PPT">
                                        <p:cTn id="27" dur="indefinite"/>
                                        <p:tgtEl>
                                          <p:spTgt spid="4">
                                            <p:graphicEl>
                                              <a:dgm id="{92F14FE3-3AB4-41FA-97CB-1147C8E14921}"/>
                                            </p:graphicEl>
                                          </p:spTgt>
                                        </p:tgtEl>
                                        <p:attrNameLst>
                                          <p:attrName>style.opacity</p:attrName>
                                        </p:attrNameLst>
                                      </p:cBhvr>
                                      <p:to>
                                        <p:strVal val="0.5"/>
                                      </p:to>
                                    </p:set>
                                    <p:animEffect filter="image" prLst="opacity: 0.5">
                                      <p:cBhvr rctx="IE">
                                        <p:cTn id="28" dur="indefinite"/>
                                        <p:tgtEl>
                                          <p:spTgt spid="4">
                                            <p:graphicEl>
                                              <a:dgm id="{92F14FE3-3AB4-41FA-97CB-1147C8E14921}"/>
                                            </p:graphicEl>
                                          </p:spTgt>
                                        </p:tgtEl>
                                      </p:cBhvr>
                                    </p:animEffect>
                                  </p:childTnLst>
                                </p:cTn>
                              </p:par>
                              <p:par>
                                <p:cTn id="29" presetID="9" presetClass="emph" presetSubtype="0" grpId="0" nodeType="withEffect">
                                  <p:stCondLst>
                                    <p:cond delay="0"/>
                                  </p:stCondLst>
                                  <p:childTnLst>
                                    <p:set>
                                      <p:cBhvr rctx="PPT">
                                        <p:cTn id="30" dur="indefinite"/>
                                        <p:tgtEl>
                                          <p:spTgt spid="4">
                                            <p:graphicEl>
                                              <a:dgm id="{48FE9714-DAE6-48CF-82EC-0806E138C541}"/>
                                            </p:graphicEl>
                                          </p:spTgt>
                                        </p:tgtEl>
                                        <p:attrNameLst>
                                          <p:attrName>style.opacity</p:attrName>
                                        </p:attrNameLst>
                                      </p:cBhvr>
                                      <p:to>
                                        <p:strVal val="0.5"/>
                                      </p:to>
                                    </p:set>
                                    <p:animEffect filter="image" prLst="opacity: 0.5">
                                      <p:cBhvr rctx="IE">
                                        <p:cTn id="31" dur="indefinite"/>
                                        <p:tgtEl>
                                          <p:spTgt spid="4">
                                            <p:graphicEl>
                                              <a:dgm id="{48FE9714-DAE6-48CF-82EC-0806E138C541}"/>
                                            </p:graphicEl>
                                          </p:spTgt>
                                        </p:tgtEl>
                                      </p:cBhvr>
                                    </p:animEffect>
                                  </p:childTnLst>
                                </p:cTn>
                              </p:par>
                              <p:par>
                                <p:cTn id="32" presetID="9" presetClass="emph" presetSubtype="0" grpId="0" nodeType="withEffect">
                                  <p:stCondLst>
                                    <p:cond delay="0"/>
                                  </p:stCondLst>
                                  <p:childTnLst>
                                    <p:set>
                                      <p:cBhvr rctx="PPT">
                                        <p:cTn id="33" dur="indefinite"/>
                                        <p:tgtEl>
                                          <p:spTgt spid="4">
                                            <p:graphicEl>
                                              <a:dgm id="{6C3E21BE-392F-404A-BA74-EAD1F968D9D2}"/>
                                            </p:graphicEl>
                                          </p:spTgt>
                                        </p:tgtEl>
                                        <p:attrNameLst>
                                          <p:attrName>style.opacity</p:attrName>
                                        </p:attrNameLst>
                                      </p:cBhvr>
                                      <p:to>
                                        <p:strVal val="0.5"/>
                                      </p:to>
                                    </p:set>
                                    <p:animEffect filter="image" prLst="opacity: 0.5">
                                      <p:cBhvr rctx="IE">
                                        <p:cTn id="34" dur="indefinite"/>
                                        <p:tgtEl>
                                          <p:spTgt spid="4">
                                            <p:graphicEl>
                                              <a:dgm id="{6C3E21BE-392F-404A-BA74-EAD1F968D9D2}"/>
                                            </p:graphicEl>
                                          </p:spTgt>
                                        </p:tgtEl>
                                      </p:cBhvr>
                                    </p:animEffect>
                                  </p:childTnLst>
                                </p:cTn>
                              </p:par>
                              <p:par>
                                <p:cTn id="35" presetID="9" presetClass="emph" presetSubtype="0" grpId="0" nodeType="withEffect">
                                  <p:stCondLst>
                                    <p:cond delay="0"/>
                                  </p:stCondLst>
                                  <p:childTnLst>
                                    <p:set>
                                      <p:cBhvr rctx="PPT">
                                        <p:cTn id="36" dur="indefinite"/>
                                        <p:tgtEl>
                                          <p:spTgt spid="4">
                                            <p:graphicEl>
                                              <a:dgm id="{2876523D-3230-4540-AA35-AB0911ED2330}"/>
                                            </p:graphicEl>
                                          </p:spTgt>
                                        </p:tgtEl>
                                        <p:attrNameLst>
                                          <p:attrName>style.opacity</p:attrName>
                                        </p:attrNameLst>
                                      </p:cBhvr>
                                      <p:to>
                                        <p:strVal val="0.5"/>
                                      </p:to>
                                    </p:set>
                                    <p:animEffect filter="image" prLst="opacity: 0.5">
                                      <p:cBhvr rctx="IE">
                                        <p:cTn id="37" dur="indefinite"/>
                                        <p:tgtEl>
                                          <p:spTgt spid="4">
                                            <p:graphicEl>
                                              <a:dgm id="{2876523D-3230-4540-AA35-AB0911ED2330}"/>
                                            </p:graphicEl>
                                          </p:spTgt>
                                        </p:tgtEl>
                                      </p:cBhvr>
                                    </p:animEffect>
                                  </p:childTnLst>
                                </p:cTn>
                              </p:par>
                              <p:par>
                                <p:cTn id="38" presetID="9" presetClass="emph" presetSubtype="0" grpId="0" nodeType="withEffect">
                                  <p:stCondLst>
                                    <p:cond delay="0"/>
                                  </p:stCondLst>
                                  <p:childTnLst>
                                    <p:set>
                                      <p:cBhvr rctx="PPT">
                                        <p:cTn id="39" dur="indefinite"/>
                                        <p:tgtEl>
                                          <p:spTgt spid="4">
                                            <p:graphicEl>
                                              <a:dgm id="{08569E17-342D-484A-985D-129AE4AFBB47}"/>
                                            </p:graphicEl>
                                          </p:spTgt>
                                        </p:tgtEl>
                                        <p:attrNameLst>
                                          <p:attrName>style.opacity</p:attrName>
                                        </p:attrNameLst>
                                      </p:cBhvr>
                                      <p:to>
                                        <p:strVal val="0.5"/>
                                      </p:to>
                                    </p:set>
                                    <p:animEffect filter="image" prLst="opacity: 0.5">
                                      <p:cBhvr rctx="IE">
                                        <p:cTn id="40" dur="indefinite"/>
                                        <p:tgtEl>
                                          <p:spTgt spid="4">
                                            <p:graphicEl>
                                              <a:dgm id="{08569E17-342D-484A-985D-129AE4AFBB47}"/>
                                            </p:graphicEl>
                                          </p:spTgt>
                                        </p:tgtEl>
                                      </p:cBhvr>
                                    </p:animEffect>
                                  </p:childTnLst>
                                </p:cTn>
                              </p:par>
                              <p:par>
                                <p:cTn id="41" presetID="9" presetClass="emph" presetSubtype="0" grpId="0" nodeType="withEffect">
                                  <p:stCondLst>
                                    <p:cond delay="0"/>
                                  </p:stCondLst>
                                  <p:childTnLst>
                                    <p:set>
                                      <p:cBhvr rctx="PPT">
                                        <p:cTn id="42" dur="indefinite"/>
                                        <p:tgtEl>
                                          <p:spTgt spid="4">
                                            <p:graphicEl>
                                              <a:dgm id="{839137B6-ABAC-48A2-BF07-3DC6EF81BB94}"/>
                                            </p:graphicEl>
                                          </p:spTgt>
                                        </p:tgtEl>
                                        <p:attrNameLst>
                                          <p:attrName>style.opacity</p:attrName>
                                        </p:attrNameLst>
                                      </p:cBhvr>
                                      <p:to>
                                        <p:strVal val="0.5"/>
                                      </p:to>
                                    </p:set>
                                    <p:animEffect filter="image" prLst="opacity: 0.5">
                                      <p:cBhvr rctx="IE">
                                        <p:cTn id="43" dur="indefinite"/>
                                        <p:tgtEl>
                                          <p:spTgt spid="4">
                                            <p:graphicEl>
                                              <a:dgm id="{839137B6-ABAC-48A2-BF07-3DC6EF81BB9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Sounds in comics</a:t>
            </a:r>
            <a:endParaRPr lang="en-GB" dirty="0"/>
          </a:p>
        </p:txBody>
      </p:sp>
      <p:sp>
        <p:nvSpPr>
          <p:cNvPr id="5" name="Text Placeholder 4"/>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6295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8600"/>
            <a:ext cx="7772400" cy="5181600"/>
          </a:xfrm>
        </p:spPr>
        <p:txBody>
          <a:bodyPr>
            <a:normAutofit fontScale="92500" lnSpcReduction="20000"/>
          </a:bodyPr>
          <a:lstStyle/>
          <a:p>
            <a:pPr marL="68580" indent="0">
              <a:buNone/>
            </a:pPr>
            <a:r>
              <a:rPr lang="en-GB" sz="3600" dirty="0" smtClean="0"/>
              <a:t>‘In </a:t>
            </a:r>
            <a:r>
              <a:rPr lang="en-GB" sz="3600" dirty="0"/>
              <a:t>1995, Marvel published a “Golden Sound Story,” starring Spider-Man. It’s a book with a “Touch ‘n’ Listen” system that makes it possible to actually hear what you read. The so-called </a:t>
            </a:r>
            <a:r>
              <a:rPr lang="en-GB" sz="3600" i="1" dirty="0"/>
              <a:t>tingling</a:t>
            </a:r>
            <a:r>
              <a:rPr lang="en-GB" sz="3600" dirty="0"/>
              <a:t> of the Spider-Sense, that triggers Peter Parker into putting on his costume; the buzzing of the </a:t>
            </a:r>
            <a:r>
              <a:rPr lang="en-GB" sz="3600" dirty="0" err="1"/>
              <a:t>Neogenic</a:t>
            </a:r>
            <a:r>
              <a:rPr lang="en-GB" sz="3600" dirty="0"/>
              <a:t> </a:t>
            </a:r>
            <a:r>
              <a:rPr lang="en-GB" sz="3600" dirty="0" err="1"/>
              <a:t>Recombinator</a:t>
            </a:r>
            <a:r>
              <a:rPr lang="en-GB" sz="3600" dirty="0"/>
              <a:t>, a powerful and sophisticated weapon; the terrifying growl of the Lizard... all these sounds can be made audible by the mere push of a button. Thank God, most comics are silent [. . </a:t>
            </a:r>
            <a:r>
              <a:rPr lang="en-GB" sz="3600" dirty="0" smtClean="0"/>
              <a:t>.]’</a:t>
            </a:r>
            <a:endParaRPr lang="en-GB" sz="3600" dirty="0"/>
          </a:p>
        </p:txBody>
      </p:sp>
      <p:sp>
        <p:nvSpPr>
          <p:cNvPr id="4" name="Subtitle 2"/>
          <p:cNvSpPr txBox="1">
            <a:spLocks/>
          </p:cNvSpPr>
          <p:nvPr/>
        </p:nvSpPr>
        <p:spPr>
          <a:xfrm>
            <a:off x="4191000" y="5410200"/>
            <a:ext cx="4800600" cy="381000"/>
          </a:xfrm>
          <a:prstGeom prst="rect">
            <a:avLst/>
          </a:prstGeom>
          <a:noFill/>
        </p:spPr>
        <p:txBody>
          <a:bodyPr vert="horz" lIns="0" tIns="45720" rIns="0" bIns="45720" rtlCol="0">
            <a:normAutofit lnSpcReduction="10000"/>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8580" indent="0">
              <a:buNone/>
            </a:pPr>
            <a:r>
              <a:rPr lang="en-GB" dirty="0" err="1" smtClean="0"/>
              <a:t>Joost</a:t>
            </a:r>
            <a:r>
              <a:rPr lang="en-GB" dirty="0" smtClean="0"/>
              <a:t> </a:t>
            </a:r>
            <a:r>
              <a:rPr lang="en-GB" dirty="0" err="1" smtClean="0"/>
              <a:t>Pollman</a:t>
            </a:r>
            <a:r>
              <a:rPr lang="en-GB" dirty="0" smtClean="0"/>
              <a:t> ‘Shaping Sounds in Comics’, p.9</a:t>
            </a:r>
            <a:endParaRPr lang="en-GB" dirty="0"/>
          </a:p>
        </p:txBody>
      </p:sp>
    </p:spTree>
    <p:extLst>
      <p:ext uri="{BB962C8B-B14F-4D97-AF65-F5344CB8AC3E}">
        <p14:creationId xmlns:p14="http://schemas.microsoft.com/office/powerpoint/2010/main" val="129681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19200"/>
            <a:ext cx="7772400" cy="2895600"/>
          </a:xfrm>
        </p:spPr>
        <p:txBody>
          <a:bodyPr>
            <a:normAutofit/>
          </a:bodyPr>
          <a:lstStyle/>
          <a:p>
            <a:pPr marL="68580" indent="0">
              <a:buNone/>
            </a:pPr>
            <a:r>
              <a:rPr lang="en-GB" sz="3600" dirty="0"/>
              <a:t>‘The basic truth about sounds, it would </a:t>
            </a:r>
            <a:r>
              <a:rPr lang="en-GB" sz="3600" dirty="0" smtClean="0"/>
              <a:t>seem, is </a:t>
            </a:r>
            <a:r>
              <a:rPr lang="en-GB" sz="3600" dirty="0"/>
              <a:t>that they never last. You cannot collect and keep a beloved sound, as you can a letter or a flower or a lock of </a:t>
            </a:r>
            <a:r>
              <a:rPr lang="en-GB" sz="3600" dirty="0" smtClean="0"/>
              <a:t>hair.’</a:t>
            </a:r>
            <a:endParaRPr lang="en-GB" sz="3600" dirty="0"/>
          </a:p>
        </p:txBody>
      </p:sp>
      <p:sp>
        <p:nvSpPr>
          <p:cNvPr id="4" name="Subtitle 2"/>
          <p:cNvSpPr txBox="1">
            <a:spLocks/>
          </p:cNvSpPr>
          <p:nvPr/>
        </p:nvSpPr>
        <p:spPr>
          <a:xfrm>
            <a:off x="4191000" y="4114800"/>
            <a:ext cx="4800600" cy="762000"/>
          </a:xfrm>
          <a:prstGeom prst="rect">
            <a:avLst/>
          </a:prstGeom>
          <a:noFill/>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8580" indent="0">
              <a:buNone/>
            </a:pPr>
            <a:r>
              <a:rPr lang="en-GB" dirty="0" smtClean="0"/>
              <a:t>Jonathan </a:t>
            </a:r>
            <a:r>
              <a:rPr lang="en-GB" dirty="0" err="1" smtClean="0"/>
              <a:t>Rée</a:t>
            </a:r>
            <a:r>
              <a:rPr lang="en-GB" dirty="0" smtClean="0"/>
              <a:t>, </a:t>
            </a:r>
            <a:r>
              <a:rPr lang="en-GB" i="1" dirty="0" smtClean="0"/>
              <a:t>I See a Voice: Deafness, Language and the Senses - - A Philosophical History</a:t>
            </a:r>
            <a:r>
              <a:rPr lang="en-GB" dirty="0" smtClean="0"/>
              <a:t>, p.23</a:t>
            </a:r>
            <a:endParaRPr lang="en-GB" dirty="0"/>
          </a:p>
        </p:txBody>
      </p:sp>
    </p:spTree>
    <p:extLst>
      <p:ext uri="{BB962C8B-B14F-4D97-AF65-F5344CB8AC3E}">
        <p14:creationId xmlns:p14="http://schemas.microsoft.com/office/powerpoint/2010/main" val="21216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19200"/>
            <a:ext cx="7772400" cy="2895600"/>
          </a:xfrm>
        </p:spPr>
        <p:txBody>
          <a:bodyPr>
            <a:normAutofit/>
          </a:bodyPr>
          <a:lstStyle/>
          <a:p>
            <a:pPr marL="68580" indent="0">
              <a:buNone/>
            </a:pPr>
            <a:r>
              <a:rPr lang="en-GB" sz="3600" dirty="0"/>
              <a:t>‘[. . .] movies control pace; a cartoonist has to be really smart to slow you down, a filmmaker just has to leave the camera where it is for a long </a:t>
            </a:r>
            <a:r>
              <a:rPr lang="en-GB" sz="3600" dirty="0" smtClean="0"/>
              <a:t>time.’</a:t>
            </a:r>
            <a:endParaRPr lang="en-GB" sz="3600" dirty="0"/>
          </a:p>
        </p:txBody>
      </p:sp>
      <p:sp>
        <p:nvSpPr>
          <p:cNvPr id="4" name="Subtitle 2"/>
          <p:cNvSpPr txBox="1">
            <a:spLocks/>
          </p:cNvSpPr>
          <p:nvPr/>
        </p:nvSpPr>
        <p:spPr>
          <a:xfrm>
            <a:off x="4191000" y="4114800"/>
            <a:ext cx="4800600" cy="762000"/>
          </a:xfrm>
          <a:prstGeom prst="rect">
            <a:avLst/>
          </a:prstGeom>
          <a:noFill/>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8580" indent="0">
              <a:buNone/>
            </a:pPr>
            <a:r>
              <a:rPr lang="en-GB" dirty="0" smtClean="0"/>
              <a:t>Frank Miller, ‘Men Without Fear: Creating Daredevil’ (DVD)</a:t>
            </a:r>
            <a:endParaRPr lang="en-GB" dirty="0"/>
          </a:p>
        </p:txBody>
      </p:sp>
    </p:spTree>
    <p:extLst>
      <p:ext uri="{BB962C8B-B14F-4D97-AF65-F5344CB8AC3E}">
        <p14:creationId xmlns:p14="http://schemas.microsoft.com/office/powerpoint/2010/main" val="173203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ott Pilgrim the App (trailer 2).mp4">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6"/>
          <a:stretch>
            <a:fillRect/>
          </a:stretch>
        </p:blipFill>
        <p:spPr>
          <a:xfrm>
            <a:off x="152400" y="762000"/>
            <a:ext cx="5418667" cy="3048000"/>
          </a:xfrm>
        </p:spPr>
      </p:pic>
      <p:sp>
        <p:nvSpPr>
          <p:cNvPr id="5" name="Content Placeholder 4"/>
          <p:cNvSpPr>
            <a:spLocks noGrp="1"/>
          </p:cNvSpPr>
          <p:nvPr>
            <p:ph sz="quarter" idx="14"/>
          </p:nvPr>
        </p:nvSpPr>
        <p:spPr>
          <a:xfrm>
            <a:off x="5626100" y="2895600"/>
            <a:ext cx="3479800" cy="3200400"/>
          </a:xfrm>
        </p:spPr>
        <p:txBody>
          <a:bodyPr/>
          <a:lstStyle/>
          <a:p>
            <a:pPr marL="68580" indent="0">
              <a:buNone/>
            </a:pPr>
            <a:r>
              <a:rPr lang="en-GB" sz="3600" dirty="0" smtClean="0"/>
              <a:t>‘Rogue </a:t>
            </a:r>
            <a:r>
              <a:rPr lang="en-GB" sz="3600" dirty="0"/>
              <a:t>electric </a:t>
            </a:r>
            <a:r>
              <a:rPr lang="en-GB" sz="3600" dirty="0" err="1"/>
              <a:t>strat</a:t>
            </a:r>
            <a:r>
              <a:rPr lang="en-GB" sz="3600" dirty="0"/>
              <a:t> clone through Zoom guitar effects</a:t>
            </a:r>
            <a:r>
              <a:rPr lang="en-GB" sz="3600" dirty="0" smtClean="0"/>
              <a:t>’</a:t>
            </a:r>
          </a:p>
          <a:p>
            <a:pPr marL="68580" indent="0">
              <a:buNone/>
            </a:pPr>
            <a:endParaRPr lang="en-GB" dirty="0"/>
          </a:p>
          <a:p>
            <a:pPr marL="68580" indent="0" algn="r">
              <a:buNone/>
            </a:pPr>
            <a:r>
              <a:rPr lang="en-GB" dirty="0" smtClean="0"/>
              <a:t>‘Noise Collector’</a:t>
            </a:r>
          </a:p>
          <a:p>
            <a:pPr marL="68580" indent="0">
              <a:buNone/>
            </a:pPr>
            <a:endParaRPr lang="en-GB" b="1" dirty="0" smtClean="0"/>
          </a:p>
          <a:p>
            <a:endParaRPr lang="en-GB" dirty="0"/>
          </a:p>
        </p:txBody>
      </p:sp>
      <p:sp>
        <p:nvSpPr>
          <p:cNvPr id="6" name="Title 5"/>
          <p:cNvSpPr>
            <a:spLocks noGrp="1"/>
          </p:cNvSpPr>
          <p:nvPr>
            <p:ph type="title"/>
          </p:nvPr>
        </p:nvSpPr>
        <p:spPr>
          <a:xfrm>
            <a:off x="685800" y="-152400"/>
            <a:ext cx="7772400" cy="1143000"/>
          </a:xfrm>
        </p:spPr>
        <p:txBody>
          <a:bodyPr>
            <a:normAutofit/>
          </a:bodyPr>
          <a:lstStyle/>
          <a:p>
            <a:r>
              <a:rPr lang="en-GB" i="1" dirty="0" smtClean="0"/>
              <a:t>Scott pilgrim’s precious little app</a:t>
            </a:r>
            <a:endParaRPr lang="en-GB" i="1" dirty="0"/>
          </a:p>
        </p:txBody>
      </p:sp>
      <p:pic>
        <p:nvPicPr>
          <p:cNvPr id="7" name="Guitar Solo 1 (Noise Collector).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590800" y="4495800"/>
            <a:ext cx="609600" cy="609600"/>
          </a:xfrm>
          <a:prstGeom prst="rect">
            <a:avLst/>
          </a:prstGeom>
        </p:spPr>
      </p:pic>
    </p:spTree>
    <p:extLst>
      <p:ext uri="{BB962C8B-B14F-4D97-AF65-F5344CB8AC3E}">
        <p14:creationId xmlns:p14="http://schemas.microsoft.com/office/powerpoint/2010/main" val="69691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4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1238" fill="hold"/>
                                        <p:tgtEl>
                                          <p:spTgt spid="7"/>
                                        </p:tgtEl>
                                      </p:cBhvr>
                                    </p:cmd>
                                  </p:childTnLst>
                                </p:cTn>
                              </p:par>
                            </p:childTnLst>
                          </p:cTn>
                        </p:par>
                      </p:childTnLst>
                    </p:cTn>
                  </p:par>
                </p:childTnLst>
              </p:cTn>
              <p:nextCondLst>
                <p:cond evt="onClick" delay="0">
                  <p:tgtEl>
                    <p:spTgt spid="7"/>
                  </p:tgtEl>
                </p:cond>
              </p:nextCondLst>
            </p:seq>
            <p:audio>
              <p:cMediaNode vol="80000">
                <p:cTn id="26" fill="hold" display="0">
                  <p:stCondLst>
                    <p:cond delay="indefinite"/>
                  </p:stCondLst>
                  <p:endCondLst>
                    <p:cond evt="onStopAudio" delay="0">
                      <p:tgtEl>
                        <p:sldTgt/>
                      </p:tgtEl>
                    </p:cond>
                  </p:endCondLst>
                </p:cTn>
                <p:tgtEl>
                  <p:spTgt spid="7"/>
                </p:tgtEl>
              </p:cMediaNode>
            </p:audio>
          </p:childTnLst>
        </p:cTn>
      </p:par>
    </p:tnLst>
    <p:bldLst>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Sounds with comics</a:t>
            </a:r>
            <a:endParaRPr lang="en-GB" dirty="0"/>
          </a:p>
        </p:txBody>
      </p:sp>
    </p:spTree>
    <p:extLst>
      <p:ext uri="{BB962C8B-B14F-4D97-AF65-F5344CB8AC3E}">
        <p14:creationId xmlns:p14="http://schemas.microsoft.com/office/powerpoint/2010/main" val="54264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dirty="0" smtClean="0"/>
              <a:t>Sounds with comics</a:t>
            </a:r>
            <a:endParaRPr lang="en-GB" dirty="0"/>
          </a:p>
        </p:txBody>
      </p:sp>
      <p:sp>
        <p:nvSpPr>
          <p:cNvPr id="5" name="Text Placeholder 4"/>
          <p:cNvSpPr>
            <a:spLocks noGrp="1"/>
          </p:cNvSpPr>
          <p:nvPr>
            <p:ph type="body" idx="1"/>
          </p:nvPr>
        </p:nvSpPr>
        <p:spPr/>
        <p:txBody>
          <a:bodyPr>
            <a:normAutofit fontScale="92500" lnSpcReduction="10000"/>
          </a:bodyPr>
          <a:lstStyle/>
          <a:p>
            <a:r>
              <a:rPr lang="en-GB" dirty="0" smtClean="0"/>
              <a:t>Audible content directly reproduces visual</a:t>
            </a:r>
            <a:endParaRPr lang="en-GB" dirty="0"/>
          </a:p>
        </p:txBody>
      </p:sp>
      <p:sp>
        <p:nvSpPr>
          <p:cNvPr id="6" name="Text Placeholder 5"/>
          <p:cNvSpPr>
            <a:spLocks noGrp="1"/>
          </p:cNvSpPr>
          <p:nvPr>
            <p:ph type="body" sz="quarter" idx="3"/>
          </p:nvPr>
        </p:nvSpPr>
        <p:spPr/>
        <p:txBody>
          <a:bodyPr>
            <a:normAutofit fontScale="92500" lnSpcReduction="10000"/>
          </a:bodyPr>
          <a:lstStyle/>
          <a:p>
            <a:r>
              <a:rPr lang="en-GB" dirty="0" smtClean="0"/>
              <a:t>Audible content does not directly reproduce visual</a:t>
            </a:r>
            <a:endParaRPr lang="en-GB" dirty="0"/>
          </a:p>
        </p:txBody>
      </p:sp>
      <p:pic>
        <p:nvPicPr>
          <p:cNvPr id="7" name="Content Placeholder 6"/>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119393" y="2209800"/>
            <a:ext cx="3020013" cy="3200400"/>
          </a:xfrm>
        </p:spPr>
      </p:pic>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85800" y="2546027"/>
            <a:ext cx="3657600" cy="2527945"/>
          </a:xfrm>
        </p:spPr>
      </p:pic>
    </p:spTree>
    <p:extLst>
      <p:ext uri="{BB962C8B-B14F-4D97-AF65-F5344CB8AC3E}">
        <p14:creationId xmlns:p14="http://schemas.microsoft.com/office/powerpoint/2010/main" val="356145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52400" y="1066800"/>
            <a:ext cx="4724400" cy="3265262"/>
          </a:xfrm>
        </p:spPr>
      </p:pic>
      <p:pic>
        <p:nvPicPr>
          <p:cNvPr id="5" name="Content Placeholder 4"/>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953000" y="152400"/>
            <a:ext cx="3958230" cy="5762580"/>
          </a:xfrm>
        </p:spPr>
      </p:pic>
    </p:spTree>
    <p:extLst>
      <p:ext uri="{BB962C8B-B14F-4D97-AF65-F5344CB8AC3E}">
        <p14:creationId xmlns:p14="http://schemas.microsoft.com/office/powerpoint/2010/main" val="274577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52400"/>
            <a:ext cx="8854716" cy="4267200"/>
          </a:xfrm>
        </p:spPr>
      </p:pic>
      <p:sp>
        <p:nvSpPr>
          <p:cNvPr id="9" name="Subtitle 2"/>
          <p:cNvSpPr txBox="1">
            <a:spLocks/>
          </p:cNvSpPr>
          <p:nvPr/>
        </p:nvSpPr>
        <p:spPr>
          <a:xfrm>
            <a:off x="2895600" y="4495800"/>
            <a:ext cx="6096000" cy="381000"/>
          </a:xfrm>
          <a:prstGeom prst="rect">
            <a:avLst/>
          </a:prstGeom>
          <a:noFill/>
        </p:spPr>
        <p:txBody>
          <a:bodyPr vert="horz" lIns="0" tIns="45720" rIns="0" bIns="45720" rtlCol="0">
            <a:normAutofit lnSpcReduction="10000"/>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8580" indent="0">
              <a:buNone/>
            </a:pPr>
            <a:r>
              <a:rPr lang="en-GB" dirty="0" smtClean="0"/>
              <a:t>Scott McCloud, </a:t>
            </a:r>
            <a:r>
              <a:rPr lang="en-GB" i="1" dirty="0" smtClean="0"/>
              <a:t>Understanding Comics: The Invisible Art</a:t>
            </a:r>
            <a:r>
              <a:rPr lang="en-GB" dirty="0" smtClean="0"/>
              <a:t>, p.25</a:t>
            </a:r>
            <a:endParaRPr lang="en-GB" dirty="0"/>
          </a:p>
        </p:txBody>
      </p:sp>
    </p:spTree>
    <p:extLst>
      <p:ext uri="{BB962C8B-B14F-4D97-AF65-F5344CB8AC3E}">
        <p14:creationId xmlns:p14="http://schemas.microsoft.com/office/powerpoint/2010/main" val="294212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19200"/>
            <a:ext cx="7772400" cy="2895600"/>
          </a:xfrm>
        </p:spPr>
        <p:txBody>
          <a:bodyPr>
            <a:normAutofit fontScale="92500"/>
          </a:bodyPr>
          <a:lstStyle/>
          <a:p>
            <a:pPr marL="68580" indent="0">
              <a:buNone/>
            </a:pPr>
            <a:r>
              <a:rPr lang="en-GB" sz="3600" dirty="0"/>
              <a:t>‘We </a:t>
            </a:r>
            <a:r>
              <a:rPr lang="en-GB" sz="3600" dirty="0" smtClean="0"/>
              <a:t>propose that </a:t>
            </a:r>
            <a:r>
              <a:rPr lang="en-GB" sz="3600" dirty="0"/>
              <a:t>when specific representations are accessed, they contribute to a form of auditory imaginary for speech that includes properties of the vocal characteristics of the assumed author’.</a:t>
            </a:r>
          </a:p>
        </p:txBody>
      </p:sp>
      <p:sp>
        <p:nvSpPr>
          <p:cNvPr id="4" name="Subtitle 2"/>
          <p:cNvSpPr txBox="1">
            <a:spLocks/>
          </p:cNvSpPr>
          <p:nvPr/>
        </p:nvSpPr>
        <p:spPr>
          <a:xfrm>
            <a:off x="4191000" y="4114800"/>
            <a:ext cx="4800600" cy="1066800"/>
          </a:xfrm>
          <a:prstGeom prst="rect">
            <a:avLst/>
          </a:prstGeom>
          <a:noFill/>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8580" indent="0">
              <a:buNone/>
            </a:pPr>
            <a:r>
              <a:rPr lang="en-GB" dirty="0" smtClean="0"/>
              <a:t>Jessica </a:t>
            </a:r>
            <a:r>
              <a:rPr lang="en-GB" dirty="0"/>
              <a:t>D</a:t>
            </a:r>
            <a:r>
              <a:rPr lang="en-GB" dirty="0" smtClean="0"/>
              <a:t>.</a:t>
            </a:r>
            <a:r>
              <a:rPr lang="en-GB" dirty="0"/>
              <a:t> </a:t>
            </a:r>
            <a:r>
              <a:rPr lang="en-GB" dirty="0" smtClean="0"/>
              <a:t> Alexander </a:t>
            </a:r>
            <a:r>
              <a:rPr lang="en-GB" dirty="0"/>
              <a:t>and Lynne C. </a:t>
            </a:r>
            <a:r>
              <a:rPr lang="en-GB" dirty="0" err="1" smtClean="0"/>
              <a:t>Nygaard</a:t>
            </a:r>
            <a:r>
              <a:rPr lang="en-GB" dirty="0" smtClean="0"/>
              <a:t>, ‘Reading </a:t>
            </a:r>
            <a:r>
              <a:rPr lang="en-GB" dirty="0"/>
              <a:t>Voices and Hearing Text: Talker-Specific Auditory Imagery in Reading</a:t>
            </a:r>
            <a:r>
              <a:rPr lang="en-GB" dirty="0" smtClean="0"/>
              <a:t>’, p.457</a:t>
            </a:r>
            <a:endParaRPr lang="en-GB" dirty="0"/>
          </a:p>
        </p:txBody>
      </p:sp>
    </p:spTree>
    <p:extLst>
      <p:ext uri="{BB962C8B-B14F-4D97-AF65-F5344CB8AC3E}">
        <p14:creationId xmlns:p14="http://schemas.microsoft.com/office/powerpoint/2010/main" val="388646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839200" cy="5334000"/>
          </a:xfrm>
        </p:spPr>
        <p:txBody>
          <a:bodyPr>
            <a:noAutofit/>
          </a:bodyPr>
          <a:lstStyle/>
          <a:p>
            <a:pPr marL="68580" indent="0">
              <a:buNone/>
            </a:pPr>
            <a:r>
              <a:rPr lang="en-GB" sz="2700" dirty="0" smtClean="0"/>
              <a:t>‘Ever </a:t>
            </a:r>
            <a:r>
              <a:rPr lang="en-GB" sz="2700" dirty="0"/>
              <a:t>wonder who is speaking in the panel that only shows Reed's lab and one word balloon reading, "We just keep enough money to pay our expenses. Every other cent goes into developing the most effective super-crime-fighting apparatus we can create!" and the other balloon reading, "Besides, aren't you wanted by the police? This isn't Outlaws Anonymous!" In other words, which of the Four rags on </a:t>
            </a:r>
            <a:r>
              <a:rPr lang="en-GB" sz="2700" dirty="0" err="1"/>
              <a:t>Spidey</a:t>
            </a:r>
            <a:r>
              <a:rPr lang="en-GB" sz="2700" dirty="0"/>
              <a:t> about being wanted? Well, in this version, </a:t>
            </a:r>
            <a:r>
              <a:rPr lang="en-GB" sz="2700" dirty="0" err="1"/>
              <a:t>Mr.</a:t>
            </a:r>
            <a:r>
              <a:rPr lang="en-GB" sz="2700" dirty="0"/>
              <a:t> Fantastic reads the first balloon (makes sense) and the second one comes from the Invisible Girl. Somehow I always visualized that ragging coming from the Human Torch. The disembodied "Wait! Come back!" in the next panel is also voiced by </a:t>
            </a:r>
            <a:r>
              <a:rPr lang="en-GB" sz="2700" dirty="0" err="1"/>
              <a:t>Mr.</a:t>
            </a:r>
            <a:r>
              <a:rPr lang="en-GB" sz="2700" dirty="0"/>
              <a:t> F</a:t>
            </a:r>
            <a:r>
              <a:rPr lang="en-GB" sz="2700" dirty="0" smtClean="0"/>
              <a:t>.’</a:t>
            </a:r>
            <a:endParaRPr lang="en-GB" sz="2700" dirty="0"/>
          </a:p>
        </p:txBody>
      </p:sp>
      <p:sp>
        <p:nvSpPr>
          <p:cNvPr id="4" name="Subtitle 2"/>
          <p:cNvSpPr txBox="1">
            <a:spLocks/>
          </p:cNvSpPr>
          <p:nvPr/>
        </p:nvSpPr>
        <p:spPr>
          <a:xfrm>
            <a:off x="5029200" y="5334000"/>
            <a:ext cx="4114800" cy="762000"/>
          </a:xfrm>
          <a:prstGeom prst="rect">
            <a:avLst/>
          </a:prstGeom>
          <a:noFill/>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8580" indent="0">
              <a:buNone/>
            </a:pPr>
            <a:r>
              <a:rPr lang="en-GB" dirty="0" smtClean="0"/>
              <a:t>Al </a:t>
            </a:r>
            <a:r>
              <a:rPr lang="en-GB" dirty="0" err="1" smtClean="0"/>
              <a:t>Sjoerdsma</a:t>
            </a:r>
            <a:r>
              <a:rPr lang="en-GB" dirty="0"/>
              <a:t>,</a:t>
            </a:r>
            <a:r>
              <a:rPr lang="en-GB" dirty="0" smtClean="0"/>
              <a:t> ‘</a:t>
            </a:r>
            <a:r>
              <a:rPr lang="en-GB" dirty="0"/>
              <a:t>Audio: Golden Records: </a:t>
            </a:r>
            <a:r>
              <a:rPr lang="en-GB" i="1" dirty="0"/>
              <a:t>Amazing Spider-Man</a:t>
            </a:r>
            <a:r>
              <a:rPr lang="en-GB" dirty="0"/>
              <a:t> #1’ </a:t>
            </a:r>
            <a:r>
              <a:rPr lang="en-GB" dirty="0" smtClean="0"/>
              <a:t>(website)</a:t>
            </a:r>
            <a:endParaRPr lang="en-GB" dirty="0"/>
          </a:p>
        </p:txBody>
      </p:sp>
    </p:spTree>
    <p:extLst>
      <p:ext uri="{BB962C8B-B14F-4D97-AF65-F5344CB8AC3E}">
        <p14:creationId xmlns:p14="http://schemas.microsoft.com/office/powerpoint/2010/main" val="194532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76200"/>
            <a:ext cx="6553200" cy="5167547"/>
          </a:xfrm>
        </p:spPr>
      </p:pic>
      <p:sp>
        <p:nvSpPr>
          <p:cNvPr id="5" name="Subtitle 2"/>
          <p:cNvSpPr txBox="1">
            <a:spLocks/>
          </p:cNvSpPr>
          <p:nvPr/>
        </p:nvSpPr>
        <p:spPr>
          <a:xfrm>
            <a:off x="5029200" y="5334000"/>
            <a:ext cx="4114800" cy="762000"/>
          </a:xfrm>
          <a:prstGeom prst="rect">
            <a:avLst/>
          </a:prstGeom>
          <a:noFill/>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8580" indent="0">
              <a:buNone/>
            </a:pPr>
            <a:r>
              <a:rPr lang="en-GB" dirty="0" smtClean="0"/>
              <a:t>Stan Lee and Steve </a:t>
            </a:r>
            <a:r>
              <a:rPr lang="en-GB" dirty="0" err="1" smtClean="0"/>
              <a:t>Ditko</a:t>
            </a:r>
            <a:r>
              <a:rPr lang="en-GB" dirty="0" smtClean="0"/>
              <a:t> et al, </a:t>
            </a:r>
            <a:r>
              <a:rPr lang="en-GB" i="1" dirty="0" smtClean="0"/>
              <a:t>Amazing Spider-Man </a:t>
            </a:r>
            <a:r>
              <a:rPr lang="en-GB" dirty="0" smtClean="0"/>
              <a:t>#1, p.4</a:t>
            </a:r>
            <a:endParaRPr lang="en-GB" dirty="0"/>
          </a:p>
        </p:txBody>
      </p:sp>
    </p:spTree>
    <p:extLst>
      <p:ext uri="{BB962C8B-B14F-4D97-AF65-F5344CB8AC3E}">
        <p14:creationId xmlns:p14="http://schemas.microsoft.com/office/powerpoint/2010/main" val="348385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4191000" y="5334000"/>
            <a:ext cx="4953000" cy="381000"/>
          </a:xfrm>
          <a:prstGeom prst="rect">
            <a:avLst/>
          </a:prstGeom>
          <a:noFill/>
        </p:spPr>
        <p:txBody>
          <a:bodyPr vert="horz" lIns="0" tIns="45720" rIns="0" bIns="45720" rtlCol="0">
            <a:normAutofit lnSpcReduction="10000"/>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8580" indent="0">
              <a:buNone/>
            </a:pPr>
            <a:r>
              <a:rPr lang="en-GB" dirty="0" smtClean="0"/>
              <a:t>David </a:t>
            </a:r>
            <a:r>
              <a:rPr lang="en-GB" dirty="0" err="1" smtClean="0"/>
              <a:t>Mazzucchelli</a:t>
            </a:r>
            <a:r>
              <a:rPr lang="en-GB" dirty="0" smtClean="0"/>
              <a:t>, </a:t>
            </a:r>
            <a:r>
              <a:rPr lang="en-GB" i="1" dirty="0" err="1" smtClean="0"/>
              <a:t>Asterios</a:t>
            </a:r>
            <a:r>
              <a:rPr lang="en-GB" i="1" dirty="0" smtClean="0"/>
              <a:t> Polyp</a:t>
            </a:r>
            <a:r>
              <a:rPr lang="en-GB" dirty="0" smtClean="0"/>
              <a:t>, </a:t>
            </a:r>
            <a:r>
              <a:rPr lang="en-GB" dirty="0"/>
              <a:t> </a:t>
            </a:r>
            <a:r>
              <a:rPr lang="en-GB" dirty="0" err="1" smtClean="0"/>
              <a:t>unpaginated</a:t>
            </a:r>
            <a:endParaRPr lang="en-GB" dirty="0"/>
          </a:p>
        </p:txBody>
      </p:sp>
      <p:pic>
        <p:nvPicPr>
          <p:cNvPr id="3" name="Content Placeholder 2"/>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36967" y="76200"/>
            <a:ext cx="5930633" cy="5177271"/>
          </a:xfrm>
        </p:spPr>
      </p:pic>
    </p:spTree>
    <p:extLst>
      <p:ext uri="{BB962C8B-B14F-4D97-AF65-F5344CB8AC3E}">
        <p14:creationId xmlns:p14="http://schemas.microsoft.com/office/powerpoint/2010/main" val="356506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51604" y="457200"/>
            <a:ext cx="4244196" cy="4498848"/>
          </a:xfrm>
        </p:spPr>
      </p:pic>
      <p:sp>
        <p:nvSpPr>
          <p:cNvPr id="5" name="Content Placeholder 4"/>
          <p:cNvSpPr>
            <a:spLocks noGrp="1"/>
          </p:cNvSpPr>
          <p:nvPr>
            <p:ph sz="quarter" idx="14"/>
          </p:nvPr>
        </p:nvSpPr>
        <p:spPr>
          <a:xfrm>
            <a:off x="4800600" y="457200"/>
            <a:ext cx="4038600" cy="4800600"/>
          </a:xfrm>
        </p:spPr>
        <p:txBody>
          <a:bodyPr>
            <a:normAutofit fontScale="92500" lnSpcReduction="20000"/>
          </a:bodyPr>
          <a:lstStyle/>
          <a:p>
            <a:pPr marL="68580" indent="0">
              <a:buNone/>
            </a:pPr>
            <a:r>
              <a:rPr lang="en-GB" sz="3300" dirty="0"/>
              <a:t>‘A double reading of this book is essential for the reader who has the task of listening to Dominique Grange’s songs with their eyes focused on </a:t>
            </a:r>
            <a:r>
              <a:rPr lang="en-GB" sz="3300" dirty="0" err="1"/>
              <a:t>Tardi’s</a:t>
            </a:r>
            <a:r>
              <a:rPr lang="en-GB" sz="3300" dirty="0"/>
              <a:t> </a:t>
            </a:r>
            <a:r>
              <a:rPr lang="en-GB" sz="3300" dirty="0" smtClean="0"/>
              <a:t>pictures.’</a:t>
            </a:r>
          </a:p>
          <a:p>
            <a:pPr marL="68580" indent="0">
              <a:buNone/>
            </a:pPr>
            <a:endParaRPr lang="en-GB" dirty="0"/>
          </a:p>
          <a:p>
            <a:pPr marL="68580" indent="0" algn="r">
              <a:buNone/>
            </a:pPr>
            <a:r>
              <a:rPr lang="en-GB" dirty="0"/>
              <a:t> </a:t>
            </a:r>
            <a:r>
              <a:rPr lang="en-GB" sz="2400" dirty="0" err="1"/>
              <a:t>Casterman</a:t>
            </a:r>
            <a:r>
              <a:rPr lang="en-GB" sz="2400" dirty="0"/>
              <a:t>, ‘</a:t>
            </a:r>
            <a:r>
              <a:rPr lang="en-GB" sz="2400" i="1" dirty="0"/>
              <a:t>1968-2008...</a:t>
            </a:r>
            <a:r>
              <a:rPr lang="en-GB" sz="2400" i="1" dirty="0" err="1"/>
              <a:t>N’effacez</a:t>
            </a:r>
            <a:r>
              <a:rPr lang="en-GB" sz="2400" i="1" dirty="0"/>
              <a:t> pas </a:t>
            </a:r>
            <a:r>
              <a:rPr lang="en-GB" sz="2400" i="1" dirty="0" err="1"/>
              <a:t>nos</a:t>
            </a:r>
            <a:r>
              <a:rPr lang="en-GB" sz="2400" i="1" dirty="0"/>
              <a:t> traces !</a:t>
            </a:r>
            <a:r>
              <a:rPr lang="en-GB" sz="2400" dirty="0"/>
              <a:t>’ </a:t>
            </a:r>
            <a:r>
              <a:rPr lang="en-GB" sz="2400" dirty="0" smtClean="0"/>
              <a:t>(website), translation </a:t>
            </a:r>
            <a:r>
              <a:rPr lang="en-GB" sz="2400" dirty="0"/>
              <a:t>by Hayleigh Nash (2010) </a:t>
            </a:r>
            <a:endParaRPr lang="en-GB" sz="2400" dirty="0" smtClean="0"/>
          </a:p>
          <a:p>
            <a:pPr marL="68580" indent="0">
              <a:buNone/>
            </a:pPr>
            <a:endParaRPr lang="en-GB" sz="2400" b="1" dirty="0" smtClean="0"/>
          </a:p>
          <a:p>
            <a:endParaRPr lang="en-GB" sz="2400" dirty="0"/>
          </a:p>
        </p:txBody>
      </p:sp>
    </p:spTree>
    <p:extLst>
      <p:ext uri="{BB962C8B-B14F-4D97-AF65-F5344CB8AC3E}">
        <p14:creationId xmlns:p14="http://schemas.microsoft.com/office/powerpoint/2010/main" val="371173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28600"/>
            <a:ext cx="7772400" cy="1143000"/>
          </a:xfrm>
        </p:spPr>
        <p:txBody>
          <a:bodyPr>
            <a:normAutofit/>
          </a:bodyPr>
          <a:lstStyle/>
          <a:p>
            <a:r>
              <a:rPr lang="en-GB" dirty="0" smtClean="0"/>
              <a:t>References 				(1 of 2)</a:t>
            </a:r>
            <a:endParaRPr lang="en-GB" dirty="0"/>
          </a:p>
        </p:txBody>
      </p:sp>
      <p:sp>
        <p:nvSpPr>
          <p:cNvPr id="6" name="Content Placeholder 5"/>
          <p:cNvSpPr>
            <a:spLocks noGrp="1"/>
          </p:cNvSpPr>
          <p:nvPr>
            <p:ph idx="1"/>
          </p:nvPr>
        </p:nvSpPr>
        <p:spPr>
          <a:xfrm>
            <a:off x="0" y="609600"/>
            <a:ext cx="9144000" cy="5257799"/>
          </a:xfrm>
        </p:spPr>
        <p:txBody>
          <a:bodyPr>
            <a:normAutofit fontScale="25000" lnSpcReduction="20000"/>
          </a:bodyPr>
          <a:lstStyle/>
          <a:p>
            <a:r>
              <a:rPr lang="en-US" sz="5600" dirty="0" smtClean="0"/>
              <a:t>Alexander</a:t>
            </a:r>
            <a:r>
              <a:rPr lang="en-US" sz="5600" dirty="0"/>
              <a:t>, Jessica D. and Lynne C. </a:t>
            </a:r>
            <a:r>
              <a:rPr lang="en-US" sz="5600" dirty="0" err="1"/>
              <a:t>Nygaard</a:t>
            </a:r>
            <a:r>
              <a:rPr lang="en-US" sz="5600" dirty="0"/>
              <a:t>. "Reading Voices and Hearing Text: Talker Specific Auditory Imagination in Reading." </a:t>
            </a:r>
            <a:r>
              <a:rPr lang="en-US" sz="5600" u="sng" dirty="0"/>
              <a:t>Journal of Experimental Psychology: Human Perception and Performance</a:t>
            </a:r>
            <a:r>
              <a:rPr lang="en-US" sz="5600" dirty="0"/>
              <a:t> 34.2 (2008): 446-459.</a:t>
            </a:r>
            <a:endParaRPr lang="en-GB" sz="5600" dirty="0"/>
          </a:p>
          <a:p>
            <a:r>
              <a:rPr lang="en-US" sz="5600" u="sng" dirty="0"/>
              <a:t>Batman: The Movie</a:t>
            </a:r>
            <a:r>
              <a:rPr lang="en-US" sz="5600" dirty="0"/>
              <a:t>. Dir. Leslie H. Martinson. 20th Century Fox. 1966 (2002).</a:t>
            </a:r>
            <a:endParaRPr lang="en-GB" sz="5600" dirty="0"/>
          </a:p>
          <a:p>
            <a:r>
              <a:rPr lang="en-US" sz="5600" dirty="0" err="1"/>
              <a:t>Bolinger</a:t>
            </a:r>
            <a:r>
              <a:rPr lang="en-US" sz="5600" dirty="0"/>
              <a:t>, Dwight, ed. </a:t>
            </a:r>
            <a:r>
              <a:rPr lang="en-US" sz="5600" u="sng" dirty="0"/>
              <a:t>Intonation: Selected Readings</a:t>
            </a:r>
            <a:r>
              <a:rPr lang="en-US" sz="5600" dirty="0"/>
              <a:t>. </a:t>
            </a:r>
            <a:r>
              <a:rPr lang="en-US" sz="5600" dirty="0" err="1"/>
              <a:t>Harmondsworth</a:t>
            </a:r>
            <a:r>
              <a:rPr lang="en-US" sz="5600" dirty="0"/>
              <a:t>: Penguin, 1972.</a:t>
            </a:r>
            <a:endParaRPr lang="en-GB" sz="5600" dirty="0"/>
          </a:p>
          <a:p>
            <a:r>
              <a:rPr lang="en-US" sz="5600" dirty="0" err="1"/>
              <a:t>Casterman</a:t>
            </a:r>
            <a:r>
              <a:rPr lang="en-US" sz="5600" dirty="0"/>
              <a:t>. </a:t>
            </a:r>
            <a:r>
              <a:rPr lang="en-US" sz="5600" u="sng" dirty="0"/>
              <a:t>1968-2008...</a:t>
            </a:r>
            <a:r>
              <a:rPr lang="en-US" sz="5600" u="sng" dirty="0" err="1"/>
              <a:t>N'effacez</a:t>
            </a:r>
            <a:r>
              <a:rPr lang="en-US" sz="5600" u="sng" dirty="0"/>
              <a:t> pas </a:t>
            </a:r>
            <a:r>
              <a:rPr lang="en-US" sz="5600" u="sng" dirty="0" err="1"/>
              <a:t>nos</a:t>
            </a:r>
            <a:r>
              <a:rPr lang="en-US" sz="5600" u="sng" dirty="0"/>
              <a:t> traces !</a:t>
            </a:r>
            <a:r>
              <a:rPr lang="en-US" sz="5600" dirty="0"/>
              <a:t> </a:t>
            </a:r>
            <a:r>
              <a:rPr lang="en-US" sz="5600" dirty="0" err="1"/>
              <a:t>n.d.</a:t>
            </a:r>
            <a:r>
              <a:rPr lang="en-US" sz="5600" dirty="0"/>
              <a:t> 10 May 2010 &lt;http://bd.casterman.com/albums_detail.cfm?id=11764&gt;.</a:t>
            </a:r>
            <a:endParaRPr lang="en-GB" sz="5600" dirty="0"/>
          </a:p>
          <a:p>
            <a:r>
              <a:rPr lang="en-US" sz="5600" dirty="0" err="1"/>
              <a:t>Chion</a:t>
            </a:r>
            <a:r>
              <a:rPr lang="en-US" sz="5600" dirty="0"/>
              <a:t>, Michel. "Sound Film - Worthy of the Name." </a:t>
            </a:r>
            <a:r>
              <a:rPr lang="en-US" sz="5600" u="sng" dirty="0"/>
              <a:t>Visual Sense: A Cultural Reader</a:t>
            </a:r>
            <a:r>
              <a:rPr lang="en-US" sz="5600" dirty="0"/>
              <a:t>. Ed. Elizabeth Edwards and </a:t>
            </a:r>
            <a:r>
              <a:rPr lang="en-US" sz="5600" dirty="0" err="1"/>
              <a:t>Kaushik</a:t>
            </a:r>
            <a:r>
              <a:rPr lang="en-US" sz="5600" dirty="0"/>
              <a:t> </a:t>
            </a:r>
            <a:r>
              <a:rPr lang="en-US" sz="5600" dirty="0" err="1"/>
              <a:t>Bhaumik</a:t>
            </a:r>
            <a:r>
              <a:rPr lang="en-US" sz="5600" dirty="0"/>
              <a:t>. Oxford &amp; New York: Berg, 2008. 249-254.</a:t>
            </a:r>
            <a:endParaRPr lang="en-GB" sz="5600" dirty="0"/>
          </a:p>
          <a:p>
            <a:r>
              <a:rPr lang="en-US" sz="5600" dirty="0"/>
              <a:t>Covey, Suzanne. "Beyond the Balloon: Sound Effects and Background Text in Lynn Johnson's For Better or For Worse." </a:t>
            </a:r>
            <a:r>
              <a:rPr lang="en-US" sz="5600" u="sng" dirty="0" err="1"/>
              <a:t>ImageText</a:t>
            </a:r>
            <a:r>
              <a:rPr lang="en-US" sz="5600" u="sng" dirty="0"/>
              <a:t>: Interdisciplinary Comics Studies</a:t>
            </a:r>
            <a:r>
              <a:rPr lang="en-US" sz="5600" dirty="0"/>
              <a:t> 2.2 (2006): http://www.english.ufl.edu/imagetext/archives/v2_2/covey/.</a:t>
            </a:r>
            <a:endParaRPr lang="en-GB" sz="5600" dirty="0"/>
          </a:p>
          <a:p>
            <a:r>
              <a:rPr lang="en-US" sz="5600" dirty="0" err="1"/>
              <a:t>EduComics</a:t>
            </a:r>
            <a:r>
              <a:rPr lang="en-US" sz="5600" dirty="0"/>
              <a:t>. </a:t>
            </a:r>
            <a:r>
              <a:rPr lang="en-US" sz="5600" u="sng" dirty="0" err="1"/>
              <a:t>Edu</a:t>
            </a:r>
            <a:r>
              <a:rPr lang="en-US" sz="5600" u="sng" dirty="0"/>
              <a:t> Comics Project</a:t>
            </a:r>
            <a:r>
              <a:rPr lang="en-US" sz="5600" dirty="0"/>
              <a:t>. </a:t>
            </a:r>
            <a:r>
              <a:rPr lang="en-US" sz="5600" dirty="0" err="1"/>
              <a:t>n.d.</a:t>
            </a:r>
            <a:r>
              <a:rPr lang="en-US" sz="5600" dirty="0"/>
              <a:t> 13 December 2010 &lt;http://www.educomics.org/&gt;&gt;.</a:t>
            </a:r>
            <a:endParaRPr lang="en-GB" sz="5600" dirty="0"/>
          </a:p>
          <a:p>
            <a:r>
              <a:rPr lang="en-US" sz="5600" u="sng" dirty="0"/>
              <a:t>Golden Book &amp; Record Sets Advert</a:t>
            </a:r>
            <a:r>
              <a:rPr lang="en-US" sz="5600" dirty="0"/>
              <a:t>. </a:t>
            </a:r>
            <a:r>
              <a:rPr lang="en-US" sz="5600" dirty="0" err="1"/>
              <a:t>n.d.</a:t>
            </a:r>
            <a:r>
              <a:rPr lang="en-US" sz="5600" dirty="0"/>
              <a:t> 13 December 2010 &lt;http://www.neatstuffsite.com/npics/300-1110-204b.jpg&gt;.</a:t>
            </a:r>
            <a:endParaRPr lang="en-GB" sz="5600" dirty="0"/>
          </a:p>
          <a:p>
            <a:r>
              <a:rPr lang="en-US" sz="5600" dirty="0"/>
              <a:t>Grange, Dominique and </a:t>
            </a:r>
            <a:r>
              <a:rPr lang="en-US" sz="5600" dirty="0" err="1"/>
              <a:t>Tardi</a:t>
            </a:r>
            <a:r>
              <a:rPr lang="en-US" sz="5600" dirty="0"/>
              <a:t>. </a:t>
            </a:r>
            <a:r>
              <a:rPr lang="en-US" sz="5600" u="sng" dirty="0"/>
              <a:t>1968-2008...</a:t>
            </a:r>
            <a:r>
              <a:rPr lang="en-US" sz="5600" u="sng" dirty="0" err="1"/>
              <a:t>N'effacez</a:t>
            </a:r>
            <a:r>
              <a:rPr lang="en-US" sz="5600" u="sng" dirty="0"/>
              <a:t> pas </a:t>
            </a:r>
            <a:r>
              <a:rPr lang="en-US" sz="5600" u="sng" dirty="0" err="1"/>
              <a:t>nos</a:t>
            </a:r>
            <a:r>
              <a:rPr lang="en-US" sz="5600" u="sng" dirty="0"/>
              <a:t> traces !</a:t>
            </a:r>
            <a:r>
              <a:rPr lang="en-US" sz="5600" dirty="0"/>
              <a:t> </a:t>
            </a:r>
            <a:r>
              <a:rPr lang="en-US" sz="5600" dirty="0" err="1"/>
              <a:t>Pantin</a:t>
            </a:r>
            <a:r>
              <a:rPr lang="en-US" sz="5600" dirty="0"/>
              <a:t>: </a:t>
            </a:r>
            <a:r>
              <a:rPr lang="en-US" sz="5600" dirty="0" err="1"/>
              <a:t>Casterman</a:t>
            </a:r>
            <a:r>
              <a:rPr lang="en-US" sz="5600" dirty="0"/>
              <a:t>, 2008.</a:t>
            </a:r>
            <a:endParaRPr lang="en-GB" sz="5600" dirty="0"/>
          </a:p>
          <a:p>
            <a:r>
              <a:rPr lang="en-US" sz="5600" dirty="0"/>
              <a:t>Groensteen, Thierry. </a:t>
            </a:r>
            <a:r>
              <a:rPr lang="en-US" sz="5600" u="sng" dirty="0"/>
              <a:t>The System of Comics</a:t>
            </a:r>
            <a:r>
              <a:rPr lang="en-US" sz="5600" dirty="0"/>
              <a:t>. Trans. Bart </a:t>
            </a:r>
            <a:r>
              <a:rPr lang="en-US" sz="5600" dirty="0" err="1"/>
              <a:t>Beaty</a:t>
            </a:r>
            <a:r>
              <a:rPr lang="en-US" sz="5600" dirty="0"/>
              <a:t> and Nick Nguyen. Jackson: University Press of Mississippi, 2007.</a:t>
            </a:r>
            <a:endParaRPr lang="en-GB" sz="5600" dirty="0"/>
          </a:p>
          <a:p>
            <a:r>
              <a:rPr lang="en-US" sz="5600" dirty="0" err="1"/>
              <a:t>Hergé</a:t>
            </a:r>
            <a:r>
              <a:rPr lang="en-US" sz="5600" dirty="0"/>
              <a:t>. "The Adventures of </a:t>
            </a:r>
            <a:r>
              <a:rPr lang="en-US" sz="5600" dirty="0" err="1"/>
              <a:t>Tintin</a:t>
            </a:r>
            <a:r>
              <a:rPr lang="en-US" sz="5600" dirty="0"/>
              <a:t>: Land of Black Gold." </a:t>
            </a:r>
            <a:r>
              <a:rPr lang="en-US" sz="5600" dirty="0" err="1"/>
              <a:t>Hergé</a:t>
            </a:r>
            <a:r>
              <a:rPr lang="en-US" sz="5600" dirty="0"/>
              <a:t>. </a:t>
            </a:r>
            <a:r>
              <a:rPr lang="en-US" sz="5600" u="sng" dirty="0"/>
              <a:t>The Adventures of </a:t>
            </a:r>
            <a:r>
              <a:rPr lang="en-US" sz="5600" u="sng" dirty="0" err="1"/>
              <a:t>Tintin</a:t>
            </a:r>
            <a:r>
              <a:rPr lang="en-US" sz="5600" u="sng" dirty="0"/>
              <a:t> Volume 5</a:t>
            </a:r>
            <a:r>
              <a:rPr lang="en-US" sz="5600" dirty="0"/>
              <a:t>. London: Egmont Books Limited, 1950 (2003). 3-64.</a:t>
            </a:r>
            <a:endParaRPr lang="en-GB" sz="5600" dirty="0"/>
          </a:p>
          <a:p>
            <a:r>
              <a:rPr lang="en-US" sz="5600" dirty="0" err="1"/>
              <a:t>Ihde</a:t>
            </a:r>
            <a:r>
              <a:rPr lang="en-US" sz="5600" dirty="0"/>
              <a:t>, Don. "Auditory Imagination." </a:t>
            </a:r>
            <a:r>
              <a:rPr lang="en-US" sz="5600" u="sng" dirty="0"/>
              <a:t>The Auditory Culture Reader</a:t>
            </a:r>
            <a:r>
              <a:rPr lang="en-US" sz="5600" dirty="0"/>
              <a:t>. Ed. Michael Bull and Les Back. Oxford &amp; New York: Berg, 2003 (2005). 61-66</a:t>
            </a:r>
            <a:r>
              <a:rPr lang="en-US" sz="5600" dirty="0" smtClean="0"/>
              <a:t>.</a:t>
            </a:r>
          </a:p>
          <a:p>
            <a:r>
              <a:rPr lang="en-US" sz="6000" dirty="0" err="1"/>
              <a:t>Khordoc</a:t>
            </a:r>
            <a:r>
              <a:rPr lang="en-US" sz="6000" dirty="0"/>
              <a:t>, Catherine. "The Comic Book's Soundtrack: Visual Sound Effects in </a:t>
            </a:r>
            <a:r>
              <a:rPr lang="en-US" sz="6000" dirty="0" err="1"/>
              <a:t>Asterix</a:t>
            </a:r>
            <a:r>
              <a:rPr lang="en-US" sz="6000" dirty="0"/>
              <a:t>." </a:t>
            </a:r>
            <a:r>
              <a:rPr lang="en-US" sz="6000" u="sng" dirty="0"/>
              <a:t>The language of comics: word and image</a:t>
            </a:r>
            <a:r>
              <a:rPr lang="en-US" sz="6000" dirty="0"/>
              <a:t>. Ed. Robin </a:t>
            </a:r>
            <a:r>
              <a:rPr lang="en-US" sz="6000" dirty="0" err="1"/>
              <a:t>Varnum</a:t>
            </a:r>
            <a:r>
              <a:rPr lang="en-US" sz="6000" dirty="0"/>
              <a:t> and Christina T. Gibbons. Jackson, Miss: University Press of Mississippi, 2001. 156-173</a:t>
            </a:r>
            <a:r>
              <a:rPr lang="en-US" sz="6000" dirty="0" smtClean="0"/>
              <a:t>.</a:t>
            </a:r>
            <a:endParaRPr lang="en-GB" sz="5600" dirty="0"/>
          </a:p>
          <a:p>
            <a:endParaRPr lang="en-GB" dirty="0"/>
          </a:p>
        </p:txBody>
      </p:sp>
    </p:spTree>
    <p:extLst>
      <p:ext uri="{BB962C8B-B14F-4D97-AF65-F5344CB8AC3E}">
        <p14:creationId xmlns:p14="http://schemas.microsoft.com/office/powerpoint/2010/main" val="2371396032"/>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28600"/>
            <a:ext cx="7772400" cy="1143000"/>
          </a:xfrm>
        </p:spPr>
        <p:txBody>
          <a:bodyPr>
            <a:normAutofit/>
          </a:bodyPr>
          <a:lstStyle/>
          <a:p>
            <a:r>
              <a:rPr lang="en-GB" dirty="0" smtClean="0"/>
              <a:t>References 				(2 of 2)</a:t>
            </a:r>
            <a:endParaRPr lang="en-GB" dirty="0"/>
          </a:p>
        </p:txBody>
      </p:sp>
      <p:sp>
        <p:nvSpPr>
          <p:cNvPr id="6" name="Content Placeholder 5"/>
          <p:cNvSpPr>
            <a:spLocks noGrp="1"/>
          </p:cNvSpPr>
          <p:nvPr>
            <p:ph idx="1"/>
          </p:nvPr>
        </p:nvSpPr>
        <p:spPr>
          <a:xfrm>
            <a:off x="0" y="609601"/>
            <a:ext cx="9144000" cy="5105400"/>
          </a:xfrm>
        </p:spPr>
        <p:txBody>
          <a:bodyPr>
            <a:noAutofit/>
          </a:bodyPr>
          <a:lstStyle/>
          <a:p>
            <a:r>
              <a:rPr lang="en-US" sz="1400" dirty="0" err="1" smtClean="0"/>
              <a:t>Kunzle</a:t>
            </a:r>
            <a:r>
              <a:rPr lang="en-US" sz="1400" dirty="0"/>
              <a:t>, David. "The Voices of Silence: </a:t>
            </a:r>
            <a:r>
              <a:rPr lang="en-US" sz="1400" dirty="0" err="1"/>
              <a:t>Willette</a:t>
            </a:r>
            <a:r>
              <a:rPr lang="en-US" sz="1400" dirty="0"/>
              <a:t>, </a:t>
            </a:r>
            <a:r>
              <a:rPr lang="en-US" sz="1400" dirty="0" err="1"/>
              <a:t>Steinlen</a:t>
            </a:r>
            <a:r>
              <a:rPr lang="en-US" sz="1400" dirty="0"/>
              <a:t> and the Introduction of the Silent Strip in the Chat Noir, with a German Coda." </a:t>
            </a:r>
            <a:r>
              <a:rPr lang="en-US" sz="1400" u="sng" dirty="0"/>
              <a:t>The language of comics: word and image</a:t>
            </a:r>
            <a:r>
              <a:rPr lang="en-US" sz="1400" dirty="0"/>
              <a:t>. Ed. Robin </a:t>
            </a:r>
            <a:r>
              <a:rPr lang="en-US" sz="1400" dirty="0" err="1"/>
              <a:t>Varnum</a:t>
            </a:r>
            <a:r>
              <a:rPr lang="en-US" sz="1400" dirty="0"/>
              <a:t> and Christina T. Gibbons. Jackson, Miss: University Press of Mississippi, 2001. 3-18.</a:t>
            </a:r>
            <a:endParaRPr lang="en-GB" sz="1400" dirty="0"/>
          </a:p>
          <a:p>
            <a:r>
              <a:rPr lang="en-US" sz="1400" dirty="0"/>
              <a:t>Lichtenstein, Roy. </a:t>
            </a:r>
            <a:r>
              <a:rPr lang="en-US" sz="1400" u="sng" dirty="0" err="1"/>
              <a:t>Whaam</a:t>
            </a:r>
            <a:r>
              <a:rPr lang="en-US" sz="1400" u="sng" dirty="0"/>
              <a:t>!</a:t>
            </a:r>
            <a:r>
              <a:rPr lang="en-US" sz="1400" dirty="0"/>
              <a:t> </a:t>
            </a:r>
            <a:r>
              <a:rPr lang="en-US" sz="1400" dirty="0" err="1"/>
              <a:t>n.d.</a:t>
            </a:r>
            <a:r>
              <a:rPr lang="en-US" sz="1400" dirty="0"/>
              <a:t> 15 December 2010 &lt;http://www.tate.org.uk/collection/T/T00/T00897_9.jpg&gt;.</a:t>
            </a:r>
            <a:endParaRPr lang="en-GB" sz="1400" dirty="0"/>
          </a:p>
          <a:p>
            <a:r>
              <a:rPr lang="en-US" sz="1400" dirty="0" err="1"/>
              <a:t>Manilla</a:t>
            </a:r>
            <a:r>
              <a:rPr lang="en-US" sz="1400" dirty="0"/>
              <a:t>, Ben. "The Sounds of American Culture: NYC Mayor LaGuardia's Legendary Radio Readings." NPR, 2008.</a:t>
            </a:r>
            <a:endParaRPr lang="en-GB" sz="1400" dirty="0"/>
          </a:p>
          <a:p>
            <a:r>
              <a:rPr lang="en-US" sz="1400" dirty="0" err="1"/>
              <a:t>Mazzucchelli</a:t>
            </a:r>
            <a:r>
              <a:rPr lang="en-US" sz="1400" dirty="0"/>
              <a:t>, David. </a:t>
            </a:r>
            <a:r>
              <a:rPr lang="en-US" sz="1400" u="sng" dirty="0" err="1"/>
              <a:t>Asterios</a:t>
            </a:r>
            <a:r>
              <a:rPr lang="en-US" sz="1400" u="sng" dirty="0"/>
              <a:t> Polyp</a:t>
            </a:r>
            <a:r>
              <a:rPr lang="en-US" sz="1400" dirty="0"/>
              <a:t>. New York: Pantheon Books, 2009.</a:t>
            </a:r>
            <a:endParaRPr lang="en-GB" sz="1400" dirty="0"/>
          </a:p>
          <a:p>
            <a:r>
              <a:rPr lang="en-US" sz="1400" dirty="0"/>
              <a:t>McCloud, Scott. </a:t>
            </a:r>
            <a:r>
              <a:rPr lang="en-US" sz="1400" u="sng" dirty="0"/>
              <a:t>Understanding Comics: The Invisible Art</a:t>
            </a:r>
            <a:r>
              <a:rPr lang="en-US" sz="1400" dirty="0"/>
              <a:t>. New York: </a:t>
            </a:r>
            <a:r>
              <a:rPr lang="en-US" sz="1400" dirty="0" err="1"/>
              <a:t>HarperPerennial</a:t>
            </a:r>
            <a:r>
              <a:rPr lang="en-US" sz="1400" dirty="0"/>
              <a:t>, 1993 (1994).</a:t>
            </a:r>
            <a:endParaRPr lang="en-GB" sz="1400" dirty="0"/>
          </a:p>
          <a:p>
            <a:r>
              <a:rPr lang="en-US" sz="1400" u="sng" dirty="0"/>
              <a:t>Men Without Fear: Creating Daredevil</a:t>
            </a:r>
            <a:r>
              <a:rPr lang="en-US" sz="1400" dirty="0"/>
              <a:t>. Prod. Eric Young. 2003.</a:t>
            </a:r>
            <a:endParaRPr lang="en-GB" sz="1400" dirty="0"/>
          </a:p>
          <a:p>
            <a:r>
              <a:rPr lang="en-US" sz="1400" dirty="0"/>
              <a:t>Noise Collector. </a:t>
            </a:r>
            <a:r>
              <a:rPr lang="en-US" sz="1400" u="sng" dirty="0"/>
              <a:t>sample: guitarsolo1.wav</a:t>
            </a:r>
            <a:r>
              <a:rPr lang="en-US" sz="1400" dirty="0"/>
              <a:t>. 8 July 2005. 26 November 2010 &lt;http://www.freesound.org/samplesViewSingle.php?id=3649&gt;.</a:t>
            </a:r>
            <a:endParaRPr lang="en-GB" sz="1400" dirty="0"/>
          </a:p>
          <a:p>
            <a:r>
              <a:rPr lang="en-US" sz="1400" dirty="0"/>
              <a:t>O'Malley, Bryan Lee. "Scott Pilgrim's Precious Little App." Comp. Robot Media SL. HarperCollins Publishers Ltd., 2010.</a:t>
            </a:r>
            <a:endParaRPr lang="en-GB" sz="1400" dirty="0"/>
          </a:p>
          <a:p>
            <a:r>
              <a:rPr lang="en-US" sz="1400" dirty="0" err="1"/>
              <a:t>Pollman</a:t>
            </a:r>
            <a:r>
              <a:rPr lang="en-US" sz="1400" dirty="0"/>
              <a:t>, </a:t>
            </a:r>
            <a:r>
              <a:rPr lang="en-US" sz="1400" dirty="0" err="1"/>
              <a:t>Joost</a:t>
            </a:r>
            <a:r>
              <a:rPr lang="en-US" sz="1400" dirty="0"/>
              <a:t>. "An Art of the Real: About the Adulthood of Contemporary Comics." </a:t>
            </a:r>
            <a:r>
              <a:rPr lang="en-US" sz="1400" u="sng" dirty="0"/>
              <a:t>International Journal of Comic Art</a:t>
            </a:r>
            <a:r>
              <a:rPr lang="en-US" sz="1400" dirty="0"/>
              <a:t> 1.2 (1999): 107-126.</a:t>
            </a:r>
            <a:endParaRPr lang="en-GB" sz="1400" dirty="0"/>
          </a:p>
          <a:p>
            <a:r>
              <a:rPr lang="en-US" sz="1400" dirty="0"/>
              <a:t>—. "Shaping Sounds in Comics." </a:t>
            </a:r>
            <a:r>
              <a:rPr lang="en-US" sz="1400" u="sng" dirty="0"/>
              <a:t>International Journal of Comic Art</a:t>
            </a:r>
            <a:r>
              <a:rPr lang="en-US" sz="1400" dirty="0"/>
              <a:t> 3.1 (2001): 9-21.</a:t>
            </a:r>
            <a:endParaRPr lang="en-GB" sz="1400" dirty="0"/>
          </a:p>
          <a:p>
            <a:r>
              <a:rPr lang="en-US" sz="1400" dirty="0" err="1"/>
              <a:t>Rée</a:t>
            </a:r>
            <a:r>
              <a:rPr lang="en-US" sz="1400" dirty="0"/>
              <a:t>, Jonathan. </a:t>
            </a:r>
            <a:r>
              <a:rPr lang="en-US" sz="1400" u="sng" dirty="0"/>
              <a:t>I See a Voice: Language, Deafness and the Senses - - A Philosophical History</a:t>
            </a:r>
            <a:r>
              <a:rPr lang="en-US" sz="1400" dirty="0"/>
              <a:t>. London: Harper Collins, 1999.</a:t>
            </a:r>
            <a:endParaRPr lang="en-GB" sz="1400" dirty="0"/>
          </a:p>
          <a:p>
            <a:r>
              <a:rPr lang="en-US" sz="1400" dirty="0"/>
              <a:t>Shepherd, John. </a:t>
            </a:r>
            <a:r>
              <a:rPr lang="en-US" sz="1400" u="sng" dirty="0"/>
              <a:t>Music as social text</a:t>
            </a:r>
            <a:r>
              <a:rPr lang="en-US" sz="1400" dirty="0"/>
              <a:t>. Cambridge: Polity Press, 1991.</a:t>
            </a:r>
            <a:endParaRPr lang="en-GB" sz="1400" dirty="0"/>
          </a:p>
          <a:p>
            <a:r>
              <a:rPr lang="en-US" sz="1400" dirty="0" err="1"/>
              <a:t>Sjoerdsma</a:t>
            </a:r>
            <a:r>
              <a:rPr lang="en-US" sz="1400" dirty="0"/>
              <a:t>, Al. </a:t>
            </a:r>
            <a:r>
              <a:rPr lang="en-US" sz="1400" u="sng" dirty="0"/>
              <a:t>Audio: Golden Records: Amazing Spider-Man #1 [Review]</a:t>
            </a:r>
            <a:r>
              <a:rPr lang="en-US" sz="1400" dirty="0"/>
              <a:t>. </a:t>
            </a:r>
            <a:r>
              <a:rPr lang="en-US" sz="1400" dirty="0" err="1"/>
              <a:t>n.d.</a:t>
            </a:r>
            <a:r>
              <a:rPr lang="en-US" sz="1400" dirty="0"/>
              <a:t> 13 December 2010 &lt;http://www.spiderfan.org/audio/reviews/spiderman_record_comics/golden_records_asm1.html</a:t>
            </a:r>
            <a:r>
              <a:rPr lang="en-US" sz="1400" dirty="0" smtClean="0"/>
              <a:t>&gt;.</a:t>
            </a:r>
            <a:endParaRPr lang="en-GB" sz="1400" dirty="0"/>
          </a:p>
        </p:txBody>
      </p:sp>
    </p:spTree>
    <p:extLst>
      <p:ext uri="{BB962C8B-B14F-4D97-AF65-F5344CB8AC3E}">
        <p14:creationId xmlns:p14="http://schemas.microsoft.com/office/powerpoint/2010/main" val="493004582"/>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Hearing Comics: Sound and Sequential Art</a:t>
            </a:r>
            <a:endParaRPr lang="en-GB" dirty="0"/>
          </a:p>
        </p:txBody>
      </p:sp>
      <p:sp>
        <p:nvSpPr>
          <p:cNvPr id="3" name="Subtitle 2"/>
          <p:cNvSpPr>
            <a:spLocks noGrp="1"/>
          </p:cNvSpPr>
          <p:nvPr>
            <p:ph type="subTitle" idx="1"/>
          </p:nvPr>
        </p:nvSpPr>
        <p:spPr/>
        <p:txBody>
          <a:bodyPr>
            <a:normAutofit/>
          </a:bodyPr>
          <a:lstStyle/>
          <a:p>
            <a:r>
              <a:rPr lang="en-GB" dirty="0" smtClean="0"/>
              <a:t>Ian Hague</a:t>
            </a:r>
          </a:p>
          <a:p>
            <a:r>
              <a:rPr lang="en-GB" dirty="0" smtClean="0"/>
              <a:t>University of Chichester</a:t>
            </a:r>
          </a:p>
          <a:p>
            <a:r>
              <a:rPr lang="en-GB" dirty="0" smtClean="0"/>
              <a:t>I.Hague@chi.ac.uk</a:t>
            </a:r>
            <a:endParaRPr lang="en-GB" dirty="0"/>
          </a:p>
        </p:txBody>
      </p:sp>
    </p:spTree>
    <p:extLst>
      <p:ext uri="{BB962C8B-B14F-4D97-AF65-F5344CB8AC3E}">
        <p14:creationId xmlns:p14="http://schemas.microsoft.com/office/powerpoint/2010/main" val="137314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0958" y="152400"/>
            <a:ext cx="3657600" cy="4212257"/>
          </a:xfrm>
          <a:prstGeom prst="rect">
            <a:avLst/>
          </a:prstGeom>
        </p:spPr>
      </p:pic>
      <p:sp>
        <p:nvSpPr>
          <p:cNvPr id="8" name="Subtitle 2"/>
          <p:cNvSpPr txBox="1">
            <a:spLocks/>
          </p:cNvSpPr>
          <p:nvPr/>
        </p:nvSpPr>
        <p:spPr>
          <a:xfrm>
            <a:off x="2895600" y="4495800"/>
            <a:ext cx="6096000" cy="381000"/>
          </a:xfrm>
          <a:prstGeom prst="rect">
            <a:avLst/>
          </a:prstGeom>
          <a:noFill/>
        </p:spPr>
        <p:txBody>
          <a:bodyPr vert="horz" lIns="0" tIns="45720" rIns="0" bIns="45720" rtlCol="0">
            <a:normAutofit lnSpcReduction="10000"/>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8580" indent="0">
              <a:buNone/>
            </a:pPr>
            <a:r>
              <a:rPr lang="en-GB" dirty="0" smtClean="0"/>
              <a:t>Scott McCloud, </a:t>
            </a:r>
            <a:r>
              <a:rPr lang="en-GB" i="1" dirty="0" smtClean="0"/>
              <a:t>Understanding Comics: The Invisible Art</a:t>
            </a:r>
            <a:r>
              <a:rPr lang="en-GB" dirty="0" smtClean="0"/>
              <a:t>, p.89</a:t>
            </a:r>
            <a:endParaRPr lang="en-GB" dirty="0"/>
          </a:p>
        </p:txBody>
      </p:sp>
    </p:spTree>
    <p:extLst>
      <p:ext uri="{BB962C8B-B14F-4D97-AF65-F5344CB8AC3E}">
        <p14:creationId xmlns:p14="http://schemas.microsoft.com/office/powerpoint/2010/main" val="166201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8600"/>
            <a:ext cx="7772400" cy="2895600"/>
          </a:xfrm>
        </p:spPr>
        <p:txBody>
          <a:bodyPr>
            <a:normAutofit/>
          </a:bodyPr>
          <a:lstStyle/>
          <a:p>
            <a:pPr marL="68580" indent="0">
              <a:buNone/>
            </a:pPr>
            <a:r>
              <a:rPr lang="en-GB" sz="3600" dirty="0" smtClean="0"/>
              <a:t>‘[. </a:t>
            </a:r>
            <a:r>
              <a:rPr lang="en-GB" sz="3600" dirty="0"/>
              <a:t>. .] most comics are silent; perhaps the turning of their pages produces a whispering, but that’s about it. In their own way, however, comics can be quite noisy</a:t>
            </a:r>
            <a:r>
              <a:rPr lang="en-GB" sz="3600" dirty="0" smtClean="0"/>
              <a:t>.’</a:t>
            </a:r>
            <a:endParaRPr lang="en-GB" sz="3600" dirty="0"/>
          </a:p>
        </p:txBody>
      </p:sp>
      <p:sp>
        <p:nvSpPr>
          <p:cNvPr id="4" name="Subtitle 2"/>
          <p:cNvSpPr txBox="1">
            <a:spLocks/>
          </p:cNvSpPr>
          <p:nvPr/>
        </p:nvSpPr>
        <p:spPr>
          <a:xfrm>
            <a:off x="4191000" y="3124200"/>
            <a:ext cx="4800600" cy="381000"/>
          </a:xfrm>
          <a:prstGeom prst="rect">
            <a:avLst/>
          </a:prstGeom>
          <a:noFill/>
        </p:spPr>
        <p:txBody>
          <a:bodyPr vert="horz" lIns="0" tIns="45720" rIns="0" bIns="45720" rtlCol="0">
            <a:normAutofit lnSpcReduction="10000"/>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8580" indent="0">
              <a:buNone/>
            </a:pPr>
            <a:r>
              <a:rPr lang="en-GB" dirty="0" err="1" smtClean="0"/>
              <a:t>Joost</a:t>
            </a:r>
            <a:r>
              <a:rPr lang="en-GB" dirty="0" smtClean="0"/>
              <a:t> </a:t>
            </a:r>
            <a:r>
              <a:rPr lang="en-GB" dirty="0" err="1" smtClean="0"/>
              <a:t>Pollman</a:t>
            </a:r>
            <a:r>
              <a:rPr lang="en-GB" dirty="0" smtClean="0"/>
              <a:t> ‘Shaping Sounds in Comics’, p.9</a:t>
            </a:r>
            <a:endParaRPr lang="en-GB" dirty="0"/>
          </a:p>
        </p:txBody>
      </p:sp>
      <p:sp>
        <p:nvSpPr>
          <p:cNvPr id="6" name="Content Placeholder 2"/>
          <p:cNvSpPr txBox="1">
            <a:spLocks/>
          </p:cNvSpPr>
          <p:nvPr/>
        </p:nvSpPr>
        <p:spPr>
          <a:xfrm>
            <a:off x="609600" y="4343400"/>
            <a:ext cx="7772400" cy="762000"/>
          </a:xfrm>
          <a:prstGeom prst="rect">
            <a:avLst/>
          </a:prstGeom>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8580" indent="0">
              <a:buNone/>
            </a:pPr>
            <a:r>
              <a:rPr lang="en-GB" sz="3600" dirty="0"/>
              <a:t>‘[. . .] you can listen with your eyes’</a:t>
            </a:r>
          </a:p>
        </p:txBody>
      </p:sp>
      <p:sp>
        <p:nvSpPr>
          <p:cNvPr id="8" name="Subtitle 2"/>
          <p:cNvSpPr txBox="1">
            <a:spLocks/>
          </p:cNvSpPr>
          <p:nvPr/>
        </p:nvSpPr>
        <p:spPr>
          <a:xfrm>
            <a:off x="4191000" y="5029200"/>
            <a:ext cx="4800600" cy="381000"/>
          </a:xfrm>
          <a:prstGeom prst="rect">
            <a:avLst/>
          </a:prstGeom>
          <a:noFill/>
        </p:spPr>
        <p:txBody>
          <a:bodyPr vert="horz" lIns="0" tIns="45720" rIns="0" bIns="45720" rtlCol="0">
            <a:normAutofit lnSpcReduction="10000"/>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8580" indent="0" algn="r">
              <a:buNone/>
            </a:pPr>
            <a:r>
              <a:rPr lang="en-GB" dirty="0" smtClean="0"/>
              <a:t>Ibid, p.15</a:t>
            </a:r>
            <a:endParaRPr lang="en-GB" dirty="0"/>
          </a:p>
        </p:txBody>
      </p:sp>
    </p:spTree>
    <p:extLst>
      <p:ext uri="{BB962C8B-B14F-4D97-AF65-F5344CB8AC3E}">
        <p14:creationId xmlns:p14="http://schemas.microsoft.com/office/powerpoint/2010/main" val="117870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52400" y="623449"/>
            <a:ext cx="2133600" cy="2382092"/>
          </a:xfrm>
        </p:spPr>
      </p:pic>
      <p:pic>
        <p:nvPicPr>
          <p:cNvPr id="7" name="Content Placeholder 6"/>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381000" y="2438400"/>
            <a:ext cx="2684996" cy="2245783"/>
          </a:xfrm>
        </p:spPr>
      </p:pic>
      <p:sp>
        <p:nvSpPr>
          <p:cNvPr id="3" name="Title 2"/>
          <p:cNvSpPr>
            <a:spLocks noGrp="1"/>
          </p:cNvSpPr>
          <p:nvPr>
            <p:ph type="title"/>
          </p:nvPr>
        </p:nvSpPr>
        <p:spPr>
          <a:xfrm>
            <a:off x="152400" y="-228600"/>
            <a:ext cx="7772400" cy="1143000"/>
          </a:xfrm>
        </p:spPr>
        <p:txBody>
          <a:bodyPr/>
          <a:lstStyle/>
          <a:p>
            <a:r>
              <a:rPr lang="en-GB" dirty="0" smtClean="0"/>
              <a:t>Visible sounds</a:t>
            </a:r>
            <a:endParaRPr lang="en-GB"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4157" y="1309832"/>
            <a:ext cx="2262083" cy="234776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7367" y="257210"/>
            <a:ext cx="2068081" cy="324799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8593" y="1229244"/>
            <a:ext cx="2235607" cy="303795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8307" y="2379476"/>
            <a:ext cx="2236161" cy="2344924"/>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8400" y="76200"/>
            <a:ext cx="2781299" cy="2016046"/>
          </a:xfrm>
          <a:prstGeom prst="rect">
            <a:avLst/>
          </a:prstGeom>
        </p:spPr>
      </p:pic>
      <p:sp>
        <p:nvSpPr>
          <p:cNvPr id="16" name="Subtitle 2"/>
          <p:cNvSpPr txBox="1">
            <a:spLocks/>
          </p:cNvSpPr>
          <p:nvPr/>
        </p:nvSpPr>
        <p:spPr>
          <a:xfrm>
            <a:off x="3124200" y="4648200"/>
            <a:ext cx="6096000" cy="1295400"/>
          </a:xfrm>
          <a:prstGeom prst="rect">
            <a:avLst/>
          </a:prstGeom>
          <a:noFill/>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8580" indent="0">
              <a:buNone/>
            </a:pPr>
            <a:r>
              <a:rPr lang="en-GB" dirty="0" err="1" smtClean="0"/>
              <a:t>Hergé</a:t>
            </a:r>
            <a:r>
              <a:rPr lang="en-GB" dirty="0" smtClean="0"/>
              <a:t>, </a:t>
            </a:r>
            <a:r>
              <a:rPr lang="en-GB" i="1" dirty="0" smtClean="0"/>
              <a:t>The </a:t>
            </a:r>
            <a:r>
              <a:rPr lang="en-GB" i="1" dirty="0"/>
              <a:t>Adventures of </a:t>
            </a:r>
            <a:r>
              <a:rPr lang="en-GB" i="1" dirty="0" err="1"/>
              <a:t>Tintin</a:t>
            </a:r>
            <a:r>
              <a:rPr lang="en-GB" i="1" dirty="0"/>
              <a:t>: Land of Black </a:t>
            </a:r>
            <a:r>
              <a:rPr lang="en-GB" i="1" dirty="0" smtClean="0"/>
              <a:t>Gold</a:t>
            </a:r>
            <a:r>
              <a:rPr lang="en-GB" dirty="0" smtClean="0"/>
              <a:t>, p.3 &amp; p.7</a:t>
            </a:r>
          </a:p>
          <a:p>
            <a:pPr marL="68580" indent="0">
              <a:buNone/>
            </a:pPr>
            <a:r>
              <a:rPr lang="en-GB" dirty="0" smtClean="0"/>
              <a:t>Stan Lee and Jack Kirby et al, </a:t>
            </a:r>
            <a:r>
              <a:rPr lang="en-GB" i="1" dirty="0" smtClean="0"/>
              <a:t>Fantastic  Four </a:t>
            </a:r>
            <a:r>
              <a:rPr lang="en-GB" dirty="0" smtClean="0"/>
              <a:t>#64, p.3 &amp; p.6</a:t>
            </a:r>
          </a:p>
          <a:p>
            <a:pPr marL="68580" indent="0">
              <a:buNone/>
            </a:pPr>
            <a:r>
              <a:rPr lang="en-GB" dirty="0" smtClean="0"/>
              <a:t>Anon, </a:t>
            </a:r>
            <a:r>
              <a:rPr lang="en-GB" i="1" dirty="0" smtClean="0"/>
              <a:t>Whoopee (and Wow!)</a:t>
            </a:r>
            <a:r>
              <a:rPr lang="en-GB" dirty="0" smtClean="0"/>
              <a:t> 27/10/1984, </a:t>
            </a:r>
            <a:r>
              <a:rPr lang="en-GB" dirty="0" err="1" smtClean="0"/>
              <a:t>unpaginated</a:t>
            </a:r>
            <a:endParaRPr lang="en-GB" dirty="0"/>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3100" y="1410068"/>
            <a:ext cx="3162300" cy="1637932"/>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17574" y="2613536"/>
            <a:ext cx="2750226" cy="1882264"/>
          </a:xfrm>
          <a:prstGeom prst="rect">
            <a:avLst/>
          </a:prstGeom>
        </p:spPr>
      </p:pic>
    </p:spTree>
    <p:extLst>
      <p:ext uri="{BB962C8B-B14F-4D97-AF65-F5344CB8AC3E}">
        <p14:creationId xmlns:p14="http://schemas.microsoft.com/office/powerpoint/2010/main" val="350301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066800"/>
            <a:ext cx="7772400" cy="2895600"/>
          </a:xfrm>
        </p:spPr>
        <p:txBody>
          <a:bodyPr>
            <a:normAutofit/>
          </a:bodyPr>
          <a:lstStyle/>
          <a:p>
            <a:pPr marL="68580" indent="0">
              <a:buNone/>
            </a:pPr>
            <a:r>
              <a:rPr lang="en-GB" sz="3600" dirty="0" smtClean="0"/>
              <a:t>‘[Sound effects] have </a:t>
            </a:r>
            <a:r>
              <a:rPr lang="en-GB" sz="3600" dirty="0"/>
              <a:t>become a kind of cliché; journalists find it irresistible to include "</a:t>
            </a:r>
            <a:r>
              <a:rPr lang="en-GB" sz="3600" dirty="0" err="1"/>
              <a:t>Pow</a:t>
            </a:r>
            <a:r>
              <a:rPr lang="en-GB" sz="3600" dirty="0"/>
              <a:t>! </a:t>
            </a:r>
            <a:r>
              <a:rPr lang="en-GB" sz="3600" dirty="0" err="1"/>
              <a:t>Blam</a:t>
            </a:r>
            <a:r>
              <a:rPr lang="en-GB" sz="3600" dirty="0"/>
              <a:t>!" and the like in headlines when writing about comics’</a:t>
            </a:r>
          </a:p>
        </p:txBody>
      </p:sp>
      <p:sp>
        <p:nvSpPr>
          <p:cNvPr id="4" name="Subtitle 2"/>
          <p:cNvSpPr txBox="1">
            <a:spLocks/>
          </p:cNvSpPr>
          <p:nvPr/>
        </p:nvSpPr>
        <p:spPr>
          <a:xfrm>
            <a:off x="4191000" y="3581400"/>
            <a:ext cx="4800600" cy="990600"/>
          </a:xfrm>
          <a:prstGeom prst="rect">
            <a:avLst/>
          </a:prstGeom>
          <a:noFill/>
        </p:spPr>
        <p:txBody>
          <a:bodyPr vert="horz" lIns="0" tIns="45720" rIns="0" bIns="45720" rtlCol="0">
            <a:normAutofit lnSpcReduction="10000"/>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8580" indent="0">
              <a:buNone/>
            </a:pPr>
            <a:r>
              <a:rPr lang="en-GB" dirty="0" smtClean="0"/>
              <a:t>Suzanne Covey, ‘</a:t>
            </a:r>
            <a:r>
              <a:rPr lang="en-GB" dirty="0"/>
              <a:t>Beyond the Balloon: Sound Effects and Background Text in Lynn Johnson’s </a:t>
            </a:r>
            <a:r>
              <a:rPr lang="en-GB" i="1" dirty="0"/>
              <a:t>For Better or For </a:t>
            </a:r>
            <a:r>
              <a:rPr lang="en-GB" i="1" dirty="0" smtClean="0"/>
              <a:t>Worse</a:t>
            </a:r>
            <a:r>
              <a:rPr lang="en-GB" dirty="0" smtClean="0"/>
              <a:t>’ (website)</a:t>
            </a:r>
            <a:endParaRPr lang="en-GB" dirty="0"/>
          </a:p>
        </p:txBody>
      </p:sp>
    </p:spTree>
    <p:extLst>
      <p:ext uri="{BB962C8B-B14F-4D97-AF65-F5344CB8AC3E}">
        <p14:creationId xmlns:p14="http://schemas.microsoft.com/office/powerpoint/2010/main" val="391424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52400" y="2895600"/>
            <a:ext cx="3657600" cy="2237590"/>
          </a:xfrm>
        </p:spPr>
      </p:pic>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48000" y="200864"/>
            <a:ext cx="3505200" cy="2923336"/>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9725" y="76201"/>
            <a:ext cx="2271156" cy="17145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04800"/>
            <a:ext cx="3098800" cy="230283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2743200"/>
            <a:ext cx="2657475" cy="1938394"/>
          </a:xfrm>
          <a:prstGeom prst="rect">
            <a:avLst/>
          </a:prstGeom>
        </p:spPr>
      </p:pic>
      <p:sp>
        <p:nvSpPr>
          <p:cNvPr id="10" name="Content Placeholder 7"/>
          <p:cNvSpPr txBox="1">
            <a:spLocks/>
          </p:cNvSpPr>
          <p:nvPr/>
        </p:nvSpPr>
        <p:spPr>
          <a:xfrm>
            <a:off x="4795281" y="4953000"/>
            <a:ext cx="4191000" cy="1298448"/>
          </a:xfrm>
          <a:prstGeom prst="rect">
            <a:avLst/>
          </a:prstGeom>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8580" indent="0" algn="r">
              <a:buFont typeface="Wingdings 3" pitchFamily="18" charset="2"/>
              <a:buNone/>
            </a:pPr>
            <a:r>
              <a:rPr lang="en-GB" i="1" dirty="0" smtClean="0"/>
              <a:t>Batman</a:t>
            </a:r>
            <a:r>
              <a:rPr lang="en-GB" dirty="0" smtClean="0"/>
              <a:t> (1966-1968)</a:t>
            </a:r>
          </a:p>
          <a:p>
            <a:pPr marL="68580" indent="0" algn="r">
              <a:buFont typeface="Wingdings 3" pitchFamily="18" charset="2"/>
              <a:buNone/>
            </a:pPr>
            <a:r>
              <a:rPr lang="en-GB" i="1" dirty="0" smtClean="0"/>
              <a:t>Batman </a:t>
            </a:r>
            <a:r>
              <a:rPr lang="en-GB" dirty="0" smtClean="0"/>
              <a:t>[</a:t>
            </a:r>
            <a:r>
              <a:rPr lang="en-GB" i="1" dirty="0" smtClean="0"/>
              <a:t>The Movie</a:t>
            </a:r>
            <a:r>
              <a:rPr lang="en-GB" dirty="0" smtClean="0"/>
              <a:t>] (1966)</a:t>
            </a:r>
            <a:endParaRPr lang="en-GB" i="1" dirty="0"/>
          </a:p>
        </p:txBody>
      </p:sp>
    </p:spTree>
    <p:extLst>
      <p:ext uri="{BB962C8B-B14F-4D97-AF65-F5344CB8AC3E}">
        <p14:creationId xmlns:p14="http://schemas.microsoft.com/office/powerpoint/2010/main" val="112622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52400" y="152400"/>
            <a:ext cx="8839200" cy="3814174"/>
          </a:xfrm>
        </p:spPr>
      </p:pic>
      <p:sp>
        <p:nvSpPr>
          <p:cNvPr id="8" name="Content Placeholder 7"/>
          <p:cNvSpPr>
            <a:spLocks noGrp="1"/>
          </p:cNvSpPr>
          <p:nvPr>
            <p:ph sz="quarter" idx="14"/>
          </p:nvPr>
        </p:nvSpPr>
        <p:spPr>
          <a:xfrm>
            <a:off x="4724400" y="4114800"/>
            <a:ext cx="4191000" cy="1298448"/>
          </a:xfrm>
        </p:spPr>
        <p:txBody>
          <a:bodyPr/>
          <a:lstStyle/>
          <a:p>
            <a:pPr marL="68580" indent="0" algn="r">
              <a:buNone/>
            </a:pPr>
            <a:r>
              <a:rPr lang="en-GB" dirty="0" smtClean="0"/>
              <a:t>Roy Lichtenstein, </a:t>
            </a:r>
            <a:r>
              <a:rPr lang="en-GB" i="1" dirty="0" err="1" smtClean="0"/>
              <a:t>Whaam</a:t>
            </a:r>
            <a:r>
              <a:rPr lang="en-GB" i="1" dirty="0" smtClean="0"/>
              <a:t>!</a:t>
            </a:r>
            <a:r>
              <a:rPr lang="en-GB" dirty="0" smtClean="0"/>
              <a:t>, 1963</a:t>
            </a:r>
            <a:endParaRPr lang="en-GB" dirty="0"/>
          </a:p>
        </p:txBody>
      </p:sp>
    </p:spTree>
    <p:extLst>
      <p:ext uri="{BB962C8B-B14F-4D97-AF65-F5344CB8AC3E}">
        <p14:creationId xmlns:p14="http://schemas.microsoft.com/office/powerpoint/2010/main" val="38301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62400" y="4343400"/>
            <a:ext cx="5029200" cy="762000"/>
          </a:xfrm>
          <a:prstGeom prst="rect">
            <a:avLst/>
          </a:prstGeom>
          <a:pattFill prst="pct90">
            <a:fgClr>
              <a:srgbClr val="FFFF00"/>
            </a:fgClr>
            <a:bgClr>
              <a:srgbClr val="FFFF00"/>
            </a:bgClr>
          </a:patt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bg1"/>
                </a:solidFill>
                <a:latin typeface="Comic Sans MS" pitchFamily="66" charset="0"/>
              </a:rPr>
              <a:t>NARRATION BOXES</a:t>
            </a:r>
            <a:endParaRPr lang="en-GB" sz="3200" dirty="0">
              <a:solidFill>
                <a:schemeClr val="bg1"/>
              </a:solidFill>
              <a:latin typeface="Comic Sans MS" pitchFamily="66" charset="0"/>
            </a:endParaRPr>
          </a:p>
        </p:txBody>
      </p:sp>
      <p:sp>
        <p:nvSpPr>
          <p:cNvPr id="7" name="Cloud Callout 6"/>
          <p:cNvSpPr/>
          <p:nvPr/>
        </p:nvSpPr>
        <p:spPr>
          <a:xfrm>
            <a:off x="4724400" y="152400"/>
            <a:ext cx="4343400" cy="3025648"/>
          </a:xfrm>
          <a:prstGeom prst="cloudCallout">
            <a:avLst>
              <a:gd name="adj1" fmla="val -48903"/>
              <a:gd name="adj2" fmla="val 71315"/>
            </a:avLst>
          </a:prstGeom>
          <a:solidFill>
            <a:schemeClr val="tx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bg1"/>
                </a:solidFill>
                <a:latin typeface="Comic Sans MS" pitchFamily="66" charset="0"/>
              </a:rPr>
              <a:t>THOUGHT BUBBLES</a:t>
            </a:r>
            <a:endParaRPr lang="en-GB" sz="3200" dirty="0">
              <a:solidFill>
                <a:schemeClr val="bg1"/>
              </a:solidFill>
              <a:latin typeface="Comic Sans MS" pitchFamily="66" charset="0"/>
            </a:endParaRPr>
          </a:p>
        </p:txBody>
      </p:sp>
      <p:sp>
        <p:nvSpPr>
          <p:cNvPr id="8" name="Oval Callout 7"/>
          <p:cNvSpPr/>
          <p:nvPr/>
        </p:nvSpPr>
        <p:spPr>
          <a:xfrm>
            <a:off x="192364" y="152400"/>
            <a:ext cx="3505200" cy="2071624"/>
          </a:xfrm>
          <a:prstGeom prst="wedgeEllipseCallout">
            <a:avLst>
              <a:gd name="adj1" fmla="val 50008"/>
              <a:gd name="adj2" fmla="val 61476"/>
            </a:avLst>
          </a:prstGeom>
          <a:solidFill>
            <a:schemeClr val="tx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bg1"/>
                </a:solidFill>
                <a:latin typeface="Comic Sans MS" pitchFamily="66" charset="0"/>
              </a:rPr>
              <a:t>SPEECH BALLOONS</a:t>
            </a:r>
            <a:endParaRPr lang="en-GB" sz="3200" dirty="0">
              <a:solidFill>
                <a:schemeClr val="bg1"/>
              </a:solidFill>
              <a:latin typeface="Comic Sans MS" pitchFamily="66"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628" y="2667000"/>
            <a:ext cx="3399872" cy="2589081"/>
          </a:xfrm>
          <a:prstGeom prst="rect">
            <a:avLst/>
          </a:prstGeom>
          <a:ln w="63500">
            <a:solidFill>
              <a:schemeClr val="bg1"/>
            </a:solidFill>
          </a:ln>
        </p:spPr>
      </p:pic>
    </p:spTree>
    <p:extLst>
      <p:ext uri="{BB962C8B-B14F-4D97-AF65-F5344CB8AC3E}">
        <p14:creationId xmlns:p14="http://schemas.microsoft.com/office/powerpoint/2010/main" val="415390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theme/theme1.xml><?xml version="1.0" encoding="utf-8"?>
<a:theme xmlns:a="http://schemas.openxmlformats.org/drawingml/2006/main" name="Urban Pop">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Urban Pop">
      <a:maj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TC101859862[[fn=Urban Pop]]</Template>
  <TotalTime>358</TotalTime>
  <Words>1500</Words>
  <Application>Microsoft Office PowerPoint</Application>
  <PresentationFormat>On-screen Show (4:3)</PresentationFormat>
  <Paragraphs>88</Paragraphs>
  <Slides>27</Slides>
  <Notes>0</Notes>
  <HiddenSlides>0</HiddenSlides>
  <MMClips>3</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Urban Pop</vt:lpstr>
      <vt:lpstr>Hearing Comics: Sound and Sequential Art</vt:lpstr>
      <vt:lpstr>PowerPoint Presentation</vt:lpstr>
      <vt:lpstr>PowerPoint Presentation</vt:lpstr>
      <vt:lpstr>PowerPoint Presentation</vt:lpstr>
      <vt:lpstr>Visible sounds</vt:lpstr>
      <vt:lpstr>PowerPoint Presentation</vt:lpstr>
      <vt:lpstr>PowerPoint Presentation</vt:lpstr>
      <vt:lpstr>PowerPoint Presentation</vt:lpstr>
      <vt:lpstr>PowerPoint Presentation</vt:lpstr>
      <vt:lpstr>PowerPoint Presentation</vt:lpstr>
      <vt:lpstr>Comics and perceived sounds</vt:lpstr>
      <vt:lpstr>Sounds in comics</vt:lpstr>
      <vt:lpstr>PowerPoint Presentation</vt:lpstr>
      <vt:lpstr>PowerPoint Presentation</vt:lpstr>
      <vt:lpstr>PowerPoint Presentation</vt:lpstr>
      <vt:lpstr>Scott pilgrim’s precious little app</vt:lpstr>
      <vt:lpstr>Sounds with comics</vt:lpstr>
      <vt:lpstr>Sounds with comics</vt:lpstr>
      <vt:lpstr>PowerPoint Presentation</vt:lpstr>
      <vt:lpstr>PowerPoint Presentation</vt:lpstr>
      <vt:lpstr>PowerPoint Presentation</vt:lpstr>
      <vt:lpstr>PowerPoint Presentation</vt:lpstr>
      <vt:lpstr>PowerPoint Presentation</vt:lpstr>
      <vt:lpstr>PowerPoint Presentation</vt:lpstr>
      <vt:lpstr>References     (1 of 2)</vt:lpstr>
      <vt:lpstr>References     (2 of 2)</vt:lpstr>
      <vt:lpstr>Hearing Comics: Sound and Sequential Art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Hearing Comics: Sound and Sequential Art</dc:title>
  <dc:creator>Ian</dc:creator>
  <cp:lastModifiedBy>Ian Hague</cp:lastModifiedBy>
  <cp:revision>32</cp:revision>
  <dcterms:created xsi:type="dcterms:W3CDTF">2006-08-16T00:00:00Z</dcterms:created>
  <dcterms:modified xsi:type="dcterms:W3CDTF">2011-10-16T20:21:24Z</dcterms:modified>
</cp:coreProperties>
</file>