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0" r:id="rId5"/>
    <p:sldId id="265" r:id="rId6"/>
    <p:sldId id="263" r:id="rId7"/>
    <p:sldId id="264" r:id="rId8"/>
    <p:sldId id="261" r:id="rId9"/>
    <p:sldId id="266" r:id="rId10"/>
    <p:sldId id="267" r:id="rId11"/>
    <p:sldId id="268" r:id="rId12"/>
    <p:sldId id="269" r:id="rId13"/>
    <p:sldId id="262" r:id="rId14"/>
    <p:sldId id="270" r:id="rId15"/>
    <p:sldId id="271" r:id="rId16"/>
    <p:sldId id="272" r:id="rId17"/>
    <p:sldId id="273" r:id="rId18"/>
    <p:sldId id="274" r:id="rId19"/>
    <p:sldId id="275" r:id="rId20"/>
    <p:sldId id="276" r:id="rId21"/>
    <p:sldId id="277" r:id="rId22"/>
    <p:sldId id="279"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31716-5B9F-4232-BEC6-4B8F4A69FF32}" type="doc">
      <dgm:prSet loTypeId="urn:microsoft.com/office/officeart/2009/3/layout/HorizontalOrganizationChart" loCatId="hierarchy" qsTypeId="urn:microsoft.com/office/officeart/2005/8/quickstyle/simple2" qsCatId="simple" csTypeId="urn:microsoft.com/office/officeart/2005/8/colors/colorful1" csCatId="colorful" phldr="1"/>
      <dgm:spPr/>
      <dgm:t>
        <a:bodyPr/>
        <a:lstStyle/>
        <a:p>
          <a:endParaRPr lang="en-GB"/>
        </a:p>
      </dgm:t>
    </dgm:pt>
    <dgm:pt modelId="{B5CEE1DC-DA29-4C7B-9B03-EE23F3A00AE2}">
      <dgm:prSet phldrT="[Text]"/>
      <dgm:spPr/>
      <dgm:t>
        <a:bodyPr/>
        <a:lstStyle/>
        <a:p>
          <a:r>
            <a:rPr lang="en-GB" dirty="0" smtClean="0">
              <a:latin typeface="+mj-lt"/>
            </a:rPr>
            <a:t>TOUCH</a:t>
          </a:r>
          <a:endParaRPr lang="en-GB" dirty="0">
            <a:latin typeface="+mj-lt"/>
          </a:endParaRPr>
        </a:p>
      </dgm:t>
    </dgm:pt>
    <dgm:pt modelId="{2EC62CBC-2C3D-489F-A20B-EE1F07BBFE8F}" type="parTrans" cxnId="{DCC4EA60-2E8F-4984-AAA8-B0DD6C414897}">
      <dgm:prSet/>
      <dgm:spPr/>
      <dgm:t>
        <a:bodyPr/>
        <a:lstStyle/>
        <a:p>
          <a:endParaRPr lang="en-GB"/>
        </a:p>
      </dgm:t>
    </dgm:pt>
    <dgm:pt modelId="{BA59ED63-BEE6-4120-8EB3-30CA2C42C1E3}" type="sibTrans" cxnId="{DCC4EA60-2E8F-4984-AAA8-B0DD6C414897}">
      <dgm:prSet/>
      <dgm:spPr/>
      <dgm:t>
        <a:bodyPr/>
        <a:lstStyle/>
        <a:p>
          <a:endParaRPr lang="en-GB"/>
        </a:p>
      </dgm:t>
    </dgm:pt>
    <dgm:pt modelId="{DEA07C62-8C87-4350-BF9A-FC681B674FC9}">
      <dgm:prSet phldrT="[Text]"/>
      <dgm:spPr/>
      <dgm:t>
        <a:bodyPr/>
        <a:lstStyle/>
        <a:p>
          <a:r>
            <a:rPr lang="en-GB" dirty="0" smtClean="0">
              <a:latin typeface="+mj-lt"/>
            </a:rPr>
            <a:t>PROPERTIES OF THE OBJECT</a:t>
          </a:r>
          <a:endParaRPr lang="en-GB" dirty="0">
            <a:latin typeface="+mj-lt"/>
          </a:endParaRPr>
        </a:p>
      </dgm:t>
    </dgm:pt>
    <dgm:pt modelId="{F74914F8-ED82-4D0C-946C-930AA6EF4A1E}" type="parTrans" cxnId="{CA0EEE83-C782-45EC-861A-9552F16E98C4}">
      <dgm:prSet/>
      <dgm:spPr/>
      <dgm:t>
        <a:bodyPr/>
        <a:lstStyle/>
        <a:p>
          <a:endParaRPr lang="en-GB" dirty="0">
            <a:latin typeface="+mj-lt"/>
          </a:endParaRPr>
        </a:p>
      </dgm:t>
    </dgm:pt>
    <dgm:pt modelId="{5BD99CB0-BBD3-4D29-B3BF-CC64E6E87C85}" type="sibTrans" cxnId="{CA0EEE83-C782-45EC-861A-9552F16E98C4}">
      <dgm:prSet/>
      <dgm:spPr/>
      <dgm:t>
        <a:bodyPr/>
        <a:lstStyle/>
        <a:p>
          <a:endParaRPr lang="en-GB"/>
        </a:p>
      </dgm:t>
    </dgm:pt>
    <dgm:pt modelId="{BD09E9B7-E3A4-44D3-8658-DB547F79D155}">
      <dgm:prSet phldrT="[Text]"/>
      <dgm:spPr/>
      <dgm:t>
        <a:bodyPr/>
        <a:lstStyle/>
        <a:p>
          <a:r>
            <a:rPr lang="en-GB" dirty="0" smtClean="0">
              <a:latin typeface="+mj-lt"/>
            </a:rPr>
            <a:t>TOUCH AND PERFORMANCE</a:t>
          </a:r>
          <a:endParaRPr lang="en-GB" dirty="0">
            <a:latin typeface="+mj-lt"/>
          </a:endParaRPr>
        </a:p>
      </dgm:t>
    </dgm:pt>
    <dgm:pt modelId="{84D0894D-2B30-4955-A95A-F59AA99B0184}" type="parTrans" cxnId="{2483F6E6-D10A-47D0-9A3F-59E5D12937F5}">
      <dgm:prSet/>
      <dgm:spPr/>
      <dgm:t>
        <a:bodyPr/>
        <a:lstStyle/>
        <a:p>
          <a:endParaRPr lang="en-GB" dirty="0">
            <a:latin typeface="+mj-lt"/>
          </a:endParaRPr>
        </a:p>
      </dgm:t>
    </dgm:pt>
    <dgm:pt modelId="{0BFFE6FF-7DDB-4B1F-8660-F8591811DA9E}" type="sibTrans" cxnId="{2483F6E6-D10A-47D0-9A3F-59E5D12937F5}">
      <dgm:prSet/>
      <dgm:spPr/>
      <dgm:t>
        <a:bodyPr/>
        <a:lstStyle/>
        <a:p>
          <a:endParaRPr lang="en-GB"/>
        </a:p>
      </dgm:t>
    </dgm:pt>
    <dgm:pt modelId="{1794E7C5-C679-4D14-9828-B20D849A2712}">
      <dgm:prSet/>
      <dgm:spPr/>
      <dgm:t>
        <a:bodyPr/>
        <a:lstStyle/>
        <a:p>
          <a:r>
            <a:rPr lang="en-GB" dirty="0" smtClean="0">
              <a:latin typeface="+mj-lt"/>
            </a:rPr>
            <a:t>UNDIRECTED TOUCH</a:t>
          </a:r>
          <a:endParaRPr lang="en-GB" dirty="0">
            <a:latin typeface="+mj-lt"/>
          </a:endParaRPr>
        </a:p>
      </dgm:t>
    </dgm:pt>
    <dgm:pt modelId="{0EAD4E9A-DE10-4931-B403-2F1D5E6DB666}" type="parTrans" cxnId="{5FDF5357-32C9-48C0-A264-51F9B8E7D71E}">
      <dgm:prSet/>
      <dgm:spPr/>
      <dgm:t>
        <a:bodyPr/>
        <a:lstStyle/>
        <a:p>
          <a:endParaRPr lang="en-GB">
            <a:latin typeface="+mj-lt"/>
          </a:endParaRPr>
        </a:p>
      </dgm:t>
    </dgm:pt>
    <dgm:pt modelId="{077B80AE-BCE6-4DEA-ACC9-79BED6D65D06}" type="sibTrans" cxnId="{5FDF5357-32C9-48C0-A264-51F9B8E7D71E}">
      <dgm:prSet/>
      <dgm:spPr/>
      <dgm:t>
        <a:bodyPr/>
        <a:lstStyle/>
        <a:p>
          <a:endParaRPr lang="en-GB"/>
        </a:p>
      </dgm:t>
    </dgm:pt>
    <dgm:pt modelId="{7507537D-0AEB-4EA1-96FF-1C66F7767738}">
      <dgm:prSet/>
      <dgm:spPr/>
      <dgm:t>
        <a:bodyPr/>
        <a:lstStyle/>
        <a:p>
          <a:r>
            <a:rPr lang="en-GB" dirty="0" smtClean="0">
              <a:latin typeface="+mj-lt"/>
            </a:rPr>
            <a:t>DIRECTED TOUCH</a:t>
          </a:r>
          <a:endParaRPr lang="en-GB" dirty="0">
            <a:latin typeface="+mj-lt"/>
          </a:endParaRPr>
        </a:p>
      </dgm:t>
    </dgm:pt>
    <dgm:pt modelId="{F0725EAC-CB19-48E6-BF40-A02AD602E4E1}" type="parTrans" cxnId="{7658E177-CCF8-4EA4-A967-7A488505F1B3}">
      <dgm:prSet/>
      <dgm:spPr/>
      <dgm:t>
        <a:bodyPr/>
        <a:lstStyle/>
        <a:p>
          <a:endParaRPr lang="en-GB">
            <a:latin typeface="+mj-lt"/>
          </a:endParaRPr>
        </a:p>
      </dgm:t>
    </dgm:pt>
    <dgm:pt modelId="{66BB2EA9-A72A-4ABF-8C94-EE5917586BA8}" type="sibTrans" cxnId="{7658E177-CCF8-4EA4-A967-7A488505F1B3}">
      <dgm:prSet/>
      <dgm:spPr/>
      <dgm:t>
        <a:bodyPr/>
        <a:lstStyle/>
        <a:p>
          <a:endParaRPr lang="en-GB"/>
        </a:p>
      </dgm:t>
    </dgm:pt>
    <dgm:pt modelId="{94A26249-B29A-4F6C-BE44-1657D40CE647}">
      <dgm:prSet/>
      <dgm:spPr/>
      <dgm:t>
        <a:bodyPr/>
        <a:lstStyle/>
        <a:p>
          <a:r>
            <a:rPr lang="en-GB" dirty="0" smtClean="0">
              <a:latin typeface="+mj-lt"/>
            </a:rPr>
            <a:t>COMPOSITING MATERIALS</a:t>
          </a:r>
          <a:endParaRPr lang="en-GB" dirty="0">
            <a:latin typeface="+mj-lt"/>
          </a:endParaRPr>
        </a:p>
      </dgm:t>
    </dgm:pt>
    <dgm:pt modelId="{ADEB8474-8F43-427A-9721-9A218155FD25}" type="parTrans" cxnId="{AC8E05B1-9D16-486F-A168-1777DB139778}">
      <dgm:prSet/>
      <dgm:spPr/>
      <dgm:t>
        <a:bodyPr/>
        <a:lstStyle/>
        <a:p>
          <a:endParaRPr lang="en-GB">
            <a:latin typeface="+mj-lt"/>
          </a:endParaRPr>
        </a:p>
      </dgm:t>
    </dgm:pt>
    <dgm:pt modelId="{3B81D5F2-81BA-42BD-AA8B-21E104863559}" type="sibTrans" cxnId="{AC8E05B1-9D16-486F-A168-1777DB139778}">
      <dgm:prSet/>
      <dgm:spPr/>
      <dgm:t>
        <a:bodyPr/>
        <a:lstStyle/>
        <a:p>
          <a:endParaRPr lang="en-GB"/>
        </a:p>
      </dgm:t>
    </dgm:pt>
    <dgm:pt modelId="{149E46D2-261D-4905-9391-BDB9E6B6FB67}">
      <dgm:prSet/>
      <dgm:spPr/>
      <dgm:t>
        <a:bodyPr/>
        <a:lstStyle/>
        <a:p>
          <a:r>
            <a:rPr lang="en-GB" dirty="0" smtClean="0">
              <a:latin typeface="+mj-lt"/>
            </a:rPr>
            <a:t>TEXTURE</a:t>
          </a:r>
          <a:endParaRPr lang="en-GB" dirty="0">
            <a:latin typeface="+mj-lt"/>
          </a:endParaRPr>
        </a:p>
      </dgm:t>
    </dgm:pt>
    <dgm:pt modelId="{02F48427-A1B0-49A2-9B90-5467C84DEB64}" type="parTrans" cxnId="{2C642D61-47D1-4557-A7B8-DA8F73DE9D12}">
      <dgm:prSet/>
      <dgm:spPr/>
      <dgm:t>
        <a:bodyPr/>
        <a:lstStyle/>
        <a:p>
          <a:endParaRPr lang="en-GB">
            <a:latin typeface="+mj-lt"/>
          </a:endParaRPr>
        </a:p>
      </dgm:t>
    </dgm:pt>
    <dgm:pt modelId="{BA4EE0A0-36A0-40CD-94A0-F22E90EAE533}" type="sibTrans" cxnId="{2C642D61-47D1-4557-A7B8-DA8F73DE9D12}">
      <dgm:prSet/>
      <dgm:spPr/>
      <dgm:t>
        <a:bodyPr/>
        <a:lstStyle/>
        <a:p>
          <a:endParaRPr lang="en-GB"/>
        </a:p>
      </dgm:t>
    </dgm:pt>
    <dgm:pt modelId="{CDD8FF75-EA7A-47F5-8DCD-0C617230B313}">
      <dgm:prSet/>
      <dgm:spPr/>
      <dgm:t>
        <a:bodyPr/>
        <a:lstStyle/>
        <a:p>
          <a:r>
            <a:rPr lang="en-GB" dirty="0" smtClean="0">
              <a:latin typeface="+mj-lt"/>
            </a:rPr>
            <a:t>HARDNESS</a:t>
          </a:r>
          <a:endParaRPr lang="en-GB" dirty="0">
            <a:latin typeface="+mj-lt"/>
          </a:endParaRPr>
        </a:p>
      </dgm:t>
    </dgm:pt>
    <dgm:pt modelId="{E5053D27-8C82-4403-A1A8-D234CFD98F30}" type="parTrans" cxnId="{C99E7CBD-4F44-4AF6-8045-1325CAC27F36}">
      <dgm:prSet/>
      <dgm:spPr/>
      <dgm:t>
        <a:bodyPr/>
        <a:lstStyle/>
        <a:p>
          <a:endParaRPr lang="en-GB">
            <a:latin typeface="+mj-lt"/>
          </a:endParaRPr>
        </a:p>
      </dgm:t>
    </dgm:pt>
    <dgm:pt modelId="{0289EC48-71E8-46E0-907C-CC8DE6E2A51A}" type="sibTrans" cxnId="{C99E7CBD-4F44-4AF6-8045-1325CAC27F36}">
      <dgm:prSet/>
      <dgm:spPr/>
      <dgm:t>
        <a:bodyPr/>
        <a:lstStyle/>
        <a:p>
          <a:endParaRPr lang="en-GB"/>
        </a:p>
      </dgm:t>
    </dgm:pt>
    <dgm:pt modelId="{CC5390D3-14D8-492B-991E-616673DCAF3F}">
      <dgm:prSet/>
      <dgm:spPr/>
      <dgm:t>
        <a:bodyPr/>
        <a:lstStyle/>
        <a:p>
          <a:r>
            <a:rPr lang="en-GB" dirty="0" smtClean="0">
              <a:latin typeface="+mj-lt"/>
            </a:rPr>
            <a:t>FLEXIBILITY</a:t>
          </a:r>
          <a:endParaRPr lang="en-GB" dirty="0">
            <a:latin typeface="+mj-lt"/>
          </a:endParaRPr>
        </a:p>
      </dgm:t>
    </dgm:pt>
    <dgm:pt modelId="{1639B1A0-BBB2-4C90-83D2-D25A1CC97B87}" type="parTrans" cxnId="{D39B4875-DBC2-4C66-A178-46EDB0ECE297}">
      <dgm:prSet/>
      <dgm:spPr/>
      <dgm:t>
        <a:bodyPr/>
        <a:lstStyle/>
        <a:p>
          <a:endParaRPr lang="en-GB">
            <a:latin typeface="+mj-lt"/>
          </a:endParaRPr>
        </a:p>
      </dgm:t>
    </dgm:pt>
    <dgm:pt modelId="{2015ACFD-1F7B-4303-ACA3-2CE6FBA4CFF3}" type="sibTrans" cxnId="{D39B4875-DBC2-4C66-A178-46EDB0ECE297}">
      <dgm:prSet/>
      <dgm:spPr/>
      <dgm:t>
        <a:bodyPr/>
        <a:lstStyle/>
        <a:p>
          <a:endParaRPr lang="en-GB"/>
        </a:p>
      </dgm:t>
    </dgm:pt>
    <dgm:pt modelId="{1E20E382-5339-4064-B6E8-6671E284A7E0}">
      <dgm:prSet/>
      <dgm:spPr/>
      <dgm:t>
        <a:bodyPr/>
        <a:lstStyle/>
        <a:p>
          <a:r>
            <a:rPr lang="en-GB" dirty="0" smtClean="0">
              <a:latin typeface="+mj-lt"/>
            </a:rPr>
            <a:t>WEIGHT</a:t>
          </a:r>
          <a:endParaRPr lang="en-GB" dirty="0">
            <a:latin typeface="+mj-lt"/>
          </a:endParaRPr>
        </a:p>
      </dgm:t>
    </dgm:pt>
    <dgm:pt modelId="{C8CEFBE9-36F7-43FF-95D0-C3513BD6DE25}" type="parTrans" cxnId="{59E0241C-1EA1-4F7B-9AB1-F5610B8777AC}">
      <dgm:prSet/>
      <dgm:spPr/>
      <dgm:t>
        <a:bodyPr/>
        <a:lstStyle/>
        <a:p>
          <a:endParaRPr lang="en-GB">
            <a:latin typeface="+mj-lt"/>
          </a:endParaRPr>
        </a:p>
      </dgm:t>
    </dgm:pt>
    <dgm:pt modelId="{BEBE80EF-4A31-4943-800C-64502D43C302}" type="sibTrans" cxnId="{59E0241C-1EA1-4F7B-9AB1-F5610B8777AC}">
      <dgm:prSet/>
      <dgm:spPr/>
      <dgm:t>
        <a:bodyPr/>
        <a:lstStyle/>
        <a:p>
          <a:endParaRPr lang="en-GB"/>
        </a:p>
      </dgm:t>
    </dgm:pt>
    <dgm:pt modelId="{ABB2CCCE-E551-4676-B895-45D5F7368298}">
      <dgm:prSet/>
      <dgm:spPr/>
      <dgm:t>
        <a:bodyPr/>
        <a:lstStyle/>
        <a:p>
          <a:r>
            <a:rPr lang="en-GB" dirty="0" smtClean="0">
              <a:latin typeface="+mj-lt"/>
            </a:rPr>
            <a:t>TEMPERATURE</a:t>
          </a:r>
          <a:endParaRPr lang="en-GB" dirty="0">
            <a:latin typeface="+mj-lt"/>
          </a:endParaRPr>
        </a:p>
      </dgm:t>
    </dgm:pt>
    <dgm:pt modelId="{CDD3835A-013B-4BB2-BE63-F4F376C4FE8A}" type="parTrans" cxnId="{5701A486-CC18-47A2-9FDF-7E3BDA90F6CE}">
      <dgm:prSet/>
      <dgm:spPr/>
      <dgm:t>
        <a:bodyPr/>
        <a:lstStyle/>
        <a:p>
          <a:endParaRPr lang="en-GB">
            <a:latin typeface="+mj-lt"/>
          </a:endParaRPr>
        </a:p>
      </dgm:t>
    </dgm:pt>
    <dgm:pt modelId="{EFA27CFA-929D-4380-BDEE-6CCCB9E92B4D}" type="sibTrans" cxnId="{5701A486-CC18-47A2-9FDF-7E3BDA90F6CE}">
      <dgm:prSet/>
      <dgm:spPr/>
      <dgm:t>
        <a:bodyPr/>
        <a:lstStyle/>
        <a:p>
          <a:endParaRPr lang="en-GB"/>
        </a:p>
      </dgm:t>
    </dgm:pt>
    <dgm:pt modelId="{84B33DD8-1F2C-43F8-89D4-51BFE45C5EB1}">
      <dgm:prSet/>
      <dgm:spPr/>
      <dgm:t>
        <a:bodyPr/>
        <a:lstStyle/>
        <a:p>
          <a:r>
            <a:rPr lang="en-GB" dirty="0" smtClean="0">
              <a:latin typeface="+mj-lt"/>
            </a:rPr>
            <a:t>GENERIC DIRECTED TOUCH</a:t>
          </a:r>
          <a:endParaRPr lang="en-GB" dirty="0">
            <a:latin typeface="+mj-lt"/>
          </a:endParaRPr>
        </a:p>
      </dgm:t>
    </dgm:pt>
    <dgm:pt modelId="{90431CB2-4348-4D08-8FAF-E2559B3567DA}" type="parTrans" cxnId="{CC112DCA-1D66-4E85-B6E0-F7E883DA3CDE}">
      <dgm:prSet/>
      <dgm:spPr/>
      <dgm:t>
        <a:bodyPr/>
        <a:lstStyle/>
        <a:p>
          <a:endParaRPr lang="en-GB">
            <a:latin typeface="+mj-lt"/>
          </a:endParaRPr>
        </a:p>
      </dgm:t>
    </dgm:pt>
    <dgm:pt modelId="{25FCAE53-87AF-461D-90BE-4D67BB025778}" type="sibTrans" cxnId="{CC112DCA-1D66-4E85-B6E0-F7E883DA3CDE}">
      <dgm:prSet/>
      <dgm:spPr/>
      <dgm:t>
        <a:bodyPr/>
        <a:lstStyle/>
        <a:p>
          <a:endParaRPr lang="en-GB"/>
        </a:p>
      </dgm:t>
    </dgm:pt>
    <dgm:pt modelId="{19B4AD97-3066-4727-9855-C15BD6012257}">
      <dgm:prSet/>
      <dgm:spPr/>
      <dgm:t>
        <a:bodyPr/>
        <a:lstStyle/>
        <a:p>
          <a:r>
            <a:rPr lang="en-GB" dirty="0" smtClean="0">
              <a:latin typeface="+mj-lt"/>
            </a:rPr>
            <a:t>SPECIFIC DIRECTED TOUCH</a:t>
          </a:r>
          <a:endParaRPr lang="en-GB" dirty="0">
            <a:latin typeface="+mj-lt"/>
          </a:endParaRPr>
        </a:p>
      </dgm:t>
    </dgm:pt>
    <dgm:pt modelId="{D7668C3B-F162-4EA0-B56F-80D6447AB574}" type="parTrans" cxnId="{61DDBA23-0112-4C9F-833B-B73DD21739A4}">
      <dgm:prSet/>
      <dgm:spPr/>
      <dgm:t>
        <a:bodyPr/>
        <a:lstStyle/>
        <a:p>
          <a:endParaRPr lang="en-GB">
            <a:latin typeface="+mj-lt"/>
          </a:endParaRPr>
        </a:p>
      </dgm:t>
    </dgm:pt>
    <dgm:pt modelId="{B36ACC55-8406-4EB9-B052-B786112BF738}" type="sibTrans" cxnId="{61DDBA23-0112-4C9F-833B-B73DD21739A4}">
      <dgm:prSet/>
      <dgm:spPr/>
      <dgm:t>
        <a:bodyPr/>
        <a:lstStyle/>
        <a:p>
          <a:endParaRPr lang="en-GB"/>
        </a:p>
      </dgm:t>
    </dgm:pt>
    <dgm:pt modelId="{93F22ED1-7F12-45BD-BE7B-1D73CC10E18F}">
      <dgm:prSet/>
      <dgm:spPr/>
      <dgm:t>
        <a:bodyPr/>
        <a:lstStyle/>
        <a:p>
          <a:r>
            <a:rPr lang="en-GB" dirty="0" smtClean="0">
              <a:latin typeface="+mj-lt"/>
            </a:rPr>
            <a:t>CONVENTIONALISED TOUCH</a:t>
          </a:r>
          <a:endParaRPr lang="en-GB" dirty="0">
            <a:latin typeface="+mj-lt"/>
          </a:endParaRPr>
        </a:p>
      </dgm:t>
    </dgm:pt>
    <dgm:pt modelId="{51796567-B277-4654-89A0-CD1824B0E0B5}" type="parTrans" cxnId="{DAECC377-04E0-4467-A0F9-744D7FA0CCCD}">
      <dgm:prSet/>
      <dgm:spPr/>
      <dgm:t>
        <a:bodyPr/>
        <a:lstStyle/>
        <a:p>
          <a:endParaRPr lang="en-GB">
            <a:latin typeface="+mj-lt"/>
          </a:endParaRPr>
        </a:p>
      </dgm:t>
    </dgm:pt>
    <dgm:pt modelId="{356D858D-A755-47E8-A975-A117B15A9EB2}" type="sibTrans" cxnId="{DAECC377-04E0-4467-A0F9-744D7FA0CCCD}">
      <dgm:prSet/>
      <dgm:spPr/>
      <dgm:t>
        <a:bodyPr/>
        <a:lstStyle/>
        <a:p>
          <a:endParaRPr lang="en-GB"/>
        </a:p>
      </dgm:t>
    </dgm:pt>
    <dgm:pt modelId="{F3FA3458-59C9-4863-ABFC-4664CE071A52}">
      <dgm:prSet/>
      <dgm:spPr/>
      <dgm:t>
        <a:bodyPr/>
        <a:lstStyle/>
        <a:p>
          <a:r>
            <a:rPr lang="en-GB" dirty="0" smtClean="0">
              <a:latin typeface="+mj-lt"/>
            </a:rPr>
            <a:t>IMPLIED TOUCH</a:t>
          </a:r>
          <a:endParaRPr lang="en-GB" dirty="0">
            <a:latin typeface="+mj-lt"/>
          </a:endParaRPr>
        </a:p>
      </dgm:t>
    </dgm:pt>
    <dgm:pt modelId="{22989DD6-B3CF-4D9A-91B5-81000E3060C1}" type="parTrans" cxnId="{0E5806FA-9CA0-47AD-A67C-1CF97C17F55D}">
      <dgm:prSet/>
      <dgm:spPr/>
      <dgm:t>
        <a:bodyPr/>
        <a:lstStyle/>
        <a:p>
          <a:endParaRPr lang="en-GB">
            <a:latin typeface="+mj-lt"/>
          </a:endParaRPr>
        </a:p>
      </dgm:t>
    </dgm:pt>
    <dgm:pt modelId="{D4E7B4DE-4993-4F7F-9CAC-F9DDE07BDF28}" type="sibTrans" cxnId="{0E5806FA-9CA0-47AD-A67C-1CF97C17F55D}">
      <dgm:prSet/>
      <dgm:spPr/>
      <dgm:t>
        <a:bodyPr/>
        <a:lstStyle/>
        <a:p>
          <a:endParaRPr lang="en-GB"/>
        </a:p>
      </dgm:t>
    </dgm:pt>
    <dgm:pt modelId="{1C0C1899-664D-462C-A518-DC60222FC5A0}" type="pres">
      <dgm:prSet presAssocID="{CD431716-5B9F-4232-BEC6-4B8F4A69FF32}" presName="hierChild1" presStyleCnt="0">
        <dgm:presLayoutVars>
          <dgm:orgChart val="1"/>
          <dgm:chPref val="1"/>
          <dgm:dir/>
          <dgm:animOne val="branch"/>
          <dgm:animLvl val="lvl"/>
          <dgm:resizeHandles/>
        </dgm:presLayoutVars>
      </dgm:prSet>
      <dgm:spPr/>
      <dgm:t>
        <a:bodyPr/>
        <a:lstStyle/>
        <a:p>
          <a:endParaRPr lang="en-GB"/>
        </a:p>
      </dgm:t>
    </dgm:pt>
    <dgm:pt modelId="{022A33FB-6BA2-43F4-8530-C03A361D6B26}" type="pres">
      <dgm:prSet presAssocID="{B5CEE1DC-DA29-4C7B-9B03-EE23F3A00AE2}" presName="hierRoot1" presStyleCnt="0">
        <dgm:presLayoutVars>
          <dgm:hierBranch val="init"/>
        </dgm:presLayoutVars>
      </dgm:prSet>
      <dgm:spPr/>
    </dgm:pt>
    <dgm:pt modelId="{3B7DB8E3-6971-45C0-B54E-693A6D70790C}" type="pres">
      <dgm:prSet presAssocID="{B5CEE1DC-DA29-4C7B-9B03-EE23F3A00AE2}" presName="rootComposite1" presStyleCnt="0"/>
      <dgm:spPr/>
    </dgm:pt>
    <dgm:pt modelId="{1955B12A-27CD-47E4-9DA0-69882B10B4AF}" type="pres">
      <dgm:prSet presAssocID="{B5CEE1DC-DA29-4C7B-9B03-EE23F3A00AE2}" presName="rootText1" presStyleLbl="node0" presStyleIdx="0" presStyleCnt="1">
        <dgm:presLayoutVars>
          <dgm:chPref val="3"/>
        </dgm:presLayoutVars>
      </dgm:prSet>
      <dgm:spPr/>
      <dgm:t>
        <a:bodyPr/>
        <a:lstStyle/>
        <a:p>
          <a:endParaRPr lang="en-GB"/>
        </a:p>
      </dgm:t>
    </dgm:pt>
    <dgm:pt modelId="{B6C3E1A6-EAF3-4F39-A08E-B68B3A8C4F09}" type="pres">
      <dgm:prSet presAssocID="{B5CEE1DC-DA29-4C7B-9B03-EE23F3A00AE2}" presName="rootConnector1" presStyleLbl="node1" presStyleIdx="0" presStyleCnt="0"/>
      <dgm:spPr/>
      <dgm:t>
        <a:bodyPr/>
        <a:lstStyle/>
        <a:p>
          <a:endParaRPr lang="en-GB"/>
        </a:p>
      </dgm:t>
    </dgm:pt>
    <dgm:pt modelId="{A7405F9E-F2F2-4714-B036-41D7439751D3}" type="pres">
      <dgm:prSet presAssocID="{B5CEE1DC-DA29-4C7B-9B03-EE23F3A00AE2}" presName="hierChild2" presStyleCnt="0"/>
      <dgm:spPr/>
    </dgm:pt>
    <dgm:pt modelId="{CC571F84-D8F5-4E07-BB73-57BC05474C74}" type="pres">
      <dgm:prSet presAssocID="{F74914F8-ED82-4D0C-946C-930AA6EF4A1E}" presName="Name64" presStyleLbl="parChTrans1D2" presStyleIdx="0" presStyleCnt="2"/>
      <dgm:spPr/>
      <dgm:t>
        <a:bodyPr/>
        <a:lstStyle/>
        <a:p>
          <a:endParaRPr lang="en-GB"/>
        </a:p>
      </dgm:t>
    </dgm:pt>
    <dgm:pt modelId="{9E833D86-EB54-4A86-90FD-D7C2E093FCC6}" type="pres">
      <dgm:prSet presAssocID="{DEA07C62-8C87-4350-BF9A-FC681B674FC9}" presName="hierRoot2" presStyleCnt="0">
        <dgm:presLayoutVars>
          <dgm:hierBranch val="init"/>
        </dgm:presLayoutVars>
      </dgm:prSet>
      <dgm:spPr/>
    </dgm:pt>
    <dgm:pt modelId="{CE666E62-EB06-4701-A451-BEFB09F0BB94}" type="pres">
      <dgm:prSet presAssocID="{DEA07C62-8C87-4350-BF9A-FC681B674FC9}" presName="rootComposite" presStyleCnt="0"/>
      <dgm:spPr/>
    </dgm:pt>
    <dgm:pt modelId="{07A4FCC2-5FEE-40F5-B19B-1431AE8581FC}" type="pres">
      <dgm:prSet presAssocID="{DEA07C62-8C87-4350-BF9A-FC681B674FC9}" presName="rootText" presStyleLbl="node2" presStyleIdx="0" presStyleCnt="2">
        <dgm:presLayoutVars>
          <dgm:chPref val="3"/>
        </dgm:presLayoutVars>
      </dgm:prSet>
      <dgm:spPr/>
      <dgm:t>
        <a:bodyPr/>
        <a:lstStyle/>
        <a:p>
          <a:endParaRPr lang="en-GB"/>
        </a:p>
      </dgm:t>
    </dgm:pt>
    <dgm:pt modelId="{69522F7A-4866-4DF2-909D-D22ED93C2257}" type="pres">
      <dgm:prSet presAssocID="{DEA07C62-8C87-4350-BF9A-FC681B674FC9}" presName="rootConnector" presStyleLbl="node2" presStyleIdx="0" presStyleCnt="2"/>
      <dgm:spPr/>
      <dgm:t>
        <a:bodyPr/>
        <a:lstStyle/>
        <a:p>
          <a:endParaRPr lang="en-GB"/>
        </a:p>
      </dgm:t>
    </dgm:pt>
    <dgm:pt modelId="{4FFB0DAE-CD7C-4526-A67A-9E892977A30F}" type="pres">
      <dgm:prSet presAssocID="{DEA07C62-8C87-4350-BF9A-FC681B674FC9}" presName="hierChild4" presStyleCnt="0"/>
      <dgm:spPr/>
    </dgm:pt>
    <dgm:pt modelId="{71EB8907-C129-4243-B522-0E408B92D374}" type="pres">
      <dgm:prSet presAssocID="{ADEB8474-8F43-427A-9721-9A218155FD25}" presName="Name64" presStyleLbl="parChTrans1D3" presStyleIdx="0" presStyleCnt="8"/>
      <dgm:spPr/>
      <dgm:t>
        <a:bodyPr/>
        <a:lstStyle/>
        <a:p>
          <a:endParaRPr lang="en-GB"/>
        </a:p>
      </dgm:t>
    </dgm:pt>
    <dgm:pt modelId="{03228537-71A2-4282-A7AE-DD76EFD1C31A}" type="pres">
      <dgm:prSet presAssocID="{94A26249-B29A-4F6C-BE44-1657D40CE647}" presName="hierRoot2" presStyleCnt="0">
        <dgm:presLayoutVars>
          <dgm:hierBranch val="init"/>
        </dgm:presLayoutVars>
      </dgm:prSet>
      <dgm:spPr/>
    </dgm:pt>
    <dgm:pt modelId="{F43186F2-FAE7-47F7-B5F8-9FD091C5D501}" type="pres">
      <dgm:prSet presAssocID="{94A26249-B29A-4F6C-BE44-1657D40CE647}" presName="rootComposite" presStyleCnt="0"/>
      <dgm:spPr/>
    </dgm:pt>
    <dgm:pt modelId="{9BB5C3DA-FE3D-4A49-836C-8668923BE7DF}" type="pres">
      <dgm:prSet presAssocID="{94A26249-B29A-4F6C-BE44-1657D40CE647}" presName="rootText" presStyleLbl="node3" presStyleIdx="0" presStyleCnt="8">
        <dgm:presLayoutVars>
          <dgm:chPref val="3"/>
        </dgm:presLayoutVars>
      </dgm:prSet>
      <dgm:spPr/>
      <dgm:t>
        <a:bodyPr/>
        <a:lstStyle/>
        <a:p>
          <a:endParaRPr lang="en-GB"/>
        </a:p>
      </dgm:t>
    </dgm:pt>
    <dgm:pt modelId="{3B181B53-EB20-4441-9400-DACE1727C49B}" type="pres">
      <dgm:prSet presAssocID="{94A26249-B29A-4F6C-BE44-1657D40CE647}" presName="rootConnector" presStyleLbl="node3" presStyleIdx="0" presStyleCnt="8"/>
      <dgm:spPr/>
      <dgm:t>
        <a:bodyPr/>
        <a:lstStyle/>
        <a:p>
          <a:endParaRPr lang="en-GB"/>
        </a:p>
      </dgm:t>
    </dgm:pt>
    <dgm:pt modelId="{6593F152-226C-4EBC-B826-3824069170E1}" type="pres">
      <dgm:prSet presAssocID="{94A26249-B29A-4F6C-BE44-1657D40CE647}" presName="hierChild4" presStyleCnt="0"/>
      <dgm:spPr/>
    </dgm:pt>
    <dgm:pt modelId="{44B00BA8-80B6-4F53-8D3F-81AAFE5D6A85}" type="pres">
      <dgm:prSet presAssocID="{94A26249-B29A-4F6C-BE44-1657D40CE647}" presName="hierChild5" presStyleCnt="0"/>
      <dgm:spPr/>
    </dgm:pt>
    <dgm:pt modelId="{CE45526B-B519-43B9-B7E4-4150687D2946}" type="pres">
      <dgm:prSet presAssocID="{02F48427-A1B0-49A2-9B90-5467C84DEB64}" presName="Name64" presStyleLbl="parChTrans1D3" presStyleIdx="1" presStyleCnt="8"/>
      <dgm:spPr/>
      <dgm:t>
        <a:bodyPr/>
        <a:lstStyle/>
        <a:p>
          <a:endParaRPr lang="en-GB"/>
        </a:p>
      </dgm:t>
    </dgm:pt>
    <dgm:pt modelId="{5C74E9C9-8534-42CA-91C6-FEE493BF8BDA}" type="pres">
      <dgm:prSet presAssocID="{149E46D2-261D-4905-9391-BDB9E6B6FB67}" presName="hierRoot2" presStyleCnt="0">
        <dgm:presLayoutVars>
          <dgm:hierBranch val="init"/>
        </dgm:presLayoutVars>
      </dgm:prSet>
      <dgm:spPr/>
    </dgm:pt>
    <dgm:pt modelId="{ADF196DA-73A1-404F-A8A4-5AEDB7FF270F}" type="pres">
      <dgm:prSet presAssocID="{149E46D2-261D-4905-9391-BDB9E6B6FB67}" presName="rootComposite" presStyleCnt="0"/>
      <dgm:spPr/>
    </dgm:pt>
    <dgm:pt modelId="{309B43B5-6A93-4192-A186-71DE12B8862F}" type="pres">
      <dgm:prSet presAssocID="{149E46D2-261D-4905-9391-BDB9E6B6FB67}" presName="rootText" presStyleLbl="node3" presStyleIdx="1" presStyleCnt="8">
        <dgm:presLayoutVars>
          <dgm:chPref val="3"/>
        </dgm:presLayoutVars>
      </dgm:prSet>
      <dgm:spPr/>
      <dgm:t>
        <a:bodyPr/>
        <a:lstStyle/>
        <a:p>
          <a:endParaRPr lang="en-GB"/>
        </a:p>
      </dgm:t>
    </dgm:pt>
    <dgm:pt modelId="{A4E5C63B-5F83-4951-8ADD-9C1D93F0CC64}" type="pres">
      <dgm:prSet presAssocID="{149E46D2-261D-4905-9391-BDB9E6B6FB67}" presName="rootConnector" presStyleLbl="node3" presStyleIdx="1" presStyleCnt="8"/>
      <dgm:spPr/>
      <dgm:t>
        <a:bodyPr/>
        <a:lstStyle/>
        <a:p>
          <a:endParaRPr lang="en-GB"/>
        </a:p>
      </dgm:t>
    </dgm:pt>
    <dgm:pt modelId="{5E17098D-4685-4748-B5C3-33FF6ECAE930}" type="pres">
      <dgm:prSet presAssocID="{149E46D2-261D-4905-9391-BDB9E6B6FB67}" presName="hierChild4" presStyleCnt="0"/>
      <dgm:spPr/>
    </dgm:pt>
    <dgm:pt modelId="{9A0C8B36-17DB-4B34-8D92-FDF7B51CE9FF}" type="pres">
      <dgm:prSet presAssocID="{149E46D2-261D-4905-9391-BDB9E6B6FB67}" presName="hierChild5" presStyleCnt="0"/>
      <dgm:spPr/>
    </dgm:pt>
    <dgm:pt modelId="{129CB5B2-353A-4D41-8507-FEB3C2960DA9}" type="pres">
      <dgm:prSet presAssocID="{E5053D27-8C82-4403-A1A8-D234CFD98F30}" presName="Name64" presStyleLbl="parChTrans1D3" presStyleIdx="2" presStyleCnt="8"/>
      <dgm:spPr/>
      <dgm:t>
        <a:bodyPr/>
        <a:lstStyle/>
        <a:p>
          <a:endParaRPr lang="en-GB"/>
        </a:p>
      </dgm:t>
    </dgm:pt>
    <dgm:pt modelId="{8A2B8914-92FB-461D-ACEE-6C19E189179C}" type="pres">
      <dgm:prSet presAssocID="{CDD8FF75-EA7A-47F5-8DCD-0C617230B313}" presName="hierRoot2" presStyleCnt="0">
        <dgm:presLayoutVars>
          <dgm:hierBranch val="init"/>
        </dgm:presLayoutVars>
      </dgm:prSet>
      <dgm:spPr/>
    </dgm:pt>
    <dgm:pt modelId="{1D784140-9463-45E5-888A-0DAD145FEFF7}" type="pres">
      <dgm:prSet presAssocID="{CDD8FF75-EA7A-47F5-8DCD-0C617230B313}" presName="rootComposite" presStyleCnt="0"/>
      <dgm:spPr/>
    </dgm:pt>
    <dgm:pt modelId="{3D231F88-CB10-4253-BB32-981C4CFFB64B}" type="pres">
      <dgm:prSet presAssocID="{CDD8FF75-EA7A-47F5-8DCD-0C617230B313}" presName="rootText" presStyleLbl="node3" presStyleIdx="2" presStyleCnt="8">
        <dgm:presLayoutVars>
          <dgm:chPref val="3"/>
        </dgm:presLayoutVars>
      </dgm:prSet>
      <dgm:spPr/>
      <dgm:t>
        <a:bodyPr/>
        <a:lstStyle/>
        <a:p>
          <a:endParaRPr lang="en-GB"/>
        </a:p>
      </dgm:t>
    </dgm:pt>
    <dgm:pt modelId="{ED53C41F-FF5D-49AD-8D04-16D596738839}" type="pres">
      <dgm:prSet presAssocID="{CDD8FF75-EA7A-47F5-8DCD-0C617230B313}" presName="rootConnector" presStyleLbl="node3" presStyleIdx="2" presStyleCnt="8"/>
      <dgm:spPr/>
      <dgm:t>
        <a:bodyPr/>
        <a:lstStyle/>
        <a:p>
          <a:endParaRPr lang="en-GB"/>
        </a:p>
      </dgm:t>
    </dgm:pt>
    <dgm:pt modelId="{EEA1D19B-1D31-42B1-A112-5CA947BEBF78}" type="pres">
      <dgm:prSet presAssocID="{CDD8FF75-EA7A-47F5-8DCD-0C617230B313}" presName="hierChild4" presStyleCnt="0"/>
      <dgm:spPr/>
    </dgm:pt>
    <dgm:pt modelId="{C27149D9-1B50-443E-BE00-7E4B4D5E9D29}" type="pres">
      <dgm:prSet presAssocID="{CDD8FF75-EA7A-47F5-8DCD-0C617230B313}" presName="hierChild5" presStyleCnt="0"/>
      <dgm:spPr/>
    </dgm:pt>
    <dgm:pt modelId="{AF0B322D-A037-49ED-8D5A-7153C942B888}" type="pres">
      <dgm:prSet presAssocID="{1639B1A0-BBB2-4C90-83D2-D25A1CC97B87}" presName="Name64" presStyleLbl="parChTrans1D3" presStyleIdx="3" presStyleCnt="8"/>
      <dgm:spPr/>
      <dgm:t>
        <a:bodyPr/>
        <a:lstStyle/>
        <a:p>
          <a:endParaRPr lang="en-GB"/>
        </a:p>
      </dgm:t>
    </dgm:pt>
    <dgm:pt modelId="{2CC69FE8-D814-4694-A7B6-77B532F047F2}" type="pres">
      <dgm:prSet presAssocID="{CC5390D3-14D8-492B-991E-616673DCAF3F}" presName="hierRoot2" presStyleCnt="0">
        <dgm:presLayoutVars>
          <dgm:hierBranch val="init"/>
        </dgm:presLayoutVars>
      </dgm:prSet>
      <dgm:spPr/>
    </dgm:pt>
    <dgm:pt modelId="{990C3C06-4252-4014-B480-AC8867AE0547}" type="pres">
      <dgm:prSet presAssocID="{CC5390D3-14D8-492B-991E-616673DCAF3F}" presName="rootComposite" presStyleCnt="0"/>
      <dgm:spPr/>
    </dgm:pt>
    <dgm:pt modelId="{DEB0AC67-473C-4DB8-AEBB-3D661E9593CA}" type="pres">
      <dgm:prSet presAssocID="{CC5390D3-14D8-492B-991E-616673DCAF3F}" presName="rootText" presStyleLbl="node3" presStyleIdx="3" presStyleCnt="8">
        <dgm:presLayoutVars>
          <dgm:chPref val="3"/>
        </dgm:presLayoutVars>
      </dgm:prSet>
      <dgm:spPr/>
      <dgm:t>
        <a:bodyPr/>
        <a:lstStyle/>
        <a:p>
          <a:endParaRPr lang="en-GB"/>
        </a:p>
      </dgm:t>
    </dgm:pt>
    <dgm:pt modelId="{EFA550AA-296E-4D8E-A31D-40BC61F4B86C}" type="pres">
      <dgm:prSet presAssocID="{CC5390D3-14D8-492B-991E-616673DCAF3F}" presName="rootConnector" presStyleLbl="node3" presStyleIdx="3" presStyleCnt="8"/>
      <dgm:spPr/>
      <dgm:t>
        <a:bodyPr/>
        <a:lstStyle/>
        <a:p>
          <a:endParaRPr lang="en-GB"/>
        </a:p>
      </dgm:t>
    </dgm:pt>
    <dgm:pt modelId="{223EBFF8-EA99-4919-BACC-DF2E7C9799F6}" type="pres">
      <dgm:prSet presAssocID="{CC5390D3-14D8-492B-991E-616673DCAF3F}" presName="hierChild4" presStyleCnt="0"/>
      <dgm:spPr/>
    </dgm:pt>
    <dgm:pt modelId="{C1AA8F36-97CB-45FB-86C6-2C4C65FD9AE7}" type="pres">
      <dgm:prSet presAssocID="{CC5390D3-14D8-492B-991E-616673DCAF3F}" presName="hierChild5" presStyleCnt="0"/>
      <dgm:spPr/>
    </dgm:pt>
    <dgm:pt modelId="{8F0DC317-F2E3-4EC2-A98F-D32AB7F0371C}" type="pres">
      <dgm:prSet presAssocID="{C8CEFBE9-36F7-43FF-95D0-C3513BD6DE25}" presName="Name64" presStyleLbl="parChTrans1D3" presStyleIdx="4" presStyleCnt="8"/>
      <dgm:spPr/>
      <dgm:t>
        <a:bodyPr/>
        <a:lstStyle/>
        <a:p>
          <a:endParaRPr lang="en-GB"/>
        </a:p>
      </dgm:t>
    </dgm:pt>
    <dgm:pt modelId="{8AAAA1EF-0DE3-4EC1-976E-23557079AD2A}" type="pres">
      <dgm:prSet presAssocID="{1E20E382-5339-4064-B6E8-6671E284A7E0}" presName="hierRoot2" presStyleCnt="0">
        <dgm:presLayoutVars>
          <dgm:hierBranch val="init"/>
        </dgm:presLayoutVars>
      </dgm:prSet>
      <dgm:spPr/>
    </dgm:pt>
    <dgm:pt modelId="{5A437816-DB72-4058-8AB6-3A0B421D81D8}" type="pres">
      <dgm:prSet presAssocID="{1E20E382-5339-4064-B6E8-6671E284A7E0}" presName="rootComposite" presStyleCnt="0"/>
      <dgm:spPr/>
    </dgm:pt>
    <dgm:pt modelId="{DABA87FB-121A-401F-954C-62FE9C3F5843}" type="pres">
      <dgm:prSet presAssocID="{1E20E382-5339-4064-B6E8-6671E284A7E0}" presName="rootText" presStyleLbl="node3" presStyleIdx="4" presStyleCnt="8">
        <dgm:presLayoutVars>
          <dgm:chPref val="3"/>
        </dgm:presLayoutVars>
      </dgm:prSet>
      <dgm:spPr/>
      <dgm:t>
        <a:bodyPr/>
        <a:lstStyle/>
        <a:p>
          <a:endParaRPr lang="en-GB"/>
        </a:p>
      </dgm:t>
    </dgm:pt>
    <dgm:pt modelId="{24F952CA-CF0A-4B89-8328-BEEE1D9A2BEE}" type="pres">
      <dgm:prSet presAssocID="{1E20E382-5339-4064-B6E8-6671E284A7E0}" presName="rootConnector" presStyleLbl="node3" presStyleIdx="4" presStyleCnt="8"/>
      <dgm:spPr/>
      <dgm:t>
        <a:bodyPr/>
        <a:lstStyle/>
        <a:p>
          <a:endParaRPr lang="en-GB"/>
        </a:p>
      </dgm:t>
    </dgm:pt>
    <dgm:pt modelId="{3462A1D3-C1D4-43DB-9251-A93851A26C97}" type="pres">
      <dgm:prSet presAssocID="{1E20E382-5339-4064-B6E8-6671E284A7E0}" presName="hierChild4" presStyleCnt="0"/>
      <dgm:spPr/>
    </dgm:pt>
    <dgm:pt modelId="{72171099-7368-4938-9E22-4D81C3E9C8D4}" type="pres">
      <dgm:prSet presAssocID="{1E20E382-5339-4064-B6E8-6671E284A7E0}" presName="hierChild5" presStyleCnt="0"/>
      <dgm:spPr/>
    </dgm:pt>
    <dgm:pt modelId="{F26EDE29-9EE4-480E-96F6-2DCFB1C1E6C2}" type="pres">
      <dgm:prSet presAssocID="{CDD3835A-013B-4BB2-BE63-F4F376C4FE8A}" presName="Name64" presStyleLbl="parChTrans1D3" presStyleIdx="5" presStyleCnt="8"/>
      <dgm:spPr/>
      <dgm:t>
        <a:bodyPr/>
        <a:lstStyle/>
        <a:p>
          <a:endParaRPr lang="en-GB"/>
        </a:p>
      </dgm:t>
    </dgm:pt>
    <dgm:pt modelId="{940BF18A-20D5-4A13-BEBA-B44536E8E91A}" type="pres">
      <dgm:prSet presAssocID="{ABB2CCCE-E551-4676-B895-45D5F7368298}" presName="hierRoot2" presStyleCnt="0">
        <dgm:presLayoutVars>
          <dgm:hierBranch val="init"/>
        </dgm:presLayoutVars>
      </dgm:prSet>
      <dgm:spPr/>
    </dgm:pt>
    <dgm:pt modelId="{DCE6E469-288F-4C17-A874-0D5DBA585462}" type="pres">
      <dgm:prSet presAssocID="{ABB2CCCE-E551-4676-B895-45D5F7368298}" presName="rootComposite" presStyleCnt="0"/>
      <dgm:spPr/>
    </dgm:pt>
    <dgm:pt modelId="{22B778BF-D74D-44ED-A843-E18666E002B0}" type="pres">
      <dgm:prSet presAssocID="{ABB2CCCE-E551-4676-B895-45D5F7368298}" presName="rootText" presStyleLbl="node3" presStyleIdx="5" presStyleCnt="8">
        <dgm:presLayoutVars>
          <dgm:chPref val="3"/>
        </dgm:presLayoutVars>
      </dgm:prSet>
      <dgm:spPr/>
      <dgm:t>
        <a:bodyPr/>
        <a:lstStyle/>
        <a:p>
          <a:endParaRPr lang="en-GB"/>
        </a:p>
      </dgm:t>
    </dgm:pt>
    <dgm:pt modelId="{40F5691E-FDE9-4F24-BA21-03899E5B6478}" type="pres">
      <dgm:prSet presAssocID="{ABB2CCCE-E551-4676-B895-45D5F7368298}" presName="rootConnector" presStyleLbl="node3" presStyleIdx="5" presStyleCnt="8"/>
      <dgm:spPr/>
      <dgm:t>
        <a:bodyPr/>
        <a:lstStyle/>
        <a:p>
          <a:endParaRPr lang="en-GB"/>
        </a:p>
      </dgm:t>
    </dgm:pt>
    <dgm:pt modelId="{C9DE5087-2696-4C48-8E06-7FC7EF710C4C}" type="pres">
      <dgm:prSet presAssocID="{ABB2CCCE-E551-4676-B895-45D5F7368298}" presName="hierChild4" presStyleCnt="0"/>
      <dgm:spPr/>
    </dgm:pt>
    <dgm:pt modelId="{C367C4FF-381A-4938-A61E-BCF0B19307A8}" type="pres">
      <dgm:prSet presAssocID="{ABB2CCCE-E551-4676-B895-45D5F7368298}" presName="hierChild5" presStyleCnt="0"/>
      <dgm:spPr/>
    </dgm:pt>
    <dgm:pt modelId="{561CD62C-A418-4116-8576-277C52292184}" type="pres">
      <dgm:prSet presAssocID="{DEA07C62-8C87-4350-BF9A-FC681B674FC9}" presName="hierChild5" presStyleCnt="0"/>
      <dgm:spPr/>
    </dgm:pt>
    <dgm:pt modelId="{D4F9461B-CDAD-470F-99E5-AC0963813715}" type="pres">
      <dgm:prSet presAssocID="{84D0894D-2B30-4955-A95A-F59AA99B0184}" presName="Name64" presStyleLbl="parChTrans1D2" presStyleIdx="1" presStyleCnt="2"/>
      <dgm:spPr/>
      <dgm:t>
        <a:bodyPr/>
        <a:lstStyle/>
        <a:p>
          <a:endParaRPr lang="en-GB"/>
        </a:p>
      </dgm:t>
    </dgm:pt>
    <dgm:pt modelId="{9DE9F59C-C5EF-440E-AB34-911155AC8A58}" type="pres">
      <dgm:prSet presAssocID="{BD09E9B7-E3A4-44D3-8658-DB547F79D155}" presName="hierRoot2" presStyleCnt="0">
        <dgm:presLayoutVars>
          <dgm:hierBranch val="init"/>
        </dgm:presLayoutVars>
      </dgm:prSet>
      <dgm:spPr/>
    </dgm:pt>
    <dgm:pt modelId="{ABDF09B1-2094-479A-A8F0-5D40D8BCABE6}" type="pres">
      <dgm:prSet presAssocID="{BD09E9B7-E3A4-44D3-8658-DB547F79D155}" presName="rootComposite" presStyleCnt="0"/>
      <dgm:spPr/>
    </dgm:pt>
    <dgm:pt modelId="{FC2448D1-5235-462B-989B-E6EA56A3C617}" type="pres">
      <dgm:prSet presAssocID="{BD09E9B7-E3A4-44D3-8658-DB547F79D155}" presName="rootText" presStyleLbl="node2" presStyleIdx="1" presStyleCnt="2">
        <dgm:presLayoutVars>
          <dgm:chPref val="3"/>
        </dgm:presLayoutVars>
      </dgm:prSet>
      <dgm:spPr/>
      <dgm:t>
        <a:bodyPr/>
        <a:lstStyle/>
        <a:p>
          <a:endParaRPr lang="en-GB"/>
        </a:p>
      </dgm:t>
    </dgm:pt>
    <dgm:pt modelId="{6DBBE2D3-BB06-43AB-9539-F30E8ABBF270}" type="pres">
      <dgm:prSet presAssocID="{BD09E9B7-E3A4-44D3-8658-DB547F79D155}" presName="rootConnector" presStyleLbl="node2" presStyleIdx="1" presStyleCnt="2"/>
      <dgm:spPr/>
      <dgm:t>
        <a:bodyPr/>
        <a:lstStyle/>
        <a:p>
          <a:endParaRPr lang="en-GB"/>
        </a:p>
      </dgm:t>
    </dgm:pt>
    <dgm:pt modelId="{63B7F7B2-61FD-4232-BB05-F357A4334221}" type="pres">
      <dgm:prSet presAssocID="{BD09E9B7-E3A4-44D3-8658-DB547F79D155}" presName="hierChild4" presStyleCnt="0"/>
      <dgm:spPr/>
    </dgm:pt>
    <dgm:pt modelId="{16669769-2D79-4448-8D83-066955B5C8B8}" type="pres">
      <dgm:prSet presAssocID="{0EAD4E9A-DE10-4931-B403-2F1D5E6DB666}" presName="Name64" presStyleLbl="parChTrans1D3" presStyleIdx="6" presStyleCnt="8"/>
      <dgm:spPr/>
      <dgm:t>
        <a:bodyPr/>
        <a:lstStyle/>
        <a:p>
          <a:endParaRPr lang="en-GB"/>
        </a:p>
      </dgm:t>
    </dgm:pt>
    <dgm:pt modelId="{E6815C05-1AF3-49B3-86BA-F186B004833E}" type="pres">
      <dgm:prSet presAssocID="{1794E7C5-C679-4D14-9828-B20D849A2712}" presName="hierRoot2" presStyleCnt="0">
        <dgm:presLayoutVars>
          <dgm:hierBranch val="init"/>
        </dgm:presLayoutVars>
      </dgm:prSet>
      <dgm:spPr/>
    </dgm:pt>
    <dgm:pt modelId="{15EFFF9B-0489-457C-9875-90BCD97B5832}" type="pres">
      <dgm:prSet presAssocID="{1794E7C5-C679-4D14-9828-B20D849A2712}" presName="rootComposite" presStyleCnt="0"/>
      <dgm:spPr/>
    </dgm:pt>
    <dgm:pt modelId="{D9679413-2A9D-41E1-AA8B-FCD5C55B8E89}" type="pres">
      <dgm:prSet presAssocID="{1794E7C5-C679-4D14-9828-B20D849A2712}" presName="rootText" presStyleLbl="node3" presStyleIdx="6" presStyleCnt="8">
        <dgm:presLayoutVars>
          <dgm:chPref val="3"/>
        </dgm:presLayoutVars>
      </dgm:prSet>
      <dgm:spPr/>
      <dgm:t>
        <a:bodyPr/>
        <a:lstStyle/>
        <a:p>
          <a:endParaRPr lang="en-GB"/>
        </a:p>
      </dgm:t>
    </dgm:pt>
    <dgm:pt modelId="{C863493E-2B94-4E60-B8A7-1674915D0FB6}" type="pres">
      <dgm:prSet presAssocID="{1794E7C5-C679-4D14-9828-B20D849A2712}" presName="rootConnector" presStyleLbl="node3" presStyleIdx="6" presStyleCnt="8"/>
      <dgm:spPr/>
      <dgm:t>
        <a:bodyPr/>
        <a:lstStyle/>
        <a:p>
          <a:endParaRPr lang="en-GB"/>
        </a:p>
      </dgm:t>
    </dgm:pt>
    <dgm:pt modelId="{7565C21C-86DC-4D0E-90B3-95AFE5043786}" type="pres">
      <dgm:prSet presAssocID="{1794E7C5-C679-4D14-9828-B20D849A2712}" presName="hierChild4" presStyleCnt="0"/>
      <dgm:spPr/>
    </dgm:pt>
    <dgm:pt modelId="{1D61CAF6-458C-4710-9FFE-4DF68A7CB32D}" type="pres">
      <dgm:prSet presAssocID="{1794E7C5-C679-4D14-9828-B20D849A2712}" presName="hierChild5" presStyleCnt="0"/>
      <dgm:spPr/>
    </dgm:pt>
    <dgm:pt modelId="{35DECC48-4477-4D43-8277-2A94E9CEDA4F}" type="pres">
      <dgm:prSet presAssocID="{F0725EAC-CB19-48E6-BF40-A02AD602E4E1}" presName="Name64" presStyleLbl="parChTrans1D3" presStyleIdx="7" presStyleCnt="8"/>
      <dgm:spPr/>
      <dgm:t>
        <a:bodyPr/>
        <a:lstStyle/>
        <a:p>
          <a:endParaRPr lang="en-GB"/>
        </a:p>
      </dgm:t>
    </dgm:pt>
    <dgm:pt modelId="{E0F85030-FD1A-41FD-8ECD-62498B23A37D}" type="pres">
      <dgm:prSet presAssocID="{7507537D-0AEB-4EA1-96FF-1C66F7767738}" presName="hierRoot2" presStyleCnt="0">
        <dgm:presLayoutVars>
          <dgm:hierBranch val="init"/>
        </dgm:presLayoutVars>
      </dgm:prSet>
      <dgm:spPr/>
    </dgm:pt>
    <dgm:pt modelId="{61492974-CE9F-4126-B0E3-C84B0E00B035}" type="pres">
      <dgm:prSet presAssocID="{7507537D-0AEB-4EA1-96FF-1C66F7767738}" presName="rootComposite" presStyleCnt="0"/>
      <dgm:spPr/>
    </dgm:pt>
    <dgm:pt modelId="{10DDC842-C2CB-4DE2-B1BF-54D394089B32}" type="pres">
      <dgm:prSet presAssocID="{7507537D-0AEB-4EA1-96FF-1C66F7767738}" presName="rootText" presStyleLbl="node3" presStyleIdx="7" presStyleCnt="8">
        <dgm:presLayoutVars>
          <dgm:chPref val="3"/>
        </dgm:presLayoutVars>
      </dgm:prSet>
      <dgm:spPr/>
      <dgm:t>
        <a:bodyPr/>
        <a:lstStyle/>
        <a:p>
          <a:endParaRPr lang="en-GB"/>
        </a:p>
      </dgm:t>
    </dgm:pt>
    <dgm:pt modelId="{15626506-8418-4593-A5D4-03F258E416E9}" type="pres">
      <dgm:prSet presAssocID="{7507537D-0AEB-4EA1-96FF-1C66F7767738}" presName="rootConnector" presStyleLbl="node3" presStyleIdx="7" presStyleCnt="8"/>
      <dgm:spPr/>
      <dgm:t>
        <a:bodyPr/>
        <a:lstStyle/>
        <a:p>
          <a:endParaRPr lang="en-GB"/>
        </a:p>
      </dgm:t>
    </dgm:pt>
    <dgm:pt modelId="{9461201B-75DA-4D0E-BBD2-1B51D6DD627B}" type="pres">
      <dgm:prSet presAssocID="{7507537D-0AEB-4EA1-96FF-1C66F7767738}" presName="hierChild4" presStyleCnt="0"/>
      <dgm:spPr/>
    </dgm:pt>
    <dgm:pt modelId="{F00E58BF-E182-45AD-AD10-DC7622A2AE49}" type="pres">
      <dgm:prSet presAssocID="{90431CB2-4348-4D08-8FAF-E2559B3567DA}" presName="Name64" presStyleLbl="parChTrans1D4" presStyleIdx="0" presStyleCnt="4"/>
      <dgm:spPr/>
      <dgm:t>
        <a:bodyPr/>
        <a:lstStyle/>
        <a:p>
          <a:endParaRPr lang="en-GB"/>
        </a:p>
      </dgm:t>
    </dgm:pt>
    <dgm:pt modelId="{3DCEE51D-ACBC-4DBC-A4A1-2C4B836EF26D}" type="pres">
      <dgm:prSet presAssocID="{84B33DD8-1F2C-43F8-89D4-51BFE45C5EB1}" presName="hierRoot2" presStyleCnt="0">
        <dgm:presLayoutVars>
          <dgm:hierBranch val="init"/>
        </dgm:presLayoutVars>
      </dgm:prSet>
      <dgm:spPr/>
    </dgm:pt>
    <dgm:pt modelId="{04A67BFF-D314-43AF-9BB6-64F055EF0BA2}" type="pres">
      <dgm:prSet presAssocID="{84B33DD8-1F2C-43F8-89D4-51BFE45C5EB1}" presName="rootComposite" presStyleCnt="0"/>
      <dgm:spPr/>
    </dgm:pt>
    <dgm:pt modelId="{A8F641E4-EBA8-4BB4-8569-2248B71ED8D1}" type="pres">
      <dgm:prSet presAssocID="{84B33DD8-1F2C-43F8-89D4-51BFE45C5EB1}" presName="rootText" presStyleLbl="node4" presStyleIdx="0" presStyleCnt="4">
        <dgm:presLayoutVars>
          <dgm:chPref val="3"/>
        </dgm:presLayoutVars>
      </dgm:prSet>
      <dgm:spPr/>
      <dgm:t>
        <a:bodyPr/>
        <a:lstStyle/>
        <a:p>
          <a:endParaRPr lang="en-GB"/>
        </a:p>
      </dgm:t>
    </dgm:pt>
    <dgm:pt modelId="{C6F8B09A-827E-4BA7-8F9B-EC5A98C2B395}" type="pres">
      <dgm:prSet presAssocID="{84B33DD8-1F2C-43F8-89D4-51BFE45C5EB1}" presName="rootConnector" presStyleLbl="node4" presStyleIdx="0" presStyleCnt="4"/>
      <dgm:spPr/>
      <dgm:t>
        <a:bodyPr/>
        <a:lstStyle/>
        <a:p>
          <a:endParaRPr lang="en-GB"/>
        </a:p>
      </dgm:t>
    </dgm:pt>
    <dgm:pt modelId="{43B0BDC9-4F47-4347-81F3-F0C5856E2801}" type="pres">
      <dgm:prSet presAssocID="{84B33DD8-1F2C-43F8-89D4-51BFE45C5EB1}" presName="hierChild4" presStyleCnt="0"/>
      <dgm:spPr/>
    </dgm:pt>
    <dgm:pt modelId="{69001E20-1DE3-4453-A2D2-FDB02306898C}" type="pres">
      <dgm:prSet presAssocID="{51796567-B277-4654-89A0-CD1824B0E0B5}" presName="Name64" presStyleLbl="parChTrans1D4" presStyleIdx="1" presStyleCnt="4"/>
      <dgm:spPr/>
      <dgm:t>
        <a:bodyPr/>
        <a:lstStyle/>
        <a:p>
          <a:endParaRPr lang="en-GB"/>
        </a:p>
      </dgm:t>
    </dgm:pt>
    <dgm:pt modelId="{1015914C-6B5B-4E75-97D1-57BC59663720}" type="pres">
      <dgm:prSet presAssocID="{93F22ED1-7F12-45BD-BE7B-1D73CC10E18F}" presName="hierRoot2" presStyleCnt="0">
        <dgm:presLayoutVars>
          <dgm:hierBranch val="init"/>
        </dgm:presLayoutVars>
      </dgm:prSet>
      <dgm:spPr/>
    </dgm:pt>
    <dgm:pt modelId="{0B05AEF9-3EA4-4A3C-A86B-B1ED78549F0F}" type="pres">
      <dgm:prSet presAssocID="{93F22ED1-7F12-45BD-BE7B-1D73CC10E18F}" presName="rootComposite" presStyleCnt="0"/>
      <dgm:spPr/>
    </dgm:pt>
    <dgm:pt modelId="{0A723C5A-2DC7-43FD-BC66-5706BCCFD84F}" type="pres">
      <dgm:prSet presAssocID="{93F22ED1-7F12-45BD-BE7B-1D73CC10E18F}" presName="rootText" presStyleLbl="node4" presStyleIdx="1" presStyleCnt="4">
        <dgm:presLayoutVars>
          <dgm:chPref val="3"/>
        </dgm:presLayoutVars>
      </dgm:prSet>
      <dgm:spPr/>
      <dgm:t>
        <a:bodyPr/>
        <a:lstStyle/>
        <a:p>
          <a:endParaRPr lang="en-GB"/>
        </a:p>
      </dgm:t>
    </dgm:pt>
    <dgm:pt modelId="{527E6B32-2402-4C97-9487-5EFFD732A65F}" type="pres">
      <dgm:prSet presAssocID="{93F22ED1-7F12-45BD-BE7B-1D73CC10E18F}" presName="rootConnector" presStyleLbl="node4" presStyleIdx="1" presStyleCnt="4"/>
      <dgm:spPr/>
      <dgm:t>
        <a:bodyPr/>
        <a:lstStyle/>
        <a:p>
          <a:endParaRPr lang="en-GB"/>
        </a:p>
      </dgm:t>
    </dgm:pt>
    <dgm:pt modelId="{DC1F82CD-9939-4AC2-A686-81583E22AC6B}" type="pres">
      <dgm:prSet presAssocID="{93F22ED1-7F12-45BD-BE7B-1D73CC10E18F}" presName="hierChild4" presStyleCnt="0"/>
      <dgm:spPr/>
    </dgm:pt>
    <dgm:pt modelId="{94EF613E-0A15-4D53-8FAD-596829F27E79}" type="pres">
      <dgm:prSet presAssocID="{93F22ED1-7F12-45BD-BE7B-1D73CC10E18F}" presName="hierChild5" presStyleCnt="0"/>
      <dgm:spPr/>
    </dgm:pt>
    <dgm:pt modelId="{601B0560-41BE-417B-B6F8-19EBDDBC1767}" type="pres">
      <dgm:prSet presAssocID="{22989DD6-B3CF-4D9A-91B5-81000E3060C1}" presName="Name64" presStyleLbl="parChTrans1D4" presStyleIdx="2" presStyleCnt="4"/>
      <dgm:spPr/>
      <dgm:t>
        <a:bodyPr/>
        <a:lstStyle/>
        <a:p>
          <a:endParaRPr lang="en-GB"/>
        </a:p>
      </dgm:t>
    </dgm:pt>
    <dgm:pt modelId="{17E92E71-00AE-474F-AEED-6A0B285D461B}" type="pres">
      <dgm:prSet presAssocID="{F3FA3458-59C9-4863-ABFC-4664CE071A52}" presName="hierRoot2" presStyleCnt="0">
        <dgm:presLayoutVars>
          <dgm:hierBranch val="init"/>
        </dgm:presLayoutVars>
      </dgm:prSet>
      <dgm:spPr/>
    </dgm:pt>
    <dgm:pt modelId="{0E2BFBB3-8C00-4111-8F79-1138CFB0336B}" type="pres">
      <dgm:prSet presAssocID="{F3FA3458-59C9-4863-ABFC-4664CE071A52}" presName="rootComposite" presStyleCnt="0"/>
      <dgm:spPr/>
    </dgm:pt>
    <dgm:pt modelId="{05BBADBF-988B-4BED-A365-C5E35BE5B9D6}" type="pres">
      <dgm:prSet presAssocID="{F3FA3458-59C9-4863-ABFC-4664CE071A52}" presName="rootText" presStyleLbl="node4" presStyleIdx="2" presStyleCnt="4">
        <dgm:presLayoutVars>
          <dgm:chPref val="3"/>
        </dgm:presLayoutVars>
      </dgm:prSet>
      <dgm:spPr/>
      <dgm:t>
        <a:bodyPr/>
        <a:lstStyle/>
        <a:p>
          <a:endParaRPr lang="en-GB"/>
        </a:p>
      </dgm:t>
    </dgm:pt>
    <dgm:pt modelId="{7D42E2F1-8580-4856-95D1-04B360E4A2EB}" type="pres">
      <dgm:prSet presAssocID="{F3FA3458-59C9-4863-ABFC-4664CE071A52}" presName="rootConnector" presStyleLbl="node4" presStyleIdx="2" presStyleCnt="4"/>
      <dgm:spPr/>
      <dgm:t>
        <a:bodyPr/>
        <a:lstStyle/>
        <a:p>
          <a:endParaRPr lang="en-GB"/>
        </a:p>
      </dgm:t>
    </dgm:pt>
    <dgm:pt modelId="{A091BDAD-88B5-4645-88B6-C96B8D1481DB}" type="pres">
      <dgm:prSet presAssocID="{F3FA3458-59C9-4863-ABFC-4664CE071A52}" presName="hierChild4" presStyleCnt="0"/>
      <dgm:spPr/>
    </dgm:pt>
    <dgm:pt modelId="{D65ACA02-B900-4ADA-B962-4E98CDA3A1C7}" type="pres">
      <dgm:prSet presAssocID="{F3FA3458-59C9-4863-ABFC-4664CE071A52}" presName="hierChild5" presStyleCnt="0"/>
      <dgm:spPr/>
    </dgm:pt>
    <dgm:pt modelId="{8D8B762A-7C4E-4F7B-8C25-AC6342D8600E}" type="pres">
      <dgm:prSet presAssocID="{84B33DD8-1F2C-43F8-89D4-51BFE45C5EB1}" presName="hierChild5" presStyleCnt="0"/>
      <dgm:spPr/>
    </dgm:pt>
    <dgm:pt modelId="{14DDBB1C-6430-45EB-8BFE-E69E4C336AE1}" type="pres">
      <dgm:prSet presAssocID="{D7668C3B-F162-4EA0-B56F-80D6447AB574}" presName="Name64" presStyleLbl="parChTrans1D4" presStyleIdx="3" presStyleCnt="4"/>
      <dgm:spPr/>
      <dgm:t>
        <a:bodyPr/>
        <a:lstStyle/>
        <a:p>
          <a:endParaRPr lang="en-GB"/>
        </a:p>
      </dgm:t>
    </dgm:pt>
    <dgm:pt modelId="{0AFDC363-B9CF-41C6-8CA9-52C0858AB153}" type="pres">
      <dgm:prSet presAssocID="{19B4AD97-3066-4727-9855-C15BD6012257}" presName="hierRoot2" presStyleCnt="0">
        <dgm:presLayoutVars>
          <dgm:hierBranch val="init"/>
        </dgm:presLayoutVars>
      </dgm:prSet>
      <dgm:spPr/>
    </dgm:pt>
    <dgm:pt modelId="{214AF599-5022-4C26-8568-1CFEC2F1E07A}" type="pres">
      <dgm:prSet presAssocID="{19B4AD97-3066-4727-9855-C15BD6012257}" presName="rootComposite" presStyleCnt="0"/>
      <dgm:spPr/>
    </dgm:pt>
    <dgm:pt modelId="{1CF030EE-C2FE-4CA3-8D46-410A9CF7D663}" type="pres">
      <dgm:prSet presAssocID="{19B4AD97-3066-4727-9855-C15BD6012257}" presName="rootText" presStyleLbl="node4" presStyleIdx="3" presStyleCnt="4">
        <dgm:presLayoutVars>
          <dgm:chPref val="3"/>
        </dgm:presLayoutVars>
      </dgm:prSet>
      <dgm:spPr/>
      <dgm:t>
        <a:bodyPr/>
        <a:lstStyle/>
        <a:p>
          <a:endParaRPr lang="en-GB"/>
        </a:p>
      </dgm:t>
    </dgm:pt>
    <dgm:pt modelId="{38D2895D-D74E-459D-9FFA-8EC61C82B780}" type="pres">
      <dgm:prSet presAssocID="{19B4AD97-3066-4727-9855-C15BD6012257}" presName="rootConnector" presStyleLbl="node4" presStyleIdx="3" presStyleCnt="4"/>
      <dgm:spPr/>
      <dgm:t>
        <a:bodyPr/>
        <a:lstStyle/>
        <a:p>
          <a:endParaRPr lang="en-GB"/>
        </a:p>
      </dgm:t>
    </dgm:pt>
    <dgm:pt modelId="{E0415A49-9802-4F49-BC85-768B25904EDE}" type="pres">
      <dgm:prSet presAssocID="{19B4AD97-3066-4727-9855-C15BD6012257}" presName="hierChild4" presStyleCnt="0"/>
      <dgm:spPr/>
    </dgm:pt>
    <dgm:pt modelId="{F6486CB1-F491-4E60-BC03-BB5E70D22065}" type="pres">
      <dgm:prSet presAssocID="{19B4AD97-3066-4727-9855-C15BD6012257}" presName="hierChild5" presStyleCnt="0"/>
      <dgm:spPr/>
    </dgm:pt>
    <dgm:pt modelId="{3A66E331-EA7B-4530-AF96-8A77848DFD74}" type="pres">
      <dgm:prSet presAssocID="{7507537D-0AEB-4EA1-96FF-1C66F7767738}" presName="hierChild5" presStyleCnt="0"/>
      <dgm:spPr/>
    </dgm:pt>
    <dgm:pt modelId="{705296A4-D3C2-4BE5-A06F-3FD1832ABB77}" type="pres">
      <dgm:prSet presAssocID="{BD09E9B7-E3A4-44D3-8658-DB547F79D155}" presName="hierChild5" presStyleCnt="0"/>
      <dgm:spPr/>
    </dgm:pt>
    <dgm:pt modelId="{F2BB862F-31F1-4821-ADDA-B502FFC2B7B7}" type="pres">
      <dgm:prSet presAssocID="{B5CEE1DC-DA29-4C7B-9B03-EE23F3A00AE2}" presName="hierChild3" presStyleCnt="0"/>
      <dgm:spPr/>
    </dgm:pt>
  </dgm:ptLst>
  <dgm:cxnLst>
    <dgm:cxn modelId="{CD107D2B-DED8-4CA4-872F-776942A7037F}" type="presOf" srcId="{19B4AD97-3066-4727-9855-C15BD6012257}" destId="{38D2895D-D74E-459D-9FFA-8EC61C82B780}" srcOrd="1" destOrd="0" presId="urn:microsoft.com/office/officeart/2009/3/layout/HorizontalOrganizationChart"/>
    <dgm:cxn modelId="{F5E5AF22-FD67-4254-A9F2-6B2DEA43CA18}" type="presOf" srcId="{CC5390D3-14D8-492B-991E-616673DCAF3F}" destId="{DEB0AC67-473C-4DB8-AEBB-3D661E9593CA}" srcOrd="0" destOrd="0" presId="urn:microsoft.com/office/officeart/2009/3/layout/HorizontalOrganizationChart"/>
    <dgm:cxn modelId="{FA4E3E5E-7529-4F12-B316-FB1B9F2B09E7}" type="presOf" srcId="{BD09E9B7-E3A4-44D3-8658-DB547F79D155}" destId="{FC2448D1-5235-462B-989B-E6EA56A3C617}" srcOrd="0" destOrd="0" presId="urn:microsoft.com/office/officeart/2009/3/layout/HorizontalOrganizationChart"/>
    <dgm:cxn modelId="{E2594560-12E4-4A7D-9C02-C9EB60668574}" type="presOf" srcId="{93F22ED1-7F12-45BD-BE7B-1D73CC10E18F}" destId="{527E6B32-2402-4C97-9487-5EFFD732A65F}" srcOrd="1" destOrd="0" presId="urn:microsoft.com/office/officeart/2009/3/layout/HorizontalOrganizationChart"/>
    <dgm:cxn modelId="{A221F06B-4B33-4EA0-80AE-A48185E8AC96}" type="presOf" srcId="{BD09E9B7-E3A4-44D3-8658-DB547F79D155}" destId="{6DBBE2D3-BB06-43AB-9539-F30E8ABBF270}" srcOrd="1" destOrd="0" presId="urn:microsoft.com/office/officeart/2009/3/layout/HorizontalOrganizationChart"/>
    <dgm:cxn modelId="{D4B2BF10-B451-4BCF-B949-13D27859CFB9}" type="presOf" srcId="{D7668C3B-F162-4EA0-B56F-80D6447AB574}" destId="{14DDBB1C-6430-45EB-8BFE-E69E4C336AE1}" srcOrd="0" destOrd="0" presId="urn:microsoft.com/office/officeart/2009/3/layout/HorizontalOrganizationChart"/>
    <dgm:cxn modelId="{C3B96752-18E3-44BF-BE81-70C2DF7DB932}" type="presOf" srcId="{F3FA3458-59C9-4863-ABFC-4664CE071A52}" destId="{7D42E2F1-8580-4856-95D1-04B360E4A2EB}" srcOrd="1" destOrd="0" presId="urn:microsoft.com/office/officeart/2009/3/layout/HorizontalOrganizationChart"/>
    <dgm:cxn modelId="{51BF633E-B5E0-40E2-9EBE-35D197E296C1}" type="presOf" srcId="{CC5390D3-14D8-492B-991E-616673DCAF3F}" destId="{EFA550AA-296E-4D8E-A31D-40BC61F4B86C}" srcOrd="1" destOrd="0" presId="urn:microsoft.com/office/officeart/2009/3/layout/HorizontalOrganizationChart"/>
    <dgm:cxn modelId="{EEFC296D-5735-420B-B8B2-E04F6E696D27}" type="presOf" srcId="{1794E7C5-C679-4D14-9828-B20D849A2712}" destId="{D9679413-2A9D-41E1-AA8B-FCD5C55B8E89}" srcOrd="0" destOrd="0" presId="urn:microsoft.com/office/officeart/2009/3/layout/HorizontalOrganizationChart"/>
    <dgm:cxn modelId="{3B17EA20-73DB-48BB-AD90-B507E3298512}" type="presOf" srcId="{DEA07C62-8C87-4350-BF9A-FC681B674FC9}" destId="{69522F7A-4866-4DF2-909D-D22ED93C2257}" srcOrd="1" destOrd="0" presId="urn:microsoft.com/office/officeart/2009/3/layout/HorizontalOrganizationChart"/>
    <dgm:cxn modelId="{748D6A50-DD15-4800-958C-D2375F68534C}" type="presOf" srcId="{02F48427-A1B0-49A2-9B90-5467C84DEB64}" destId="{CE45526B-B519-43B9-B7E4-4150687D2946}" srcOrd="0" destOrd="0" presId="urn:microsoft.com/office/officeart/2009/3/layout/HorizontalOrganizationChart"/>
    <dgm:cxn modelId="{AC8E05B1-9D16-486F-A168-1777DB139778}" srcId="{DEA07C62-8C87-4350-BF9A-FC681B674FC9}" destId="{94A26249-B29A-4F6C-BE44-1657D40CE647}" srcOrd="0" destOrd="0" parTransId="{ADEB8474-8F43-427A-9721-9A218155FD25}" sibTransId="{3B81D5F2-81BA-42BD-AA8B-21E104863559}"/>
    <dgm:cxn modelId="{ACCA73B8-0E07-43E6-879E-90A7C14A95EE}" type="presOf" srcId="{B5CEE1DC-DA29-4C7B-9B03-EE23F3A00AE2}" destId="{1955B12A-27CD-47E4-9DA0-69882B10B4AF}" srcOrd="0" destOrd="0" presId="urn:microsoft.com/office/officeart/2009/3/layout/HorizontalOrganizationChart"/>
    <dgm:cxn modelId="{007237AE-AC91-4245-A702-AB06A03DB92F}" type="presOf" srcId="{B5CEE1DC-DA29-4C7B-9B03-EE23F3A00AE2}" destId="{B6C3E1A6-EAF3-4F39-A08E-B68B3A8C4F09}" srcOrd="1" destOrd="0" presId="urn:microsoft.com/office/officeart/2009/3/layout/HorizontalOrganizationChart"/>
    <dgm:cxn modelId="{59E0241C-1EA1-4F7B-9AB1-F5610B8777AC}" srcId="{DEA07C62-8C87-4350-BF9A-FC681B674FC9}" destId="{1E20E382-5339-4064-B6E8-6671E284A7E0}" srcOrd="4" destOrd="0" parTransId="{C8CEFBE9-36F7-43FF-95D0-C3513BD6DE25}" sibTransId="{BEBE80EF-4A31-4943-800C-64502D43C302}"/>
    <dgm:cxn modelId="{53B26671-BA01-44DF-9227-F64B0C235BEE}" type="presOf" srcId="{149E46D2-261D-4905-9391-BDB9E6B6FB67}" destId="{309B43B5-6A93-4192-A186-71DE12B8862F}" srcOrd="0" destOrd="0" presId="urn:microsoft.com/office/officeart/2009/3/layout/HorizontalOrganizationChart"/>
    <dgm:cxn modelId="{023B9FA9-387A-47FC-B85F-9FA59937055B}" type="presOf" srcId="{CDD8FF75-EA7A-47F5-8DCD-0C617230B313}" destId="{3D231F88-CB10-4253-BB32-981C4CFFB64B}" srcOrd="0" destOrd="0" presId="urn:microsoft.com/office/officeart/2009/3/layout/HorizontalOrganizationChart"/>
    <dgm:cxn modelId="{703DCA89-D9C2-4E19-A02B-6918E2744BDB}" type="presOf" srcId="{1E20E382-5339-4064-B6E8-6671E284A7E0}" destId="{24F952CA-CF0A-4B89-8328-BEEE1D9A2BEE}" srcOrd="1" destOrd="0" presId="urn:microsoft.com/office/officeart/2009/3/layout/HorizontalOrganizationChart"/>
    <dgm:cxn modelId="{0E5806FA-9CA0-47AD-A67C-1CF97C17F55D}" srcId="{84B33DD8-1F2C-43F8-89D4-51BFE45C5EB1}" destId="{F3FA3458-59C9-4863-ABFC-4664CE071A52}" srcOrd="1" destOrd="0" parTransId="{22989DD6-B3CF-4D9A-91B5-81000E3060C1}" sibTransId="{D4E7B4DE-4993-4F7F-9CAC-F9DDE07BDF28}"/>
    <dgm:cxn modelId="{47F151D9-039B-4280-98F5-87211548D8FA}" type="presOf" srcId="{E5053D27-8C82-4403-A1A8-D234CFD98F30}" destId="{129CB5B2-353A-4D41-8507-FEB3C2960DA9}" srcOrd="0" destOrd="0" presId="urn:microsoft.com/office/officeart/2009/3/layout/HorizontalOrganizationChart"/>
    <dgm:cxn modelId="{D39B4875-DBC2-4C66-A178-46EDB0ECE297}" srcId="{DEA07C62-8C87-4350-BF9A-FC681B674FC9}" destId="{CC5390D3-14D8-492B-991E-616673DCAF3F}" srcOrd="3" destOrd="0" parTransId="{1639B1A0-BBB2-4C90-83D2-D25A1CC97B87}" sibTransId="{2015ACFD-1F7B-4303-ACA3-2CE6FBA4CFF3}"/>
    <dgm:cxn modelId="{D9B921CD-99E0-4507-BD57-E71C1E63F7B7}" type="presOf" srcId="{F74914F8-ED82-4D0C-946C-930AA6EF4A1E}" destId="{CC571F84-D8F5-4E07-BB73-57BC05474C74}" srcOrd="0" destOrd="0" presId="urn:microsoft.com/office/officeart/2009/3/layout/HorizontalOrganizationChart"/>
    <dgm:cxn modelId="{2483F6E6-D10A-47D0-9A3F-59E5D12937F5}" srcId="{B5CEE1DC-DA29-4C7B-9B03-EE23F3A00AE2}" destId="{BD09E9B7-E3A4-44D3-8658-DB547F79D155}" srcOrd="1" destOrd="0" parTransId="{84D0894D-2B30-4955-A95A-F59AA99B0184}" sibTransId="{0BFFE6FF-7DDB-4B1F-8660-F8591811DA9E}"/>
    <dgm:cxn modelId="{A16F7239-1746-4BCB-AD45-8A15464C0FFD}" type="presOf" srcId="{90431CB2-4348-4D08-8FAF-E2559B3567DA}" destId="{F00E58BF-E182-45AD-AD10-DC7622A2AE49}" srcOrd="0" destOrd="0" presId="urn:microsoft.com/office/officeart/2009/3/layout/HorizontalOrganizationChart"/>
    <dgm:cxn modelId="{DAECC377-04E0-4467-A0F9-744D7FA0CCCD}" srcId="{84B33DD8-1F2C-43F8-89D4-51BFE45C5EB1}" destId="{93F22ED1-7F12-45BD-BE7B-1D73CC10E18F}" srcOrd="0" destOrd="0" parTransId="{51796567-B277-4654-89A0-CD1824B0E0B5}" sibTransId="{356D858D-A755-47E8-A975-A117B15A9EB2}"/>
    <dgm:cxn modelId="{DCC4EA60-2E8F-4984-AAA8-B0DD6C414897}" srcId="{CD431716-5B9F-4232-BEC6-4B8F4A69FF32}" destId="{B5CEE1DC-DA29-4C7B-9B03-EE23F3A00AE2}" srcOrd="0" destOrd="0" parTransId="{2EC62CBC-2C3D-489F-A20B-EE1F07BBFE8F}" sibTransId="{BA59ED63-BEE6-4120-8EB3-30CA2C42C1E3}"/>
    <dgm:cxn modelId="{1CEEE183-D7F1-4B77-9023-370FF8E4EED2}" type="presOf" srcId="{C8CEFBE9-36F7-43FF-95D0-C3513BD6DE25}" destId="{8F0DC317-F2E3-4EC2-A98F-D32AB7F0371C}" srcOrd="0" destOrd="0" presId="urn:microsoft.com/office/officeart/2009/3/layout/HorizontalOrganizationChart"/>
    <dgm:cxn modelId="{6B7A2F95-2A26-41CD-8A23-B68474230672}" type="presOf" srcId="{84D0894D-2B30-4955-A95A-F59AA99B0184}" destId="{D4F9461B-CDAD-470F-99E5-AC0963813715}" srcOrd="0" destOrd="0" presId="urn:microsoft.com/office/officeart/2009/3/layout/HorizontalOrganizationChart"/>
    <dgm:cxn modelId="{746DDA4B-13A3-49D7-A495-FA4D9FB1B327}" type="presOf" srcId="{7507537D-0AEB-4EA1-96FF-1C66F7767738}" destId="{15626506-8418-4593-A5D4-03F258E416E9}" srcOrd="1" destOrd="0" presId="urn:microsoft.com/office/officeart/2009/3/layout/HorizontalOrganizationChart"/>
    <dgm:cxn modelId="{D1BD827C-8285-4B48-BE6F-CF90F26649BF}" type="presOf" srcId="{F3FA3458-59C9-4863-ABFC-4664CE071A52}" destId="{05BBADBF-988B-4BED-A365-C5E35BE5B9D6}" srcOrd="0" destOrd="0" presId="urn:microsoft.com/office/officeart/2009/3/layout/HorizontalOrganizationChart"/>
    <dgm:cxn modelId="{CA0EEE83-C782-45EC-861A-9552F16E98C4}" srcId="{B5CEE1DC-DA29-4C7B-9B03-EE23F3A00AE2}" destId="{DEA07C62-8C87-4350-BF9A-FC681B674FC9}" srcOrd="0" destOrd="0" parTransId="{F74914F8-ED82-4D0C-946C-930AA6EF4A1E}" sibTransId="{5BD99CB0-BBD3-4D29-B3BF-CC64E6E87C85}"/>
    <dgm:cxn modelId="{1C181249-B3E8-40FE-9261-1251116AEBDF}" type="presOf" srcId="{ADEB8474-8F43-427A-9721-9A218155FD25}" destId="{71EB8907-C129-4243-B522-0E408B92D374}" srcOrd="0" destOrd="0" presId="urn:microsoft.com/office/officeart/2009/3/layout/HorizontalOrganizationChart"/>
    <dgm:cxn modelId="{5FDF5357-32C9-48C0-A264-51F9B8E7D71E}" srcId="{BD09E9B7-E3A4-44D3-8658-DB547F79D155}" destId="{1794E7C5-C679-4D14-9828-B20D849A2712}" srcOrd="0" destOrd="0" parTransId="{0EAD4E9A-DE10-4931-B403-2F1D5E6DB666}" sibTransId="{077B80AE-BCE6-4DEA-ACC9-79BED6D65D06}"/>
    <dgm:cxn modelId="{CC112DCA-1D66-4E85-B6E0-F7E883DA3CDE}" srcId="{7507537D-0AEB-4EA1-96FF-1C66F7767738}" destId="{84B33DD8-1F2C-43F8-89D4-51BFE45C5EB1}" srcOrd="0" destOrd="0" parTransId="{90431CB2-4348-4D08-8FAF-E2559B3567DA}" sibTransId="{25FCAE53-87AF-461D-90BE-4D67BB025778}"/>
    <dgm:cxn modelId="{7658E177-CCF8-4EA4-A967-7A488505F1B3}" srcId="{BD09E9B7-E3A4-44D3-8658-DB547F79D155}" destId="{7507537D-0AEB-4EA1-96FF-1C66F7767738}" srcOrd="1" destOrd="0" parTransId="{F0725EAC-CB19-48E6-BF40-A02AD602E4E1}" sibTransId="{66BB2EA9-A72A-4ABF-8C94-EE5917586BA8}"/>
    <dgm:cxn modelId="{948B856C-449F-45D3-8BC3-B7B28AB3F139}" type="presOf" srcId="{19B4AD97-3066-4727-9855-C15BD6012257}" destId="{1CF030EE-C2FE-4CA3-8D46-410A9CF7D663}" srcOrd="0" destOrd="0" presId="urn:microsoft.com/office/officeart/2009/3/layout/HorizontalOrganizationChart"/>
    <dgm:cxn modelId="{1FE886A0-452B-42E7-8018-B3680CDA09CD}" type="presOf" srcId="{51796567-B277-4654-89A0-CD1824B0E0B5}" destId="{69001E20-1DE3-4453-A2D2-FDB02306898C}" srcOrd="0" destOrd="0" presId="urn:microsoft.com/office/officeart/2009/3/layout/HorizontalOrganizationChart"/>
    <dgm:cxn modelId="{88AF6D22-50ED-4C8F-8DCE-8D5C613B2F11}" type="presOf" srcId="{7507537D-0AEB-4EA1-96FF-1C66F7767738}" destId="{10DDC842-C2CB-4DE2-B1BF-54D394089B32}" srcOrd="0" destOrd="0" presId="urn:microsoft.com/office/officeart/2009/3/layout/HorizontalOrganizationChart"/>
    <dgm:cxn modelId="{B5163505-ECE0-4FFE-B4C1-E5E12212AC51}" type="presOf" srcId="{84B33DD8-1F2C-43F8-89D4-51BFE45C5EB1}" destId="{C6F8B09A-827E-4BA7-8F9B-EC5A98C2B395}" srcOrd="1" destOrd="0" presId="urn:microsoft.com/office/officeart/2009/3/layout/HorizontalOrganizationChart"/>
    <dgm:cxn modelId="{A2E5ADE5-87FE-4708-BAFC-540D0DAA4083}" type="presOf" srcId="{ABB2CCCE-E551-4676-B895-45D5F7368298}" destId="{22B778BF-D74D-44ED-A843-E18666E002B0}" srcOrd="0" destOrd="0" presId="urn:microsoft.com/office/officeart/2009/3/layout/HorizontalOrganizationChart"/>
    <dgm:cxn modelId="{E1BA0F80-FC56-4CA6-A9EE-DB11B10A8E0D}" type="presOf" srcId="{22989DD6-B3CF-4D9A-91B5-81000E3060C1}" destId="{601B0560-41BE-417B-B6F8-19EBDDBC1767}" srcOrd="0" destOrd="0" presId="urn:microsoft.com/office/officeart/2009/3/layout/HorizontalOrganizationChart"/>
    <dgm:cxn modelId="{3EE7993A-3E06-4BCA-B823-13B4B0D9FE1B}" type="presOf" srcId="{CD431716-5B9F-4232-BEC6-4B8F4A69FF32}" destId="{1C0C1899-664D-462C-A518-DC60222FC5A0}" srcOrd="0" destOrd="0" presId="urn:microsoft.com/office/officeart/2009/3/layout/HorizontalOrganizationChart"/>
    <dgm:cxn modelId="{FA98AD63-FF36-4128-9853-3EADBFC48E4E}" type="presOf" srcId="{F0725EAC-CB19-48E6-BF40-A02AD602E4E1}" destId="{35DECC48-4477-4D43-8277-2A94E9CEDA4F}" srcOrd="0" destOrd="0" presId="urn:microsoft.com/office/officeart/2009/3/layout/HorizontalOrganizationChart"/>
    <dgm:cxn modelId="{771529B6-7F54-4027-A809-6D074A49DD0F}" type="presOf" srcId="{1639B1A0-BBB2-4C90-83D2-D25A1CC97B87}" destId="{AF0B322D-A037-49ED-8D5A-7153C942B888}" srcOrd="0" destOrd="0" presId="urn:microsoft.com/office/officeart/2009/3/layout/HorizontalOrganizationChart"/>
    <dgm:cxn modelId="{C99E7CBD-4F44-4AF6-8045-1325CAC27F36}" srcId="{DEA07C62-8C87-4350-BF9A-FC681B674FC9}" destId="{CDD8FF75-EA7A-47F5-8DCD-0C617230B313}" srcOrd="2" destOrd="0" parTransId="{E5053D27-8C82-4403-A1A8-D234CFD98F30}" sibTransId="{0289EC48-71E8-46E0-907C-CC8DE6E2A51A}"/>
    <dgm:cxn modelId="{B15B9504-9F3A-4AF5-B6BF-690BFA167BB2}" type="presOf" srcId="{93F22ED1-7F12-45BD-BE7B-1D73CC10E18F}" destId="{0A723C5A-2DC7-43FD-BC66-5706BCCFD84F}" srcOrd="0" destOrd="0" presId="urn:microsoft.com/office/officeart/2009/3/layout/HorizontalOrganizationChart"/>
    <dgm:cxn modelId="{F8F0F3F1-58E5-4C38-BD18-4E7E607BFDDE}" type="presOf" srcId="{84B33DD8-1F2C-43F8-89D4-51BFE45C5EB1}" destId="{A8F641E4-EBA8-4BB4-8569-2248B71ED8D1}" srcOrd="0" destOrd="0" presId="urn:microsoft.com/office/officeart/2009/3/layout/HorizontalOrganizationChart"/>
    <dgm:cxn modelId="{8C2DF8EF-99F4-4377-86EF-19D911DA0D0E}" type="presOf" srcId="{94A26249-B29A-4F6C-BE44-1657D40CE647}" destId="{9BB5C3DA-FE3D-4A49-836C-8668923BE7DF}" srcOrd="0" destOrd="0" presId="urn:microsoft.com/office/officeart/2009/3/layout/HorizontalOrganizationChart"/>
    <dgm:cxn modelId="{1DEA83C4-1DBC-4F6A-98F7-B5D08804EE4E}" type="presOf" srcId="{94A26249-B29A-4F6C-BE44-1657D40CE647}" destId="{3B181B53-EB20-4441-9400-DACE1727C49B}" srcOrd="1" destOrd="0" presId="urn:microsoft.com/office/officeart/2009/3/layout/HorizontalOrganizationChart"/>
    <dgm:cxn modelId="{5B67AA3E-1068-4BFE-B576-D5EBF108B8D0}" type="presOf" srcId="{CDD3835A-013B-4BB2-BE63-F4F376C4FE8A}" destId="{F26EDE29-9EE4-480E-96F6-2DCFB1C1E6C2}" srcOrd="0" destOrd="0" presId="urn:microsoft.com/office/officeart/2009/3/layout/HorizontalOrganizationChart"/>
    <dgm:cxn modelId="{89651570-02A6-43EA-9027-2830E21759DC}" type="presOf" srcId="{CDD8FF75-EA7A-47F5-8DCD-0C617230B313}" destId="{ED53C41F-FF5D-49AD-8D04-16D596738839}" srcOrd="1" destOrd="0" presId="urn:microsoft.com/office/officeart/2009/3/layout/HorizontalOrganizationChart"/>
    <dgm:cxn modelId="{012F7F56-E596-434E-ADAA-61C732917259}" type="presOf" srcId="{1E20E382-5339-4064-B6E8-6671E284A7E0}" destId="{DABA87FB-121A-401F-954C-62FE9C3F5843}" srcOrd="0" destOrd="0" presId="urn:microsoft.com/office/officeart/2009/3/layout/HorizontalOrganizationChart"/>
    <dgm:cxn modelId="{5701A486-CC18-47A2-9FDF-7E3BDA90F6CE}" srcId="{DEA07C62-8C87-4350-BF9A-FC681B674FC9}" destId="{ABB2CCCE-E551-4676-B895-45D5F7368298}" srcOrd="5" destOrd="0" parTransId="{CDD3835A-013B-4BB2-BE63-F4F376C4FE8A}" sibTransId="{EFA27CFA-929D-4380-BDEE-6CCCB9E92B4D}"/>
    <dgm:cxn modelId="{1443FCD0-7815-4BEA-9BC0-600308ED67DF}" type="presOf" srcId="{149E46D2-261D-4905-9391-BDB9E6B6FB67}" destId="{A4E5C63B-5F83-4951-8ADD-9C1D93F0CC64}" srcOrd="1" destOrd="0" presId="urn:microsoft.com/office/officeart/2009/3/layout/HorizontalOrganizationChart"/>
    <dgm:cxn modelId="{61DDBA23-0112-4C9F-833B-B73DD21739A4}" srcId="{7507537D-0AEB-4EA1-96FF-1C66F7767738}" destId="{19B4AD97-3066-4727-9855-C15BD6012257}" srcOrd="1" destOrd="0" parTransId="{D7668C3B-F162-4EA0-B56F-80D6447AB574}" sibTransId="{B36ACC55-8406-4EB9-B052-B786112BF738}"/>
    <dgm:cxn modelId="{2C642D61-47D1-4557-A7B8-DA8F73DE9D12}" srcId="{DEA07C62-8C87-4350-BF9A-FC681B674FC9}" destId="{149E46D2-261D-4905-9391-BDB9E6B6FB67}" srcOrd="1" destOrd="0" parTransId="{02F48427-A1B0-49A2-9B90-5467C84DEB64}" sibTransId="{BA4EE0A0-36A0-40CD-94A0-F22E90EAE533}"/>
    <dgm:cxn modelId="{59CA5526-8030-4720-89B4-DB9335502E0D}" type="presOf" srcId="{DEA07C62-8C87-4350-BF9A-FC681B674FC9}" destId="{07A4FCC2-5FEE-40F5-B19B-1431AE8581FC}" srcOrd="0" destOrd="0" presId="urn:microsoft.com/office/officeart/2009/3/layout/HorizontalOrganizationChart"/>
    <dgm:cxn modelId="{010CC029-96C6-48C9-8A89-53C09951C655}" type="presOf" srcId="{0EAD4E9A-DE10-4931-B403-2F1D5E6DB666}" destId="{16669769-2D79-4448-8D83-066955B5C8B8}" srcOrd="0" destOrd="0" presId="urn:microsoft.com/office/officeart/2009/3/layout/HorizontalOrganizationChart"/>
    <dgm:cxn modelId="{DEFE5A6A-9EAE-4275-9A0B-0E572244F47E}" type="presOf" srcId="{1794E7C5-C679-4D14-9828-B20D849A2712}" destId="{C863493E-2B94-4E60-B8A7-1674915D0FB6}" srcOrd="1" destOrd="0" presId="urn:microsoft.com/office/officeart/2009/3/layout/HorizontalOrganizationChart"/>
    <dgm:cxn modelId="{F26AE195-62C0-4161-8B8E-D8210D8DB26B}" type="presOf" srcId="{ABB2CCCE-E551-4676-B895-45D5F7368298}" destId="{40F5691E-FDE9-4F24-BA21-03899E5B6478}" srcOrd="1" destOrd="0" presId="urn:microsoft.com/office/officeart/2009/3/layout/HorizontalOrganizationChart"/>
    <dgm:cxn modelId="{FBDC27B0-DCE3-469F-A5BB-9427200A2004}" type="presParOf" srcId="{1C0C1899-664D-462C-A518-DC60222FC5A0}" destId="{022A33FB-6BA2-43F4-8530-C03A361D6B26}" srcOrd="0" destOrd="0" presId="urn:microsoft.com/office/officeart/2009/3/layout/HorizontalOrganizationChart"/>
    <dgm:cxn modelId="{59303D3A-9061-4EAB-A24B-E542D28E7918}" type="presParOf" srcId="{022A33FB-6BA2-43F4-8530-C03A361D6B26}" destId="{3B7DB8E3-6971-45C0-B54E-693A6D70790C}" srcOrd="0" destOrd="0" presId="urn:microsoft.com/office/officeart/2009/3/layout/HorizontalOrganizationChart"/>
    <dgm:cxn modelId="{DEC7380E-2176-4944-8B6A-E5FBAC3CDD18}" type="presParOf" srcId="{3B7DB8E3-6971-45C0-B54E-693A6D70790C}" destId="{1955B12A-27CD-47E4-9DA0-69882B10B4AF}" srcOrd="0" destOrd="0" presId="urn:microsoft.com/office/officeart/2009/3/layout/HorizontalOrganizationChart"/>
    <dgm:cxn modelId="{7F567FED-06C6-467C-9547-EF739DA1C24A}" type="presParOf" srcId="{3B7DB8E3-6971-45C0-B54E-693A6D70790C}" destId="{B6C3E1A6-EAF3-4F39-A08E-B68B3A8C4F09}" srcOrd="1" destOrd="0" presId="urn:microsoft.com/office/officeart/2009/3/layout/HorizontalOrganizationChart"/>
    <dgm:cxn modelId="{3212DF9D-EFB9-48C4-AFB5-D5F9E44CAE75}" type="presParOf" srcId="{022A33FB-6BA2-43F4-8530-C03A361D6B26}" destId="{A7405F9E-F2F2-4714-B036-41D7439751D3}" srcOrd="1" destOrd="0" presId="urn:microsoft.com/office/officeart/2009/3/layout/HorizontalOrganizationChart"/>
    <dgm:cxn modelId="{47A99515-D4EF-453D-96E8-239923282889}" type="presParOf" srcId="{A7405F9E-F2F2-4714-B036-41D7439751D3}" destId="{CC571F84-D8F5-4E07-BB73-57BC05474C74}" srcOrd="0" destOrd="0" presId="urn:microsoft.com/office/officeart/2009/3/layout/HorizontalOrganizationChart"/>
    <dgm:cxn modelId="{52110569-AC2D-4904-A9DE-A9B97BCCB567}" type="presParOf" srcId="{A7405F9E-F2F2-4714-B036-41D7439751D3}" destId="{9E833D86-EB54-4A86-90FD-D7C2E093FCC6}" srcOrd="1" destOrd="0" presId="urn:microsoft.com/office/officeart/2009/3/layout/HorizontalOrganizationChart"/>
    <dgm:cxn modelId="{1075D817-B3A5-4659-960E-5B5205D3B396}" type="presParOf" srcId="{9E833D86-EB54-4A86-90FD-D7C2E093FCC6}" destId="{CE666E62-EB06-4701-A451-BEFB09F0BB94}" srcOrd="0" destOrd="0" presId="urn:microsoft.com/office/officeart/2009/3/layout/HorizontalOrganizationChart"/>
    <dgm:cxn modelId="{CA3842DA-B51C-4272-9CF8-186918CEE22C}" type="presParOf" srcId="{CE666E62-EB06-4701-A451-BEFB09F0BB94}" destId="{07A4FCC2-5FEE-40F5-B19B-1431AE8581FC}" srcOrd="0" destOrd="0" presId="urn:microsoft.com/office/officeart/2009/3/layout/HorizontalOrganizationChart"/>
    <dgm:cxn modelId="{C9081E31-8BB8-4573-8C9E-3486D359C70F}" type="presParOf" srcId="{CE666E62-EB06-4701-A451-BEFB09F0BB94}" destId="{69522F7A-4866-4DF2-909D-D22ED93C2257}" srcOrd="1" destOrd="0" presId="urn:microsoft.com/office/officeart/2009/3/layout/HorizontalOrganizationChart"/>
    <dgm:cxn modelId="{CA59392F-2BCC-4C7D-8BAE-164594393163}" type="presParOf" srcId="{9E833D86-EB54-4A86-90FD-D7C2E093FCC6}" destId="{4FFB0DAE-CD7C-4526-A67A-9E892977A30F}" srcOrd="1" destOrd="0" presId="urn:microsoft.com/office/officeart/2009/3/layout/HorizontalOrganizationChart"/>
    <dgm:cxn modelId="{A0A88486-B519-4855-B153-6999E7E06D43}" type="presParOf" srcId="{4FFB0DAE-CD7C-4526-A67A-9E892977A30F}" destId="{71EB8907-C129-4243-B522-0E408B92D374}" srcOrd="0" destOrd="0" presId="urn:microsoft.com/office/officeart/2009/3/layout/HorizontalOrganizationChart"/>
    <dgm:cxn modelId="{8A96515D-98F3-4D18-9A6A-BC6223A918AB}" type="presParOf" srcId="{4FFB0DAE-CD7C-4526-A67A-9E892977A30F}" destId="{03228537-71A2-4282-A7AE-DD76EFD1C31A}" srcOrd="1" destOrd="0" presId="urn:microsoft.com/office/officeart/2009/3/layout/HorizontalOrganizationChart"/>
    <dgm:cxn modelId="{1D9EFCCC-F737-4D30-BA99-2C89C46E9EA4}" type="presParOf" srcId="{03228537-71A2-4282-A7AE-DD76EFD1C31A}" destId="{F43186F2-FAE7-47F7-B5F8-9FD091C5D501}" srcOrd="0" destOrd="0" presId="urn:microsoft.com/office/officeart/2009/3/layout/HorizontalOrganizationChart"/>
    <dgm:cxn modelId="{C7837F22-8134-4487-B83C-CB4EFE172FBB}" type="presParOf" srcId="{F43186F2-FAE7-47F7-B5F8-9FD091C5D501}" destId="{9BB5C3DA-FE3D-4A49-836C-8668923BE7DF}" srcOrd="0" destOrd="0" presId="urn:microsoft.com/office/officeart/2009/3/layout/HorizontalOrganizationChart"/>
    <dgm:cxn modelId="{666FFE79-2C2B-47F7-A723-F11636F908FF}" type="presParOf" srcId="{F43186F2-FAE7-47F7-B5F8-9FD091C5D501}" destId="{3B181B53-EB20-4441-9400-DACE1727C49B}" srcOrd="1" destOrd="0" presId="urn:microsoft.com/office/officeart/2009/3/layout/HorizontalOrganizationChart"/>
    <dgm:cxn modelId="{0354F3EA-6CA1-47EF-B202-21F35D14C72A}" type="presParOf" srcId="{03228537-71A2-4282-A7AE-DD76EFD1C31A}" destId="{6593F152-226C-4EBC-B826-3824069170E1}" srcOrd="1" destOrd="0" presId="urn:microsoft.com/office/officeart/2009/3/layout/HorizontalOrganizationChart"/>
    <dgm:cxn modelId="{9D3655F5-9C39-4654-A851-CF1566AB6BE9}" type="presParOf" srcId="{03228537-71A2-4282-A7AE-DD76EFD1C31A}" destId="{44B00BA8-80B6-4F53-8D3F-81AAFE5D6A85}" srcOrd="2" destOrd="0" presId="urn:microsoft.com/office/officeart/2009/3/layout/HorizontalOrganizationChart"/>
    <dgm:cxn modelId="{D45C4124-1994-4284-AFBC-88E2D1F09A86}" type="presParOf" srcId="{4FFB0DAE-CD7C-4526-A67A-9E892977A30F}" destId="{CE45526B-B519-43B9-B7E4-4150687D2946}" srcOrd="2" destOrd="0" presId="urn:microsoft.com/office/officeart/2009/3/layout/HorizontalOrganizationChart"/>
    <dgm:cxn modelId="{67815715-3ADC-46AB-9525-CA00E16CE203}" type="presParOf" srcId="{4FFB0DAE-CD7C-4526-A67A-9E892977A30F}" destId="{5C74E9C9-8534-42CA-91C6-FEE493BF8BDA}" srcOrd="3" destOrd="0" presId="urn:microsoft.com/office/officeart/2009/3/layout/HorizontalOrganizationChart"/>
    <dgm:cxn modelId="{F0D5956A-30C0-4BCA-98F9-201AD4DCBB8F}" type="presParOf" srcId="{5C74E9C9-8534-42CA-91C6-FEE493BF8BDA}" destId="{ADF196DA-73A1-404F-A8A4-5AEDB7FF270F}" srcOrd="0" destOrd="0" presId="urn:microsoft.com/office/officeart/2009/3/layout/HorizontalOrganizationChart"/>
    <dgm:cxn modelId="{808399B4-CD6E-4910-AC53-90CF9269592D}" type="presParOf" srcId="{ADF196DA-73A1-404F-A8A4-5AEDB7FF270F}" destId="{309B43B5-6A93-4192-A186-71DE12B8862F}" srcOrd="0" destOrd="0" presId="urn:microsoft.com/office/officeart/2009/3/layout/HorizontalOrganizationChart"/>
    <dgm:cxn modelId="{960EA156-F52D-46D0-8F3A-5064358B1A77}" type="presParOf" srcId="{ADF196DA-73A1-404F-A8A4-5AEDB7FF270F}" destId="{A4E5C63B-5F83-4951-8ADD-9C1D93F0CC64}" srcOrd="1" destOrd="0" presId="urn:microsoft.com/office/officeart/2009/3/layout/HorizontalOrganizationChart"/>
    <dgm:cxn modelId="{0C8A75E5-9748-4899-96C7-79CD4CA8713C}" type="presParOf" srcId="{5C74E9C9-8534-42CA-91C6-FEE493BF8BDA}" destId="{5E17098D-4685-4748-B5C3-33FF6ECAE930}" srcOrd="1" destOrd="0" presId="urn:microsoft.com/office/officeart/2009/3/layout/HorizontalOrganizationChart"/>
    <dgm:cxn modelId="{C1621506-F37A-4D47-BE31-7A4EE9E7CD93}" type="presParOf" srcId="{5C74E9C9-8534-42CA-91C6-FEE493BF8BDA}" destId="{9A0C8B36-17DB-4B34-8D92-FDF7B51CE9FF}" srcOrd="2" destOrd="0" presId="urn:microsoft.com/office/officeart/2009/3/layout/HorizontalOrganizationChart"/>
    <dgm:cxn modelId="{25A0ED80-F96F-43B2-BEE9-5BDB59945A41}" type="presParOf" srcId="{4FFB0DAE-CD7C-4526-A67A-9E892977A30F}" destId="{129CB5B2-353A-4D41-8507-FEB3C2960DA9}" srcOrd="4" destOrd="0" presId="urn:microsoft.com/office/officeart/2009/3/layout/HorizontalOrganizationChart"/>
    <dgm:cxn modelId="{54087518-E921-4009-A1C6-7840F6F7331D}" type="presParOf" srcId="{4FFB0DAE-CD7C-4526-A67A-9E892977A30F}" destId="{8A2B8914-92FB-461D-ACEE-6C19E189179C}" srcOrd="5" destOrd="0" presId="urn:microsoft.com/office/officeart/2009/3/layout/HorizontalOrganizationChart"/>
    <dgm:cxn modelId="{5B0670E7-C001-4903-A484-7590BF408EB9}" type="presParOf" srcId="{8A2B8914-92FB-461D-ACEE-6C19E189179C}" destId="{1D784140-9463-45E5-888A-0DAD145FEFF7}" srcOrd="0" destOrd="0" presId="urn:microsoft.com/office/officeart/2009/3/layout/HorizontalOrganizationChart"/>
    <dgm:cxn modelId="{264AE3DC-5263-46A5-A55A-4830546830EA}" type="presParOf" srcId="{1D784140-9463-45E5-888A-0DAD145FEFF7}" destId="{3D231F88-CB10-4253-BB32-981C4CFFB64B}" srcOrd="0" destOrd="0" presId="urn:microsoft.com/office/officeart/2009/3/layout/HorizontalOrganizationChart"/>
    <dgm:cxn modelId="{A0590D24-114E-4475-824F-4F32347BAEF2}" type="presParOf" srcId="{1D784140-9463-45E5-888A-0DAD145FEFF7}" destId="{ED53C41F-FF5D-49AD-8D04-16D596738839}" srcOrd="1" destOrd="0" presId="urn:microsoft.com/office/officeart/2009/3/layout/HorizontalOrganizationChart"/>
    <dgm:cxn modelId="{856D72E0-5455-4629-8A35-4F76DB5007CD}" type="presParOf" srcId="{8A2B8914-92FB-461D-ACEE-6C19E189179C}" destId="{EEA1D19B-1D31-42B1-A112-5CA947BEBF78}" srcOrd="1" destOrd="0" presId="urn:microsoft.com/office/officeart/2009/3/layout/HorizontalOrganizationChart"/>
    <dgm:cxn modelId="{10523EF2-D036-45CA-9F37-626D124CF0AD}" type="presParOf" srcId="{8A2B8914-92FB-461D-ACEE-6C19E189179C}" destId="{C27149D9-1B50-443E-BE00-7E4B4D5E9D29}" srcOrd="2" destOrd="0" presId="urn:microsoft.com/office/officeart/2009/3/layout/HorizontalOrganizationChart"/>
    <dgm:cxn modelId="{ED51FA3F-DC19-4D04-A73E-E794CB53EF6E}" type="presParOf" srcId="{4FFB0DAE-CD7C-4526-A67A-9E892977A30F}" destId="{AF0B322D-A037-49ED-8D5A-7153C942B888}" srcOrd="6" destOrd="0" presId="urn:microsoft.com/office/officeart/2009/3/layout/HorizontalOrganizationChart"/>
    <dgm:cxn modelId="{873EAF57-8C16-402D-83E3-AD0CD96AF64A}" type="presParOf" srcId="{4FFB0DAE-CD7C-4526-A67A-9E892977A30F}" destId="{2CC69FE8-D814-4694-A7B6-77B532F047F2}" srcOrd="7" destOrd="0" presId="urn:microsoft.com/office/officeart/2009/3/layout/HorizontalOrganizationChart"/>
    <dgm:cxn modelId="{985D0317-E7BE-4C92-A524-637EB33E8DCE}" type="presParOf" srcId="{2CC69FE8-D814-4694-A7B6-77B532F047F2}" destId="{990C3C06-4252-4014-B480-AC8867AE0547}" srcOrd="0" destOrd="0" presId="urn:microsoft.com/office/officeart/2009/3/layout/HorizontalOrganizationChart"/>
    <dgm:cxn modelId="{BC574A97-B521-4F0B-B5ED-E7DBF744D211}" type="presParOf" srcId="{990C3C06-4252-4014-B480-AC8867AE0547}" destId="{DEB0AC67-473C-4DB8-AEBB-3D661E9593CA}" srcOrd="0" destOrd="0" presId="urn:microsoft.com/office/officeart/2009/3/layout/HorizontalOrganizationChart"/>
    <dgm:cxn modelId="{BD384C0D-C817-4AF6-A231-CD422AFCC458}" type="presParOf" srcId="{990C3C06-4252-4014-B480-AC8867AE0547}" destId="{EFA550AA-296E-4D8E-A31D-40BC61F4B86C}" srcOrd="1" destOrd="0" presId="urn:microsoft.com/office/officeart/2009/3/layout/HorizontalOrganizationChart"/>
    <dgm:cxn modelId="{E896FDEC-15F6-4A6E-AD9E-4BB1F28E92F5}" type="presParOf" srcId="{2CC69FE8-D814-4694-A7B6-77B532F047F2}" destId="{223EBFF8-EA99-4919-BACC-DF2E7C9799F6}" srcOrd="1" destOrd="0" presId="urn:microsoft.com/office/officeart/2009/3/layout/HorizontalOrganizationChart"/>
    <dgm:cxn modelId="{DEBC9F0D-EB92-402B-AFB7-03AAA375590E}" type="presParOf" srcId="{2CC69FE8-D814-4694-A7B6-77B532F047F2}" destId="{C1AA8F36-97CB-45FB-86C6-2C4C65FD9AE7}" srcOrd="2" destOrd="0" presId="urn:microsoft.com/office/officeart/2009/3/layout/HorizontalOrganizationChart"/>
    <dgm:cxn modelId="{1729ACAD-0EAD-44F4-8F88-9742A1260D78}" type="presParOf" srcId="{4FFB0DAE-CD7C-4526-A67A-9E892977A30F}" destId="{8F0DC317-F2E3-4EC2-A98F-D32AB7F0371C}" srcOrd="8" destOrd="0" presId="urn:microsoft.com/office/officeart/2009/3/layout/HorizontalOrganizationChart"/>
    <dgm:cxn modelId="{7AA9275F-2A9A-44A4-8021-166AA28B1EF4}" type="presParOf" srcId="{4FFB0DAE-CD7C-4526-A67A-9E892977A30F}" destId="{8AAAA1EF-0DE3-4EC1-976E-23557079AD2A}" srcOrd="9" destOrd="0" presId="urn:microsoft.com/office/officeart/2009/3/layout/HorizontalOrganizationChart"/>
    <dgm:cxn modelId="{4A957608-D9B8-4F3F-A83B-44E6E4CA848B}" type="presParOf" srcId="{8AAAA1EF-0DE3-4EC1-976E-23557079AD2A}" destId="{5A437816-DB72-4058-8AB6-3A0B421D81D8}" srcOrd="0" destOrd="0" presId="urn:microsoft.com/office/officeart/2009/3/layout/HorizontalOrganizationChart"/>
    <dgm:cxn modelId="{C0E9DF98-8E3B-4569-8EA0-5DC89004B05D}" type="presParOf" srcId="{5A437816-DB72-4058-8AB6-3A0B421D81D8}" destId="{DABA87FB-121A-401F-954C-62FE9C3F5843}" srcOrd="0" destOrd="0" presId="urn:microsoft.com/office/officeart/2009/3/layout/HorizontalOrganizationChart"/>
    <dgm:cxn modelId="{38FBB2F1-D248-4FB6-9BF7-CEF6FC987138}" type="presParOf" srcId="{5A437816-DB72-4058-8AB6-3A0B421D81D8}" destId="{24F952CA-CF0A-4B89-8328-BEEE1D9A2BEE}" srcOrd="1" destOrd="0" presId="urn:microsoft.com/office/officeart/2009/3/layout/HorizontalOrganizationChart"/>
    <dgm:cxn modelId="{ABF3367B-9059-4E47-9B39-F432B9398E80}" type="presParOf" srcId="{8AAAA1EF-0DE3-4EC1-976E-23557079AD2A}" destId="{3462A1D3-C1D4-43DB-9251-A93851A26C97}" srcOrd="1" destOrd="0" presId="urn:microsoft.com/office/officeart/2009/3/layout/HorizontalOrganizationChart"/>
    <dgm:cxn modelId="{4142205A-03AB-4CC3-AB25-7D29136A1F9B}" type="presParOf" srcId="{8AAAA1EF-0DE3-4EC1-976E-23557079AD2A}" destId="{72171099-7368-4938-9E22-4D81C3E9C8D4}" srcOrd="2" destOrd="0" presId="urn:microsoft.com/office/officeart/2009/3/layout/HorizontalOrganizationChart"/>
    <dgm:cxn modelId="{D76CE3F5-73ED-4056-B209-A8C0E3FE47C1}" type="presParOf" srcId="{4FFB0DAE-CD7C-4526-A67A-9E892977A30F}" destId="{F26EDE29-9EE4-480E-96F6-2DCFB1C1E6C2}" srcOrd="10" destOrd="0" presId="urn:microsoft.com/office/officeart/2009/3/layout/HorizontalOrganizationChart"/>
    <dgm:cxn modelId="{10F5C764-0EB5-44DD-82F1-7568091FE4C4}" type="presParOf" srcId="{4FFB0DAE-CD7C-4526-A67A-9E892977A30F}" destId="{940BF18A-20D5-4A13-BEBA-B44536E8E91A}" srcOrd="11" destOrd="0" presId="urn:microsoft.com/office/officeart/2009/3/layout/HorizontalOrganizationChart"/>
    <dgm:cxn modelId="{1C3DE70D-D957-4E06-A10A-20B62B511EE3}" type="presParOf" srcId="{940BF18A-20D5-4A13-BEBA-B44536E8E91A}" destId="{DCE6E469-288F-4C17-A874-0D5DBA585462}" srcOrd="0" destOrd="0" presId="urn:microsoft.com/office/officeart/2009/3/layout/HorizontalOrganizationChart"/>
    <dgm:cxn modelId="{5A5909F1-434F-41AD-8665-F412CAF77DB7}" type="presParOf" srcId="{DCE6E469-288F-4C17-A874-0D5DBA585462}" destId="{22B778BF-D74D-44ED-A843-E18666E002B0}" srcOrd="0" destOrd="0" presId="urn:microsoft.com/office/officeart/2009/3/layout/HorizontalOrganizationChart"/>
    <dgm:cxn modelId="{91E808D7-9699-4D19-86BD-34733E172C03}" type="presParOf" srcId="{DCE6E469-288F-4C17-A874-0D5DBA585462}" destId="{40F5691E-FDE9-4F24-BA21-03899E5B6478}" srcOrd="1" destOrd="0" presId="urn:microsoft.com/office/officeart/2009/3/layout/HorizontalOrganizationChart"/>
    <dgm:cxn modelId="{97B913D7-241E-4672-A89D-E1246209684A}" type="presParOf" srcId="{940BF18A-20D5-4A13-BEBA-B44536E8E91A}" destId="{C9DE5087-2696-4C48-8E06-7FC7EF710C4C}" srcOrd="1" destOrd="0" presId="urn:microsoft.com/office/officeart/2009/3/layout/HorizontalOrganizationChart"/>
    <dgm:cxn modelId="{3BC5B0CB-0AE8-4E36-A401-894C522F7BF2}" type="presParOf" srcId="{940BF18A-20D5-4A13-BEBA-B44536E8E91A}" destId="{C367C4FF-381A-4938-A61E-BCF0B19307A8}" srcOrd="2" destOrd="0" presId="urn:microsoft.com/office/officeart/2009/3/layout/HorizontalOrganizationChart"/>
    <dgm:cxn modelId="{6EE3C146-DAE1-48B9-9659-6168B0F62B60}" type="presParOf" srcId="{9E833D86-EB54-4A86-90FD-D7C2E093FCC6}" destId="{561CD62C-A418-4116-8576-277C52292184}" srcOrd="2" destOrd="0" presId="urn:microsoft.com/office/officeart/2009/3/layout/HorizontalOrganizationChart"/>
    <dgm:cxn modelId="{A6160F17-49E7-4028-AE52-030A9F83D09A}" type="presParOf" srcId="{A7405F9E-F2F2-4714-B036-41D7439751D3}" destId="{D4F9461B-CDAD-470F-99E5-AC0963813715}" srcOrd="2" destOrd="0" presId="urn:microsoft.com/office/officeart/2009/3/layout/HorizontalOrganizationChart"/>
    <dgm:cxn modelId="{5C08044D-A0B6-49EE-BF74-769D64E5AB60}" type="presParOf" srcId="{A7405F9E-F2F2-4714-B036-41D7439751D3}" destId="{9DE9F59C-C5EF-440E-AB34-911155AC8A58}" srcOrd="3" destOrd="0" presId="urn:microsoft.com/office/officeart/2009/3/layout/HorizontalOrganizationChart"/>
    <dgm:cxn modelId="{CFC75C2F-B8C9-43DD-8CF1-58E3D3C32D1D}" type="presParOf" srcId="{9DE9F59C-C5EF-440E-AB34-911155AC8A58}" destId="{ABDF09B1-2094-479A-A8F0-5D40D8BCABE6}" srcOrd="0" destOrd="0" presId="urn:microsoft.com/office/officeart/2009/3/layout/HorizontalOrganizationChart"/>
    <dgm:cxn modelId="{73945650-8A95-4ABA-9600-5699092A9019}" type="presParOf" srcId="{ABDF09B1-2094-479A-A8F0-5D40D8BCABE6}" destId="{FC2448D1-5235-462B-989B-E6EA56A3C617}" srcOrd="0" destOrd="0" presId="urn:microsoft.com/office/officeart/2009/3/layout/HorizontalOrganizationChart"/>
    <dgm:cxn modelId="{73D52634-F8EF-4812-8153-1B1D695BB3E6}" type="presParOf" srcId="{ABDF09B1-2094-479A-A8F0-5D40D8BCABE6}" destId="{6DBBE2D3-BB06-43AB-9539-F30E8ABBF270}" srcOrd="1" destOrd="0" presId="urn:microsoft.com/office/officeart/2009/3/layout/HorizontalOrganizationChart"/>
    <dgm:cxn modelId="{772FFEAC-64E5-4C4D-B985-D5FABA57C8A9}" type="presParOf" srcId="{9DE9F59C-C5EF-440E-AB34-911155AC8A58}" destId="{63B7F7B2-61FD-4232-BB05-F357A4334221}" srcOrd="1" destOrd="0" presId="urn:microsoft.com/office/officeart/2009/3/layout/HorizontalOrganizationChart"/>
    <dgm:cxn modelId="{6BB9C310-39D3-4A9C-91D7-24F03CD06FF3}" type="presParOf" srcId="{63B7F7B2-61FD-4232-BB05-F357A4334221}" destId="{16669769-2D79-4448-8D83-066955B5C8B8}" srcOrd="0" destOrd="0" presId="urn:microsoft.com/office/officeart/2009/3/layout/HorizontalOrganizationChart"/>
    <dgm:cxn modelId="{F0085C5F-069D-41A8-B1E1-253CE0A188FF}" type="presParOf" srcId="{63B7F7B2-61FD-4232-BB05-F357A4334221}" destId="{E6815C05-1AF3-49B3-86BA-F186B004833E}" srcOrd="1" destOrd="0" presId="urn:microsoft.com/office/officeart/2009/3/layout/HorizontalOrganizationChart"/>
    <dgm:cxn modelId="{E40A74F7-E2C1-4B11-822E-CEB8395E4B21}" type="presParOf" srcId="{E6815C05-1AF3-49B3-86BA-F186B004833E}" destId="{15EFFF9B-0489-457C-9875-90BCD97B5832}" srcOrd="0" destOrd="0" presId="urn:microsoft.com/office/officeart/2009/3/layout/HorizontalOrganizationChart"/>
    <dgm:cxn modelId="{600A2198-A026-4D41-B19C-76755122282C}" type="presParOf" srcId="{15EFFF9B-0489-457C-9875-90BCD97B5832}" destId="{D9679413-2A9D-41E1-AA8B-FCD5C55B8E89}" srcOrd="0" destOrd="0" presId="urn:microsoft.com/office/officeart/2009/3/layout/HorizontalOrganizationChart"/>
    <dgm:cxn modelId="{6FB75E80-B64C-4ECC-AAAE-FCEBF245E038}" type="presParOf" srcId="{15EFFF9B-0489-457C-9875-90BCD97B5832}" destId="{C863493E-2B94-4E60-B8A7-1674915D0FB6}" srcOrd="1" destOrd="0" presId="urn:microsoft.com/office/officeart/2009/3/layout/HorizontalOrganizationChart"/>
    <dgm:cxn modelId="{C7E6B4B7-D907-416F-9263-119F9497A128}" type="presParOf" srcId="{E6815C05-1AF3-49B3-86BA-F186B004833E}" destId="{7565C21C-86DC-4D0E-90B3-95AFE5043786}" srcOrd="1" destOrd="0" presId="urn:microsoft.com/office/officeart/2009/3/layout/HorizontalOrganizationChart"/>
    <dgm:cxn modelId="{00223FA4-606C-4A78-AC2B-04BB52CBB0FF}" type="presParOf" srcId="{E6815C05-1AF3-49B3-86BA-F186B004833E}" destId="{1D61CAF6-458C-4710-9FFE-4DF68A7CB32D}" srcOrd="2" destOrd="0" presId="urn:microsoft.com/office/officeart/2009/3/layout/HorizontalOrganizationChart"/>
    <dgm:cxn modelId="{6761F3FE-58A1-40B9-AA02-C1F0210CEA4D}" type="presParOf" srcId="{63B7F7B2-61FD-4232-BB05-F357A4334221}" destId="{35DECC48-4477-4D43-8277-2A94E9CEDA4F}" srcOrd="2" destOrd="0" presId="urn:microsoft.com/office/officeart/2009/3/layout/HorizontalOrganizationChart"/>
    <dgm:cxn modelId="{40F06301-30A5-4842-885B-6C1F79AEA536}" type="presParOf" srcId="{63B7F7B2-61FD-4232-BB05-F357A4334221}" destId="{E0F85030-FD1A-41FD-8ECD-62498B23A37D}" srcOrd="3" destOrd="0" presId="urn:microsoft.com/office/officeart/2009/3/layout/HorizontalOrganizationChart"/>
    <dgm:cxn modelId="{67A5C642-AD2F-4F5B-A7EA-57F63193E2D9}" type="presParOf" srcId="{E0F85030-FD1A-41FD-8ECD-62498B23A37D}" destId="{61492974-CE9F-4126-B0E3-C84B0E00B035}" srcOrd="0" destOrd="0" presId="urn:microsoft.com/office/officeart/2009/3/layout/HorizontalOrganizationChart"/>
    <dgm:cxn modelId="{44E66993-4856-4D66-A6F7-78F4E76FED4F}" type="presParOf" srcId="{61492974-CE9F-4126-B0E3-C84B0E00B035}" destId="{10DDC842-C2CB-4DE2-B1BF-54D394089B32}" srcOrd="0" destOrd="0" presId="urn:microsoft.com/office/officeart/2009/3/layout/HorizontalOrganizationChart"/>
    <dgm:cxn modelId="{D0709702-E979-416B-9417-5D3976D5C862}" type="presParOf" srcId="{61492974-CE9F-4126-B0E3-C84B0E00B035}" destId="{15626506-8418-4593-A5D4-03F258E416E9}" srcOrd="1" destOrd="0" presId="urn:microsoft.com/office/officeart/2009/3/layout/HorizontalOrganizationChart"/>
    <dgm:cxn modelId="{0CB3F1D7-E7D9-46D5-AFF4-7AB18A526C1E}" type="presParOf" srcId="{E0F85030-FD1A-41FD-8ECD-62498B23A37D}" destId="{9461201B-75DA-4D0E-BBD2-1B51D6DD627B}" srcOrd="1" destOrd="0" presId="urn:microsoft.com/office/officeart/2009/3/layout/HorizontalOrganizationChart"/>
    <dgm:cxn modelId="{70A9304D-2B62-443B-94B3-3591EE37737E}" type="presParOf" srcId="{9461201B-75DA-4D0E-BBD2-1B51D6DD627B}" destId="{F00E58BF-E182-45AD-AD10-DC7622A2AE49}" srcOrd="0" destOrd="0" presId="urn:microsoft.com/office/officeart/2009/3/layout/HorizontalOrganizationChart"/>
    <dgm:cxn modelId="{7C2E5433-545D-41AB-9262-33C16A1B2650}" type="presParOf" srcId="{9461201B-75DA-4D0E-BBD2-1B51D6DD627B}" destId="{3DCEE51D-ACBC-4DBC-A4A1-2C4B836EF26D}" srcOrd="1" destOrd="0" presId="urn:microsoft.com/office/officeart/2009/3/layout/HorizontalOrganizationChart"/>
    <dgm:cxn modelId="{A4938AB9-F80A-40F7-BE89-7E96775D1F62}" type="presParOf" srcId="{3DCEE51D-ACBC-4DBC-A4A1-2C4B836EF26D}" destId="{04A67BFF-D314-43AF-9BB6-64F055EF0BA2}" srcOrd="0" destOrd="0" presId="urn:microsoft.com/office/officeart/2009/3/layout/HorizontalOrganizationChart"/>
    <dgm:cxn modelId="{4AEC1F8F-EE20-4C8F-8663-2D8DA1CC5612}" type="presParOf" srcId="{04A67BFF-D314-43AF-9BB6-64F055EF0BA2}" destId="{A8F641E4-EBA8-4BB4-8569-2248B71ED8D1}" srcOrd="0" destOrd="0" presId="urn:microsoft.com/office/officeart/2009/3/layout/HorizontalOrganizationChart"/>
    <dgm:cxn modelId="{AAE39C49-96E3-4467-83B1-EB349EF82C75}" type="presParOf" srcId="{04A67BFF-D314-43AF-9BB6-64F055EF0BA2}" destId="{C6F8B09A-827E-4BA7-8F9B-EC5A98C2B395}" srcOrd="1" destOrd="0" presId="urn:microsoft.com/office/officeart/2009/3/layout/HorizontalOrganizationChart"/>
    <dgm:cxn modelId="{7DDA13F5-9355-4167-90E5-7C583DE9F796}" type="presParOf" srcId="{3DCEE51D-ACBC-4DBC-A4A1-2C4B836EF26D}" destId="{43B0BDC9-4F47-4347-81F3-F0C5856E2801}" srcOrd="1" destOrd="0" presId="urn:microsoft.com/office/officeart/2009/3/layout/HorizontalOrganizationChart"/>
    <dgm:cxn modelId="{C771860F-EC21-4DF1-97A0-E9F8954FF227}" type="presParOf" srcId="{43B0BDC9-4F47-4347-81F3-F0C5856E2801}" destId="{69001E20-1DE3-4453-A2D2-FDB02306898C}" srcOrd="0" destOrd="0" presId="urn:microsoft.com/office/officeart/2009/3/layout/HorizontalOrganizationChart"/>
    <dgm:cxn modelId="{068D464F-004D-434B-915F-FA2188047DAC}" type="presParOf" srcId="{43B0BDC9-4F47-4347-81F3-F0C5856E2801}" destId="{1015914C-6B5B-4E75-97D1-57BC59663720}" srcOrd="1" destOrd="0" presId="urn:microsoft.com/office/officeart/2009/3/layout/HorizontalOrganizationChart"/>
    <dgm:cxn modelId="{00479117-8C01-42CB-8097-CE4B3E2BB1BA}" type="presParOf" srcId="{1015914C-6B5B-4E75-97D1-57BC59663720}" destId="{0B05AEF9-3EA4-4A3C-A86B-B1ED78549F0F}" srcOrd="0" destOrd="0" presId="urn:microsoft.com/office/officeart/2009/3/layout/HorizontalOrganizationChart"/>
    <dgm:cxn modelId="{BB57347B-CA18-4961-9C76-C5A0E61B9CFE}" type="presParOf" srcId="{0B05AEF9-3EA4-4A3C-A86B-B1ED78549F0F}" destId="{0A723C5A-2DC7-43FD-BC66-5706BCCFD84F}" srcOrd="0" destOrd="0" presId="urn:microsoft.com/office/officeart/2009/3/layout/HorizontalOrganizationChart"/>
    <dgm:cxn modelId="{54A065DB-8BBA-43C1-9469-AB5FDC0E6683}" type="presParOf" srcId="{0B05AEF9-3EA4-4A3C-A86B-B1ED78549F0F}" destId="{527E6B32-2402-4C97-9487-5EFFD732A65F}" srcOrd="1" destOrd="0" presId="urn:microsoft.com/office/officeart/2009/3/layout/HorizontalOrganizationChart"/>
    <dgm:cxn modelId="{93A2537C-AF1C-4F59-B5A8-57C4A963DD2D}" type="presParOf" srcId="{1015914C-6B5B-4E75-97D1-57BC59663720}" destId="{DC1F82CD-9939-4AC2-A686-81583E22AC6B}" srcOrd="1" destOrd="0" presId="urn:microsoft.com/office/officeart/2009/3/layout/HorizontalOrganizationChart"/>
    <dgm:cxn modelId="{A41E8C70-7D38-4A68-9BBD-CDCBA9C9B4CA}" type="presParOf" srcId="{1015914C-6B5B-4E75-97D1-57BC59663720}" destId="{94EF613E-0A15-4D53-8FAD-596829F27E79}" srcOrd="2" destOrd="0" presId="urn:microsoft.com/office/officeart/2009/3/layout/HorizontalOrganizationChart"/>
    <dgm:cxn modelId="{4918E316-E82C-4101-AFD4-C7629E744973}" type="presParOf" srcId="{43B0BDC9-4F47-4347-81F3-F0C5856E2801}" destId="{601B0560-41BE-417B-B6F8-19EBDDBC1767}" srcOrd="2" destOrd="0" presId="urn:microsoft.com/office/officeart/2009/3/layout/HorizontalOrganizationChart"/>
    <dgm:cxn modelId="{CE177385-766B-43DC-A827-F8810220591F}" type="presParOf" srcId="{43B0BDC9-4F47-4347-81F3-F0C5856E2801}" destId="{17E92E71-00AE-474F-AEED-6A0B285D461B}" srcOrd="3" destOrd="0" presId="urn:microsoft.com/office/officeart/2009/3/layout/HorizontalOrganizationChart"/>
    <dgm:cxn modelId="{F2DD306E-AAD0-45C1-922F-152637F2555E}" type="presParOf" srcId="{17E92E71-00AE-474F-AEED-6A0B285D461B}" destId="{0E2BFBB3-8C00-4111-8F79-1138CFB0336B}" srcOrd="0" destOrd="0" presId="urn:microsoft.com/office/officeart/2009/3/layout/HorizontalOrganizationChart"/>
    <dgm:cxn modelId="{F68689A0-CBB9-49CB-8B4D-FC316D87A75F}" type="presParOf" srcId="{0E2BFBB3-8C00-4111-8F79-1138CFB0336B}" destId="{05BBADBF-988B-4BED-A365-C5E35BE5B9D6}" srcOrd="0" destOrd="0" presId="urn:microsoft.com/office/officeart/2009/3/layout/HorizontalOrganizationChart"/>
    <dgm:cxn modelId="{3DD3BC32-2318-40D3-86F4-B1F2FE1904F4}" type="presParOf" srcId="{0E2BFBB3-8C00-4111-8F79-1138CFB0336B}" destId="{7D42E2F1-8580-4856-95D1-04B360E4A2EB}" srcOrd="1" destOrd="0" presId="urn:microsoft.com/office/officeart/2009/3/layout/HorizontalOrganizationChart"/>
    <dgm:cxn modelId="{4675D0EA-D959-479F-BF05-741DCB5EC085}" type="presParOf" srcId="{17E92E71-00AE-474F-AEED-6A0B285D461B}" destId="{A091BDAD-88B5-4645-88B6-C96B8D1481DB}" srcOrd="1" destOrd="0" presId="urn:microsoft.com/office/officeart/2009/3/layout/HorizontalOrganizationChart"/>
    <dgm:cxn modelId="{911C2D7F-C16A-4C5C-9F75-954501157283}" type="presParOf" srcId="{17E92E71-00AE-474F-AEED-6A0B285D461B}" destId="{D65ACA02-B900-4ADA-B962-4E98CDA3A1C7}" srcOrd="2" destOrd="0" presId="urn:microsoft.com/office/officeart/2009/3/layout/HorizontalOrganizationChart"/>
    <dgm:cxn modelId="{8F31890E-1427-4710-B471-E52CEB60238C}" type="presParOf" srcId="{3DCEE51D-ACBC-4DBC-A4A1-2C4B836EF26D}" destId="{8D8B762A-7C4E-4F7B-8C25-AC6342D8600E}" srcOrd="2" destOrd="0" presId="urn:microsoft.com/office/officeart/2009/3/layout/HorizontalOrganizationChart"/>
    <dgm:cxn modelId="{5A69DF82-5806-4C42-89AD-BEDC1A78AE88}" type="presParOf" srcId="{9461201B-75DA-4D0E-BBD2-1B51D6DD627B}" destId="{14DDBB1C-6430-45EB-8BFE-E69E4C336AE1}" srcOrd="2" destOrd="0" presId="urn:microsoft.com/office/officeart/2009/3/layout/HorizontalOrganizationChart"/>
    <dgm:cxn modelId="{CE2F686E-68EF-4AE9-B24C-AC658FE9FC2D}" type="presParOf" srcId="{9461201B-75DA-4D0E-BBD2-1B51D6DD627B}" destId="{0AFDC363-B9CF-41C6-8CA9-52C0858AB153}" srcOrd="3" destOrd="0" presId="urn:microsoft.com/office/officeart/2009/3/layout/HorizontalOrganizationChart"/>
    <dgm:cxn modelId="{3E12AE54-29AD-40F4-9356-999CE3893DEB}" type="presParOf" srcId="{0AFDC363-B9CF-41C6-8CA9-52C0858AB153}" destId="{214AF599-5022-4C26-8568-1CFEC2F1E07A}" srcOrd="0" destOrd="0" presId="urn:microsoft.com/office/officeart/2009/3/layout/HorizontalOrganizationChart"/>
    <dgm:cxn modelId="{96B6FCCF-AC7F-4CB3-97D5-020F6EB961FB}" type="presParOf" srcId="{214AF599-5022-4C26-8568-1CFEC2F1E07A}" destId="{1CF030EE-C2FE-4CA3-8D46-410A9CF7D663}" srcOrd="0" destOrd="0" presId="urn:microsoft.com/office/officeart/2009/3/layout/HorizontalOrganizationChart"/>
    <dgm:cxn modelId="{4C7DD867-97EE-43BA-B346-A0120E071232}" type="presParOf" srcId="{214AF599-5022-4C26-8568-1CFEC2F1E07A}" destId="{38D2895D-D74E-459D-9FFA-8EC61C82B780}" srcOrd="1" destOrd="0" presId="urn:microsoft.com/office/officeart/2009/3/layout/HorizontalOrganizationChart"/>
    <dgm:cxn modelId="{1BA28AB6-CB0F-4713-95E3-600BACBE6462}" type="presParOf" srcId="{0AFDC363-B9CF-41C6-8CA9-52C0858AB153}" destId="{E0415A49-9802-4F49-BC85-768B25904EDE}" srcOrd="1" destOrd="0" presId="urn:microsoft.com/office/officeart/2009/3/layout/HorizontalOrganizationChart"/>
    <dgm:cxn modelId="{4A9AF13C-AE5C-4F50-832A-85486CEBF023}" type="presParOf" srcId="{0AFDC363-B9CF-41C6-8CA9-52C0858AB153}" destId="{F6486CB1-F491-4E60-BC03-BB5E70D22065}" srcOrd="2" destOrd="0" presId="urn:microsoft.com/office/officeart/2009/3/layout/HorizontalOrganizationChart"/>
    <dgm:cxn modelId="{9FD48A2D-F056-48DB-BEA4-A034849E350F}" type="presParOf" srcId="{E0F85030-FD1A-41FD-8ECD-62498B23A37D}" destId="{3A66E331-EA7B-4530-AF96-8A77848DFD74}" srcOrd="2" destOrd="0" presId="urn:microsoft.com/office/officeart/2009/3/layout/HorizontalOrganizationChart"/>
    <dgm:cxn modelId="{FF60436A-F7D2-4108-873F-3613B2AF4F02}" type="presParOf" srcId="{9DE9F59C-C5EF-440E-AB34-911155AC8A58}" destId="{705296A4-D3C2-4BE5-A06F-3FD1832ABB77}" srcOrd="2" destOrd="0" presId="urn:microsoft.com/office/officeart/2009/3/layout/HorizontalOrganizationChart"/>
    <dgm:cxn modelId="{842776BE-ED14-48A5-8E78-839AC0760577}" type="presParOf" srcId="{022A33FB-6BA2-43F4-8530-C03A361D6B26}" destId="{F2BB862F-31F1-4821-ADDA-B502FFC2B7B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DBB1C-6430-45EB-8BFE-E69E4C336AE1}">
      <dsp:nvSpPr>
        <dsp:cNvPr id="0" name=""/>
        <dsp:cNvSpPr/>
      </dsp:nvSpPr>
      <dsp:spPr>
        <a:xfrm>
          <a:off x="5358928" y="5628465"/>
          <a:ext cx="314771" cy="338379"/>
        </a:xfrm>
        <a:custGeom>
          <a:avLst/>
          <a:gdLst/>
          <a:ahLst/>
          <a:cxnLst/>
          <a:rect l="0" t="0" r="0" b="0"/>
          <a:pathLst>
            <a:path>
              <a:moveTo>
                <a:pt x="0" y="0"/>
              </a:moveTo>
              <a:lnTo>
                <a:pt x="157385" y="0"/>
              </a:lnTo>
              <a:lnTo>
                <a:pt x="157385" y="338379"/>
              </a:lnTo>
              <a:lnTo>
                <a:pt x="314771" y="338379"/>
              </a:lnTo>
            </a:path>
          </a:pathLst>
        </a:custGeom>
        <a:noFill/>
        <a:ln w="384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B0560-41BE-417B-B6F8-19EBDDBC1767}">
      <dsp:nvSpPr>
        <dsp:cNvPr id="0" name=""/>
        <dsp:cNvSpPr/>
      </dsp:nvSpPr>
      <dsp:spPr>
        <a:xfrm>
          <a:off x="7247557" y="5290086"/>
          <a:ext cx="314771" cy="338379"/>
        </a:xfrm>
        <a:custGeom>
          <a:avLst/>
          <a:gdLst/>
          <a:ahLst/>
          <a:cxnLst/>
          <a:rect l="0" t="0" r="0" b="0"/>
          <a:pathLst>
            <a:path>
              <a:moveTo>
                <a:pt x="0" y="0"/>
              </a:moveTo>
              <a:lnTo>
                <a:pt x="157385" y="0"/>
              </a:lnTo>
              <a:lnTo>
                <a:pt x="157385" y="338379"/>
              </a:lnTo>
              <a:lnTo>
                <a:pt x="314771" y="338379"/>
              </a:lnTo>
            </a:path>
          </a:pathLst>
        </a:custGeom>
        <a:noFill/>
        <a:ln w="384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01E20-1DE3-4453-A2D2-FDB02306898C}">
      <dsp:nvSpPr>
        <dsp:cNvPr id="0" name=""/>
        <dsp:cNvSpPr/>
      </dsp:nvSpPr>
      <dsp:spPr>
        <a:xfrm>
          <a:off x="7247557" y="4951707"/>
          <a:ext cx="314771" cy="338379"/>
        </a:xfrm>
        <a:custGeom>
          <a:avLst/>
          <a:gdLst/>
          <a:ahLst/>
          <a:cxnLst/>
          <a:rect l="0" t="0" r="0" b="0"/>
          <a:pathLst>
            <a:path>
              <a:moveTo>
                <a:pt x="0" y="338379"/>
              </a:moveTo>
              <a:lnTo>
                <a:pt x="157385" y="338379"/>
              </a:lnTo>
              <a:lnTo>
                <a:pt x="157385" y="0"/>
              </a:lnTo>
              <a:lnTo>
                <a:pt x="314771" y="0"/>
              </a:lnTo>
            </a:path>
          </a:pathLst>
        </a:custGeom>
        <a:noFill/>
        <a:ln w="384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E58BF-E182-45AD-AD10-DC7622A2AE49}">
      <dsp:nvSpPr>
        <dsp:cNvPr id="0" name=""/>
        <dsp:cNvSpPr/>
      </dsp:nvSpPr>
      <dsp:spPr>
        <a:xfrm>
          <a:off x="5358928" y="5290086"/>
          <a:ext cx="314771" cy="338379"/>
        </a:xfrm>
        <a:custGeom>
          <a:avLst/>
          <a:gdLst/>
          <a:ahLst/>
          <a:cxnLst/>
          <a:rect l="0" t="0" r="0" b="0"/>
          <a:pathLst>
            <a:path>
              <a:moveTo>
                <a:pt x="0" y="338379"/>
              </a:moveTo>
              <a:lnTo>
                <a:pt x="157385" y="338379"/>
              </a:lnTo>
              <a:lnTo>
                <a:pt x="157385" y="0"/>
              </a:lnTo>
              <a:lnTo>
                <a:pt x="314771" y="0"/>
              </a:lnTo>
            </a:path>
          </a:pathLst>
        </a:custGeom>
        <a:noFill/>
        <a:ln w="384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ECC48-4477-4D43-8277-2A94E9CEDA4F}">
      <dsp:nvSpPr>
        <dsp:cNvPr id="0" name=""/>
        <dsp:cNvSpPr/>
      </dsp:nvSpPr>
      <dsp:spPr>
        <a:xfrm>
          <a:off x="3470299" y="5290086"/>
          <a:ext cx="314771" cy="338379"/>
        </a:xfrm>
        <a:custGeom>
          <a:avLst/>
          <a:gdLst/>
          <a:ahLst/>
          <a:cxnLst/>
          <a:rect l="0" t="0" r="0" b="0"/>
          <a:pathLst>
            <a:path>
              <a:moveTo>
                <a:pt x="0" y="0"/>
              </a:moveTo>
              <a:lnTo>
                <a:pt x="157385" y="0"/>
              </a:lnTo>
              <a:lnTo>
                <a:pt x="157385" y="338379"/>
              </a:lnTo>
              <a:lnTo>
                <a:pt x="314771" y="338379"/>
              </a:lnTo>
            </a:path>
          </a:pathLst>
        </a:custGeom>
        <a:noFill/>
        <a:ln w="384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69769-2D79-4448-8D83-066955B5C8B8}">
      <dsp:nvSpPr>
        <dsp:cNvPr id="0" name=""/>
        <dsp:cNvSpPr/>
      </dsp:nvSpPr>
      <dsp:spPr>
        <a:xfrm>
          <a:off x="3470299" y="4951707"/>
          <a:ext cx="314771" cy="338379"/>
        </a:xfrm>
        <a:custGeom>
          <a:avLst/>
          <a:gdLst/>
          <a:ahLst/>
          <a:cxnLst/>
          <a:rect l="0" t="0" r="0" b="0"/>
          <a:pathLst>
            <a:path>
              <a:moveTo>
                <a:pt x="0" y="338379"/>
              </a:moveTo>
              <a:lnTo>
                <a:pt x="157385" y="338379"/>
              </a:lnTo>
              <a:lnTo>
                <a:pt x="157385" y="0"/>
              </a:lnTo>
              <a:lnTo>
                <a:pt x="314771" y="0"/>
              </a:lnTo>
            </a:path>
          </a:pathLst>
        </a:custGeom>
        <a:noFill/>
        <a:ln w="384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9461B-CDAD-470F-99E5-AC0963813715}">
      <dsp:nvSpPr>
        <dsp:cNvPr id="0" name=""/>
        <dsp:cNvSpPr/>
      </dsp:nvSpPr>
      <dsp:spPr>
        <a:xfrm>
          <a:off x="1581670" y="3936569"/>
          <a:ext cx="314771" cy="1353517"/>
        </a:xfrm>
        <a:custGeom>
          <a:avLst/>
          <a:gdLst/>
          <a:ahLst/>
          <a:cxnLst/>
          <a:rect l="0" t="0" r="0" b="0"/>
          <a:pathLst>
            <a:path>
              <a:moveTo>
                <a:pt x="0" y="0"/>
              </a:moveTo>
              <a:lnTo>
                <a:pt x="157385" y="0"/>
              </a:lnTo>
              <a:lnTo>
                <a:pt x="157385" y="1353517"/>
              </a:lnTo>
              <a:lnTo>
                <a:pt x="314771" y="1353517"/>
              </a:lnTo>
            </a:path>
          </a:pathLst>
        </a:custGeom>
        <a:noFill/>
        <a:ln w="384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EDE29-9EE4-480E-96F6-2DCFB1C1E6C2}">
      <dsp:nvSpPr>
        <dsp:cNvPr id="0" name=""/>
        <dsp:cNvSpPr/>
      </dsp:nvSpPr>
      <dsp:spPr>
        <a:xfrm>
          <a:off x="3470299" y="2583051"/>
          <a:ext cx="314771" cy="1691896"/>
        </a:xfrm>
        <a:custGeom>
          <a:avLst/>
          <a:gdLst/>
          <a:ahLst/>
          <a:cxnLst/>
          <a:rect l="0" t="0" r="0" b="0"/>
          <a:pathLst>
            <a:path>
              <a:moveTo>
                <a:pt x="0" y="0"/>
              </a:moveTo>
              <a:lnTo>
                <a:pt x="157385" y="0"/>
              </a:lnTo>
              <a:lnTo>
                <a:pt x="157385" y="1691896"/>
              </a:lnTo>
              <a:lnTo>
                <a:pt x="314771" y="1691896"/>
              </a:lnTo>
            </a:path>
          </a:pathLst>
        </a:custGeom>
        <a:noFill/>
        <a:ln w="384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DC317-F2E3-4EC2-A98F-D32AB7F0371C}">
      <dsp:nvSpPr>
        <dsp:cNvPr id="0" name=""/>
        <dsp:cNvSpPr/>
      </dsp:nvSpPr>
      <dsp:spPr>
        <a:xfrm>
          <a:off x="3470299" y="2583051"/>
          <a:ext cx="314771" cy="1015138"/>
        </a:xfrm>
        <a:custGeom>
          <a:avLst/>
          <a:gdLst/>
          <a:ahLst/>
          <a:cxnLst/>
          <a:rect l="0" t="0" r="0" b="0"/>
          <a:pathLst>
            <a:path>
              <a:moveTo>
                <a:pt x="0" y="0"/>
              </a:moveTo>
              <a:lnTo>
                <a:pt x="157385" y="0"/>
              </a:lnTo>
              <a:lnTo>
                <a:pt x="157385" y="1015138"/>
              </a:lnTo>
              <a:lnTo>
                <a:pt x="314771" y="1015138"/>
              </a:lnTo>
            </a:path>
          </a:pathLst>
        </a:custGeom>
        <a:noFill/>
        <a:ln w="384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B322D-A037-49ED-8D5A-7153C942B888}">
      <dsp:nvSpPr>
        <dsp:cNvPr id="0" name=""/>
        <dsp:cNvSpPr/>
      </dsp:nvSpPr>
      <dsp:spPr>
        <a:xfrm>
          <a:off x="3470299" y="2583051"/>
          <a:ext cx="314771" cy="338379"/>
        </a:xfrm>
        <a:custGeom>
          <a:avLst/>
          <a:gdLst/>
          <a:ahLst/>
          <a:cxnLst/>
          <a:rect l="0" t="0" r="0" b="0"/>
          <a:pathLst>
            <a:path>
              <a:moveTo>
                <a:pt x="0" y="0"/>
              </a:moveTo>
              <a:lnTo>
                <a:pt x="157385" y="0"/>
              </a:lnTo>
              <a:lnTo>
                <a:pt x="157385" y="338379"/>
              </a:lnTo>
              <a:lnTo>
                <a:pt x="314771" y="338379"/>
              </a:lnTo>
            </a:path>
          </a:pathLst>
        </a:custGeom>
        <a:noFill/>
        <a:ln w="384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9CB5B2-353A-4D41-8507-FEB3C2960DA9}">
      <dsp:nvSpPr>
        <dsp:cNvPr id="0" name=""/>
        <dsp:cNvSpPr/>
      </dsp:nvSpPr>
      <dsp:spPr>
        <a:xfrm>
          <a:off x="3470299" y="2244672"/>
          <a:ext cx="314771" cy="338379"/>
        </a:xfrm>
        <a:custGeom>
          <a:avLst/>
          <a:gdLst/>
          <a:ahLst/>
          <a:cxnLst/>
          <a:rect l="0" t="0" r="0" b="0"/>
          <a:pathLst>
            <a:path>
              <a:moveTo>
                <a:pt x="0" y="338379"/>
              </a:moveTo>
              <a:lnTo>
                <a:pt x="157385" y="338379"/>
              </a:lnTo>
              <a:lnTo>
                <a:pt x="157385" y="0"/>
              </a:lnTo>
              <a:lnTo>
                <a:pt x="314771" y="0"/>
              </a:lnTo>
            </a:path>
          </a:pathLst>
        </a:custGeom>
        <a:noFill/>
        <a:ln w="384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45526B-B519-43B9-B7E4-4150687D2946}">
      <dsp:nvSpPr>
        <dsp:cNvPr id="0" name=""/>
        <dsp:cNvSpPr/>
      </dsp:nvSpPr>
      <dsp:spPr>
        <a:xfrm>
          <a:off x="3470299" y="1567913"/>
          <a:ext cx="314771" cy="1015138"/>
        </a:xfrm>
        <a:custGeom>
          <a:avLst/>
          <a:gdLst/>
          <a:ahLst/>
          <a:cxnLst/>
          <a:rect l="0" t="0" r="0" b="0"/>
          <a:pathLst>
            <a:path>
              <a:moveTo>
                <a:pt x="0" y="1015138"/>
              </a:moveTo>
              <a:lnTo>
                <a:pt x="157385" y="1015138"/>
              </a:lnTo>
              <a:lnTo>
                <a:pt x="157385" y="0"/>
              </a:lnTo>
              <a:lnTo>
                <a:pt x="314771" y="0"/>
              </a:lnTo>
            </a:path>
          </a:pathLst>
        </a:custGeom>
        <a:noFill/>
        <a:ln w="384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B8907-C129-4243-B522-0E408B92D374}">
      <dsp:nvSpPr>
        <dsp:cNvPr id="0" name=""/>
        <dsp:cNvSpPr/>
      </dsp:nvSpPr>
      <dsp:spPr>
        <a:xfrm>
          <a:off x="3470299" y="891154"/>
          <a:ext cx="314771" cy="1691896"/>
        </a:xfrm>
        <a:custGeom>
          <a:avLst/>
          <a:gdLst/>
          <a:ahLst/>
          <a:cxnLst/>
          <a:rect l="0" t="0" r="0" b="0"/>
          <a:pathLst>
            <a:path>
              <a:moveTo>
                <a:pt x="0" y="1691896"/>
              </a:moveTo>
              <a:lnTo>
                <a:pt x="157385" y="1691896"/>
              </a:lnTo>
              <a:lnTo>
                <a:pt x="157385" y="0"/>
              </a:lnTo>
              <a:lnTo>
                <a:pt x="314771" y="0"/>
              </a:lnTo>
            </a:path>
          </a:pathLst>
        </a:custGeom>
        <a:noFill/>
        <a:ln w="384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71F84-D8F5-4E07-BB73-57BC05474C74}">
      <dsp:nvSpPr>
        <dsp:cNvPr id="0" name=""/>
        <dsp:cNvSpPr/>
      </dsp:nvSpPr>
      <dsp:spPr>
        <a:xfrm>
          <a:off x="1581670" y="2583051"/>
          <a:ext cx="314771" cy="1353517"/>
        </a:xfrm>
        <a:custGeom>
          <a:avLst/>
          <a:gdLst/>
          <a:ahLst/>
          <a:cxnLst/>
          <a:rect l="0" t="0" r="0" b="0"/>
          <a:pathLst>
            <a:path>
              <a:moveTo>
                <a:pt x="0" y="1353517"/>
              </a:moveTo>
              <a:lnTo>
                <a:pt x="157385" y="1353517"/>
              </a:lnTo>
              <a:lnTo>
                <a:pt x="157385" y="0"/>
              </a:lnTo>
              <a:lnTo>
                <a:pt x="314771" y="0"/>
              </a:lnTo>
            </a:path>
          </a:pathLst>
        </a:custGeom>
        <a:noFill/>
        <a:ln w="384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5B12A-27CD-47E4-9DA0-69882B10B4AF}">
      <dsp:nvSpPr>
        <dsp:cNvPr id="0" name=""/>
        <dsp:cNvSpPr/>
      </dsp:nvSpPr>
      <dsp:spPr>
        <a:xfrm>
          <a:off x="7813" y="3696555"/>
          <a:ext cx="1573857" cy="480026"/>
        </a:xfrm>
        <a:prstGeom prst="rect">
          <a:avLst/>
        </a:prstGeom>
        <a:solidFill>
          <a:schemeClr val="accent1">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TOUCH</a:t>
          </a:r>
          <a:endParaRPr lang="en-GB" sz="1000" kern="1200" dirty="0">
            <a:latin typeface="+mj-lt"/>
          </a:endParaRPr>
        </a:p>
      </dsp:txBody>
      <dsp:txXfrm>
        <a:off x="7813" y="3696555"/>
        <a:ext cx="1573857" cy="480026"/>
      </dsp:txXfrm>
    </dsp:sp>
    <dsp:sp modelId="{07A4FCC2-5FEE-40F5-B19B-1431AE8581FC}">
      <dsp:nvSpPr>
        <dsp:cNvPr id="0" name=""/>
        <dsp:cNvSpPr/>
      </dsp:nvSpPr>
      <dsp:spPr>
        <a:xfrm>
          <a:off x="1896442" y="2343038"/>
          <a:ext cx="1573857" cy="480026"/>
        </a:xfrm>
        <a:prstGeom prst="rect">
          <a:avLst/>
        </a:prstGeom>
        <a:solidFill>
          <a:schemeClr val="accent2">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PROPERTIES OF THE OBJECT</a:t>
          </a:r>
          <a:endParaRPr lang="en-GB" sz="1000" kern="1200" dirty="0">
            <a:latin typeface="+mj-lt"/>
          </a:endParaRPr>
        </a:p>
      </dsp:txBody>
      <dsp:txXfrm>
        <a:off x="1896442" y="2343038"/>
        <a:ext cx="1573857" cy="480026"/>
      </dsp:txXfrm>
    </dsp:sp>
    <dsp:sp modelId="{9BB5C3DA-FE3D-4A49-836C-8668923BE7DF}">
      <dsp:nvSpPr>
        <dsp:cNvPr id="0" name=""/>
        <dsp:cNvSpPr/>
      </dsp:nvSpPr>
      <dsp:spPr>
        <a:xfrm>
          <a:off x="3785071" y="651141"/>
          <a:ext cx="1573857" cy="480026"/>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COMPOSITING MATERIALS</a:t>
          </a:r>
          <a:endParaRPr lang="en-GB" sz="1000" kern="1200" dirty="0">
            <a:latin typeface="+mj-lt"/>
          </a:endParaRPr>
        </a:p>
      </dsp:txBody>
      <dsp:txXfrm>
        <a:off x="3785071" y="651141"/>
        <a:ext cx="1573857" cy="480026"/>
      </dsp:txXfrm>
    </dsp:sp>
    <dsp:sp modelId="{309B43B5-6A93-4192-A186-71DE12B8862F}">
      <dsp:nvSpPr>
        <dsp:cNvPr id="0" name=""/>
        <dsp:cNvSpPr/>
      </dsp:nvSpPr>
      <dsp:spPr>
        <a:xfrm>
          <a:off x="3785071" y="1327900"/>
          <a:ext cx="1573857" cy="480026"/>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TEXTURE</a:t>
          </a:r>
          <a:endParaRPr lang="en-GB" sz="1000" kern="1200" dirty="0">
            <a:latin typeface="+mj-lt"/>
          </a:endParaRPr>
        </a:p>
      </dsp:txBody>
      <dsp:txXfrm>
        <a:off x="3785071" y="1327900"/>
        <a:ext cx="1573857" cy="480026"/>
      </dsp:txXfrm>
    </dsp:sp>
    <dsp:sp modelId="{3D231F88-CB10-4253-BB32-981C4CFFB64B}">
      <dsp:nvSpPr>
        <dsp:cNvPr id="0" name=""/>
        <dsp:cNvSpPr/>
      </dsp:nvSpPr>
      <dsp:spPr>
        <a:xfrm>
          <a:off x="3785071" y="2004659"/>
          <a:ext cx="1573857" cy="480026"/>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HARDNESS</a:t>
          </a:r>
          <a:endParaRPr lang="en-GB" sz="1000" kern="1200" dirty="0">
            <a:latin typeface="+mj-lt"/>
          </a:endParaRPr>
        </a:p>
      </dsp:txBody>
      <dsp:txXfrm>
        <a:off x="3785071" y="2004659"/>
        <a:ext cx="1573857" cy="480026"/>
      </dsp:txXfrm>
    </dsp:sp>
    <dsp:sp modelId="{DEB0AC67-473C-4DB8-AEBB-3D661E9593CA}">
      <dsp:nvSpPr>
        <dsp:cNvPr id="0" name=""/>
        <dsp:cNvSpPr/>
      </dsp:nvSpPr>
      <dsp:spPr>
        <a:xfrm>
          <a:off x="3785071" y="2681417"/>
          <a:ext cx="1573857" cy="480026"/>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FLEXIBILITY</a:t>
          </a:r>
          <a:endParaRPr lang="en-GB" sz="1000" kern="1200" dirty="0">
            <a:latin typeface="+mj-lt"/>
          </a:endParaRPr>
        </a:p>
      </dsp:txBody>
      <dsp:txXfrm>
        <a:off x="3785071" y="2681417"/>
        <a:ext cx="1573857" cy="480026"/>
      </dsp:txXfrm>
    </dsp:sp>
    <dsp:sp modelId="{DABA87FB-121A-401F-954C-62FE9C3F5843}">
      <dsp:nvSpPr>
        <dsp:cNvPr id="0" name=""/>
        <dsp:cNvSpPr/>
      </dsp:nvSpPr>
      <dsp:spPr>
        <a:xfrm>
          <a:off x="3785071" y="3358176"/>
          <a:ext cx="1573857" cy="480026"/>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WEIGHT</a:t>
          </a:r>
          <a:endParaRPr lang="en-GB" sz="1000" kern="1200" dirty="0">
            <a:latin typeface="+mj-lt"/>
          </a:endParaRPr>
        </a:p>
      </dsp:txBody>
      <dsp:txXfrm>
        <a:off x="3785071" y="3358176"/>
        <a:ext cx="1573857" cy="480026"/>
      </dsp:txXfrm>
    </dsp:sp>
    <dsp:sp modelId="{22B778BF-D74D-44ED-A843-E18666E002B0}">
      <dsp:nvSpPr>
        <dsp:cNvPr id="0" name=""/>
        <dsp:cNvSpPr/>
      </dsp:nvSpPr>
      <dsp:spPr>
        <a:xfrm>
          <a:off x="3785071" y="4034935"/>
          <a:ext cx="1573857" cy="480026"/>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TEMPERATURE</a:t>
          </a:r>
          <a:endParaRPr lang="en-GB" sz="1000" kern="1200" dirty="0">
            <a:latin typeface="+mj-lt"/>
          </a:endParaRPr>
        </a:p>
      </dsp:txBody>
      <dsp:txXfrm>
        <a:off x="3785071" y="4034935"/>
        <a:ext cx="1573857" cy="480026"/>
      </dsp:txXfrm>
    </dsp:sp>
    <dsp:sp modelId="{FC2448D1-5235-462B-989B-E6EA56A3C617}">
      <dsp:nvSpPr>
        <dsp:cNvPr id="0" name=""/>
        <dsp:cNvSpPr/>
      </dsp:nvSpPr>
      <dsp:spPr>
        <a:xfrm>
          <a:off x="1896442" y="5050073"/>
          <a:ext cx="1573857" cy="480026"/>
        </a:xfrm>
        <a:prstGeom prst="rect">
          <a:avLst/>
        </a:prstGeom>
        <a:solidFill>
          <a:schemeClr val="accent2">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TOUCH AND PERFORMANCE</a:t>
          </a:r>
          <a:endParaRPr lang="en-GB" sz="1000" kern="1200" dirty="0">
            <a:latin typeface="+mj-lt"/>
          </a:endParaRPr>
        </a:p>
      </dsp:txBody>
      <dsp:txXfrm>
        <a:off x="1896442" y="5050073"/>
        <a:ext cx="1573857" cy="480026"/>
      </dsp:txXfrm>
    </dsp:sp>
    <dsp:sp modelId="{D9679413-2A9D-41E1-AA8B-FCD5C55B8E89}">
      <dsp:nvSpPr>
        <dsp:cNvPr id="0" name=""/>
        <dsp:cNvSpPr/>
      </dsp:nvSpPr>
      <dsp:spPr>
        <a:xfrm>
          <a:off x="3785071" y="4711693"/>
          <a:ext cx="1573857" cy="480026"/>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UNDIRECTED TOUCH</a:t>
          </a:r>
          <a:endParaRPr lang="en-GB" sz="1000" kern="1200" dirty="0">
            <a:latin typeface="+mj-lt"/>
          </a:endParaRPr>
        </a:p>
      </dsp:txBody>
      <dsp:txXfrm>
        <a:off x="3785071" y="4711693"/>
        <a:ext cx="1573857" cy="480026"/>
      </dsp:txXfrm>
    </dsp:sp>
    <dsp:sp modelId="{10DDC842-C2CB-4DE2-B1BF-54D394089B32}">
      <dsp:nvSpPr>
        <dsp:cNvPr id="0" name=""/>
        <dsp:cNvSpPr/>
      </dsp:nvSpPr>
      <dsp:spPr>
        <a:xfrm>
          <a:off x="3785071" y="5388452"/>
          <a:ext cx="1573857" cy="480026"/>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DIRECTED TOUCH</a:t>
          </a:r>
          <a:endParaRPr lang="en-GB" sz="1000" kern="1200" dirty="0">
            <a:latin typeface="+mj-lt"/>
          </a:endParaRPr>
        </a:p>
      </dsp:txBody>
      <dsp:txXfrm>
        <a:off x="3785071" y="5388452"/>
        <a:ext cx="1573857" cy="480026"/>
      </dsp:txXfrm>
    </dsp:sp>
    <dsp:sp modelId="{A8F641E4-EBA8-4BB4-8569-2248B71ED8D1}">
      <dsp:nvSpPr>
        <dsp:cNvPr id="0" name=""/>
        <dsp:cNvSpPr/>
      </dsp:nvSpPr>
      <dsp:spPr>
        <a:xfrm>
          <a:off x="5673700" y="5050073"/>
          <a:ext cx="1573857" cy="480026"/>
        </a:xfrm>
        <a:prstGeom prst="rect">
          <a:avLst/>
        </a:prstGeom>
        <a:solidFill>
          <a:schemeClr val="accent4">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GENERIC DIRECTED TOUCH</a:t>
          </a:r>
          <a:endParaRPr lang="en-GB" sz="1000" kern="1200" dirty="0">
            <a:latin typeface="+mj-lt"/>
          </a:endParaRPr>
        </a:p>
      </dsp:txBody>
      <dsp:txXfrm>
        <a:off x="5673700" y="5050073"/>
        <a:ext cx="1573857" cy="480026"/>
      </dsp:txXfrm>
    </dsp:sp>
    <dsp:sp modelId="{0A723C5A-2DC7-43FD-BC66-5706BCCFD84F}">
      <dsp:nvSpPr>
        <dsp:cNvPr id="0" name=""/>
        <dsp:cNvSpPr/>
      </dsp:nvSpPr>
      <dsp:spPr>
        <a:xfrm>
          <a:off x="7562329" y="4711693"/>
          <a:ext cx="1573857" cy="480026"/>
        </a:xfrm>
        <a:prstGeom prst="rect">
          <a:avLst/>
        </a:prstGeom>
        <a:solidFill>
          <a:schemeClr val="accent4">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CONVENTIONALISED TOUCH</a:t>
          </a:r>
          <a:endParaRPr lang="en-GB" sz="1000" kern="1200" dirty="0">
            <a:latin typeface="+mj-lt"/>
          </a:endParaRPr>
        </a:p>
      </dsp:txBody>
      <dsp:txXfrm>
        <a:off x="7562329" y="4711693"/>
        <a:ext cx="1573857" cy="480026"/>
      </dsp:txXfrm>
    </dsp:sp>
    <dsp:sp modelId="{05BBADBF-988B-4BED-A365-C5E35BE5B9D6}">
      <dsp:nvSpPr>
        <dsp:cNvPr id="0" name=""/>
        <dsp:cNvSpPr/>
      </dsp:nvSpPr>
      <dsp:spPr>
        <a:xfrm>
          <a:off x="7562329" y="5388452"/>
          <a:ext cx="1573857" cy="480026"/>
        </a:xfrm>
        <a:prstGeom prst="rect">
          <a:avLst/>
        </a:prstGeom>
        <a:solidFill>
          <a:schemeClr val="accent4">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IMPLIED TOUCH</a:t>
          </a:r>
          <a:endParaRPr lang="en-GB" sz="1000" kern="1200" dirty="0">
            <a:latin typeface="+mj-lt"/>
          </a:endParaRPr>
        </a:p>
      </dsp:txBody>
      <dsp:txXfrm>
        <a:off x="7562329" y="5388452"/>
        <a:ext cx="1573857" cy="480026"/>
      </dsp:txXfrm>
    </dsp:sp>
    <dsp:sp modelId="{1CF030EE-C2FE-4CA3-8D46-410A9CF7D663}">
      <dsp:nvSpPr>
        <dsp:cNvPr id="0" name=""/>
        <dsp:cNvSpPr/>
      </dsp:nvSpPr>
      <dsp:spPr>
        <a:xfrm>
          <a:off x="5673700" y="5726831"/>
          <a:ext cx="1573857" cy="480026"/>
        </a:xfrm>
        <a:prstGeom prst="rect">
          <a:avLst/>
        </a:prstGeom>
        <a:solidFill>
          <a:schemeClr val="accent4">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latin typeface="+mj-lt"/>
            </a:rPr>
            <a:t>SPECIFIC DIRECTED TOUCH</a:t>
          </a:r>
          <a:endParaRPr lang="en-GB" sz="1000" kern="1200" dirty="0">
            <a:latin typeface="+mj-lt"/>
          </a:endParaRPr>
        </a:p>
      </dsp:txBody>
      <dsp:txXfrm>
        <a:off x="5673700" y="5726831"/>
        <a:ext cx="1573857" cy="48002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1D8BD707-D9CF-40AE-B4C6-C98DA3205C09}" type="datetimeFigureOut">
              <a:rPr lang="en-US" smtClean="0"/>
              <a:pPr/>
              <a:t>10/17/2011</a:t>
            </a:fld>
            <a:endParaRPr lang="en-US"/>
          </a:p>
        </p:txBody>
      </p:sp>
      <p:sp>
        <p:nvSpPr>
          <p:cNvPr id="10" name="Slide Number Placeholder 9"/>
          <p:cNvSpPr>
            <a:spLocks noGrp="1"/>
          </p:cNvSpPr>
          <p:nvPr>
            <p:ph type="sldNum" sz="quarter" idx="15"/>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1D8BD707-D9CF-40AE-B4C6-C98DA3205C09}" type="datetimeFigureOut">
              <a:rPr lang="en-US" smtClean="0"/>
              <a:pPr/>
              <a:t>10/17/2011</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10/17/2011</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1D8BD707-D9CF-40AE-B4C6-C98DA3205C09}" type="datetimeFigureOut">
              <a:rPr lang="en-US" smtClean="0"/>
              <a:pPr/>
              <a:t>10/17/2011</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
            <a:ext cx="6172199" cy="3276600"/>
          </a:xfrm>
        </p:spPr>
        <p:txBody>
          <a:bodyPr/>
          <a:lstStyle/>
          <a:p>
            <a:r>
              <a:rPr lang="en-GB" dirty="0" smtClean="0"/>
              <a:t>Comics as a tactile medium</a:t>
            </a:r>
            <a:endParaRPr lang="en-GB" dirty="0"/>
          </a:p>
        </p:txBody>
      </p:sp>
      <p:sp>
        <p:nvSpPr>
          <p:cNvPr id="3" name="Subtitle 2"/>
          <p:cNvSpPr>
            <a:spLocks noGrp="1"/>
          </p:cNvSpPr>
          <p:nvPr>
            <p:ph type="subTitle" idx="1"/>
          </p:nvPr>
        </p:nvSpPr>
        <p:spPr>
          <a:xfrm>
            <a:off x="990600" y="3296264"/>
            <a:ext cx="6172200" cy="1123336"/>
          </a:xfrm>
        </p:spPr>
        <p:txBody>
          <a:bodyPr>
            <a:normAutofit fontScale="92500"/>
          </a:bodyPr>
          <a:lstStyle/>
          <a:p>
            <a:r>
              <a:rPr lang="en-GB" sz="3200" i="0" dirty="0" smtClean="0">
                <a:latin typeface="+mj-lt"/>
              </a:rPr>
              <a:t>FUNCTIONS OF TOUCH IN EXPERIENCES OF READING</a:t>
            </a:r>
            <a:endParaRPr lang="en-GB" sz="3200" i="0" dirty="0">
              <a:latin typeface="+mj-lt"/>
            </a:endParaRPr>
          </a:p>
        </p:txBody>
      </p:sp>
      <p:sp>
        <p:nvSpPr>
          <p:cNvPr id="4" name="Subtitle 2"/>
          <p:cNvSpPr txBox="1">
            <a:spLocks/>
          </p:cNvSpPr>
          <p:nvPr/>
        </p:nvSpPr>
        <p:spPr>
          <a:xfrm>
            <a:off x="1066800" y="4876800"/>
            <a:ext cx="6172200" cy="1809136"/>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itchFamily="34" charset="0"/>
              <a:buNone/>
              <a:defRPr sz="2000" i="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en-GB" sz="2100" i="0" dirty="0" smtClean="0">
                <a:latin typeface="+mj-lt"/>
              </a:rPr>
              <a:t>IAN HAGUE</a:t>
            </a:r>
          </a:p>
          <a:p>
            <a:r>
              <a:rPr lang="en-GB" sz="1600" i="0" dirty="0" smtClean="0">
                <a:latin typeface="+mj-lt"/>
              </a:rPr>
              <a:t>DEPARTMENT OF HISTORY, UNIVERSITY OF CHICHESTER</a:t>
            </a:r>
          </a:p>
          <a:p>
            <a:r>
              <a:rPr lang="en-GB" sz="1600" i="0" dirty="0" smtClean="0">
                <a:latin typeface="+mj-lt"/>
              </a:rPr>
              <a:t>DIRECTOR, COMICS FORUM</a:t>
            </a:r>
          </a:p>
          <a:p>
            <a:endParaRPr lang="en-GB" sz="1600" i="0" dirty="0" smtClean="0">
              <a:latin typeface="+mj-lt"/>
            </a:endParaRPr>
          </a:p>
          <a:p>
            <a:r>
              <a:rPr lang="en-GB" sz="1600" i="0" dirty="0" smtClean="0">
                <a:latin typeface="+mj-lt"/>
              </a:rPr>
              <a:t>I.HAGUE@CHI.AC.UK</a:t>
            </a:r>
          </a:p>
          <a:p>
            <a:endParaRPr lang="en-GB" sz="1600" i="0" dirty="0" smtClean="0">
              <a:latin typeface="+mj-lt"/>
            </a:endParaRPr>
          </a:p>
          <a:p>
            <a:r>
              <a:rPr lang="en-GB" sz="1600" i="0" dirty="0" smtClean="0">
                <a:latin typeface="+mj-lt"/>
              </a:rPr>
              <a:t>HTTP://COMICSFORUM.ORG</a:t>
            </a:r>
            <a:endParaRPr lang="en-GB" sz="1600" i="0" dirty="0">
              <a:latin typeface="+mj-lt"/>
            </a:endParaRPr>
          </a:p>
        </p:txBody>
      </p:sp>
    </p:spTree>
    <p:extLst>
      <p:ext uri="{BB962C8B-B14F-4D97-AF65-F5344CB8AC3E}">
        <p14:creationId xmlns:p14="http://schemas.microsoft.com/office/powerpoint/2010/main" val="27198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64104" y="183391"/>
            <a:ext cx="4636496" cy="6522209"/>
          </a:xfrm>
        </p:spPr>
      </p:pic>
      <p:sp>
        <p:nvSpPr>
          <p:cNvPr id="2" name="Content Placeholder 1"/>
          <p:cNvSpPr>
            <a:spLocks noGrp="1"/>
          </p:cNvSpPr>
          <p:nvPr>
            <p:ph sz="half" idx="1"/>
          </p:nvPr>
        </p:nvSpPr>
        <p:spPr>
          <a:xfrm>
            <a:off x="4876800" y="228600"/>
            <a:ext cx="3971202" cy="6477000"/>
          </a:xfrm>
        </p:spPr>
        <p:txBody>
          <a:bodyPr>
            <a:noAutofit/>
          </a:bodyPr>
          <a:lstStyle/>
          <a:p>
            <a:pPr marL="0" indent="0">
              <a:buNone/>
            </a:pPr>
            <a:r>
              <a:rPr lang="en-GB" i="0" dirty="0" smtClean="0">
                <a:latin typeface="+mj-lt"/>
              </a:rPr>
              <a:t>‘</a:t>
            </a:r>
            <a:r>
              <a:rPr lang="en-GB" i="0" dirty="0" err="1" smtClean="0">
                <a:latin typeface="+mj-lt"/>
              </a:rPr>
              <a:t>SPIEGELMAN’S</a:t>
            </a:r>
            <a:r>
              <a:rPr lang="en-GB" i="0" dirty="0" smtClean="0">
                <a:latin typeface="+mj-lt"/>
              </a:rPr>
              <a:t> TRAUMA TAKES THE FORM OF INNOVATIVE REPRESENTATION AND EXPRESSION IN SERIALIZED COMICS, AND YET THIS APPROACH IS CONTINGENT UPON AN ANTI-TRANSCENDENT RECOGNITION OF EPHEMERALITY—SOMETHING </a:t>
            </a:r>
            <a:r>
              <a:rPr lang="en-GB" i="0" dirty="0" err="1" smtClean="0">
                <a:latin typeface="+mj-lt"/>
              </a:rPr>
              <a:t>SPIEGELMAN</a:t>
            </a:r>
            <a:r>
              <a:rPr lang="en-GB" i="0" dirty="0" smtClean="0">
                <a:latin typeface="+mj-lt"/>
              </a:rPr>
              <a:t> TAKES PAINS TO UNDERLINE IN PRESENTING THE CORRESPONDENCE OF COMICS AND BUILDINGS THAT BOTH ARE ALL TOO DESTRUCTIBLE.’</a:t>
            </a:r>
          </a:p>
          <a:p>
            <a:pPr marL="0" indent="0">
              <a:buNone/>
            </a:pPr>
            <a:endParaRPr lang="en-GB" i="0" dirty="0" smtClean="0">
              <a:latin typeface="+mj-lt"/>
            </a:endParaRPr>
          </a:p>
          <a:p>
            <a:pPr marL="0" indent="0">
              <a:buNone/>
            </a:pPr>
            <a:endParaRPr lang="en-GB" i="0" dirty="0">
              <a:latin typeface="+mj-lt"/>
            </a:endParaRPr>
          </a:p>
          <a:p>
            <a:pPr marL="0" indent="0">
              <a:buNone/>
            </a:pPr>
            <a:r>
              <a:rPr lang="en-GB" sz="1400" i="0" dirty="0" smtClean="0">
                <a:latin typeface="+mj-lt"/>
              </a:rPr>
              <a:t>HILARY CHUTE, ‘</a:t>
            </a:r>
            <a:r>
              <a:rPr lang="en-US" sz="1400" i="0" dirty="0" smtClean="0">
                <a:latin typeface="+mj-lt"/>
              </a:rPr>
              <a:t>TEMPORALITY AND </a:t>
            </a:r>
            <a:r>
              <a:rPr lang="en-US" sz="1400" i="0" dirty="0" err="1" smtClean="0">
                <a:latin typeface="+mj-lt"/>
              </a:rPr>
              <a:t>SERIALITY</a:t>
            </a:r>
            <a:r>
              <a:rPr lang="en-US" sz="1400" i="0" dirty="0" smtClean="0">
                <a:latin typeface="+mj-lt"/>
              </a:rPr>
              <a:t> IN </a:t>
            </a:r>
            <a:r>
              <a:rPr lang="en-US" sz="1400" i="0" dirty="0" err="1" smtClean="0">
                <a:latin typeface="+mj-lt"/>
              </a:rPr>
              <a:t>SPIEGELMAN'S</a:t>
            </a:r>
            <a:r>
              <a:rPr lang="en-US" sz="1400" i="0" dirty="0" smtClean="0">
                <a:latin typeface="+mj-lt"/>
              </a:rPr>
              <a:t> </a:t>
            </a:r>
            <a:r>
              <a:rPr lang="en-US" sz="1400" dirty="0" smtClean="0">
                <a:latin typeface="+mj-lt"/>
              </a:rPr>
              <a:t>IN THE SHADOW OF NO TOWERS</a:t>
            </a:r>
            <a:r>
              <a:rPr lang="en-US" sz="1400" i="0" dirty="0" smtClean="0">
                <a:latin typeface="+mj-lt"/>
              </a:rPr>
              <a:t>’, P.242.</a:t>
            </a:r>
            <a:endParaRPr lang="en-GB" sz="1400" dirty="0">
              <a:latin typeface="+mj-lt"/>
            </a:endParaRPr>
          </a:p>
        </p:txBody>
      </p:sp>
    </p:spTree>
    <p:extLst>
      <p:ext uri="{BB962C8B-B14F-4D97-AF65-F5344CB8AC3E}">
        <p14:creationId xmlns:p14="http://schemas.microsoft.com/office/powerpoint/2010/main" val="396217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64104" y="183391"/>
            <a:ext cx="4636496" cy="6522209"/>
          </a:xfrm>
        </p:spPr>
      </p:pic>
      <p:sp>
        <p:nvSpPr>
          <p:cNvPr id="2" name="Content Placeholder 1"/>
          <p:cNvSpPr>
            <a:spLocks noGrp="1"/>
          </p:cNvSpPr>
          <p:nvPr>
            <p:ph sz="half" idx="1"/>
          </p:nvPr>
        </p:nvSpPr>
        <p:spPr>
          <a:xfrm>
            <a:off x="4876800" y="228600"/>
            <a:ext cx="3971202" cy="6477000"/>
          </a:xfrm>
        </p:spPr>
        <p:txBody>
          <a:bodyPr>
            <a:noAutofit/>
          </a:bodyPr>
          <a:lstStyle/>
          <a:p>
            <a:pPr marL="0" indent="0">
              <a:buNone/>
            </a:pPr>
            <a:r>
              <a:rPr lang="en-GB" sz="2400" i="0" dirty="0" err="1" smtClean="0">
                <a:latin typeface="+mj-lt"/>
              </a:rPr>
              <a:t>SPIEGELMAN</a:t>
            </a:r>
            <a:r>
              <a:rPr lang="en-GB" sz="2400" i="0" dirty="0" smtClean="0">
                <a:latin typeface="+mj-lt"/>
              </a:rPr>
              <a:t> CHALLENGES THE READER NOT ONLY TO ‘“READ BACK AND FORTH BETWEEN IMAGES AND WORDS . . . [REVEALING] THE VISUALITY AND THUS THE MATERIALITY OF WORDS AND THE </a:t>
            </a:r>
            <a:r>
              <a:rPr lang="en-GB" sz="2400" i="0" dirty="0" err="1" smtClean="0">
                <a:latin typeface="+mj-lt"/>
              </a:rPr>
              <a:t>DISCURSIVITY</a:t>
            </a:r>
            <a:r>
              <a:rPr lang="en-GB" sz="2400" i="0" dirty="0" smtClean="0">
                <a:latin typeface="+mj-lt"/>
              </a:rPr>
              <a:t> AND </a:t>
            </a:r>
            <a:r>
              <a:rPr lang="en-GB" sz="2400" i="0" dirty="0" err="1" smtClean="0">
                <a:latin typeface="+mj-lt"/>
              </a:rPr>
              <a:t>NARRATIVITY</a:t>
            </a:r>
            <a:r>
              <a:rPr lang="en-GB" sz="2400" i="0" dirty="0" smtClean="0">
                <a:latin typeface="+mj-lt"/>
              </a:rPr>
              <a:t> OF IMAGES”’ </a:t>
            </a:r>
          </a:p>
          <a:p>
            <a:pPr marL="0" indent="0">
              <a:buNone/>
            </a:pPr>
            <a:endParaRPr lang="en-GB" i="0" dirty="0">
              <a:latin typeface="+mj-lt"/>
            </a:endParaRPr>
          </a:p>
          <a:p>
            <a:pPr marL="0" indent="0">
              <a:buNone/>
            </a:pPr>
            <a:r>
              <a:rPr lang="en-GB" sz="1600" i="0" dirty="0" smtClean="0">
                <a:latin typeface="+mj-lt"/>
              </a:rPr>
              <a:t>HIRSCH, QUOTED IN GILLIAN WHITLOCK’S ‘</a:t>
            </a:r>
            <a:r>
              <a:rPr lang="en-US" sz="1600" i="0" dirty="0" err="1" smtClean="0">
                <a:latin typeface="+mj-lt"/>
              </a:rPr>
              <a:t>AUTOGRAPHICS</a:t>
            </a:r>
            <a:r>
              <a:rPr lang="en-US" sz="1600" i="0" dirty="0" smtClean="0">
                <a:latin typeface="+mj-lt"/>
              </a:rPr>
              <a:t>: THE SEEING "I" OF THE COMICS’, P.966</a:t>
            </a:r>
            <a:endParaRPr lang="en-GB" sz="1600" i="0" dirty="0">
              <a:latin typeface="+mj-lt"/>
            </a:endParaRPr>
          </a:p>
        </p:txBody>
      </p:sp>
    </p:spTree>
    <p:extLst>
      <p:ext uri="{BB962C8B-B14F-4D97-AF65-F5344CB8AC3E}">
        <p14:creationId xmlns:p14="http://schemas.microsoft.com/office/powerpoint/2010/main" val="80160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1066800"/>
            <a:ext cx="8001000" cy="2246769"/>
          </a:xfrm>
          <a:prstGeom prst="rect">
            <a:avLst/>
          </a:prstGeom>
        </p:spPr>
        <p:txBody>
          <a:bodyPr wrap="square">
            <a:spAutoFit/>
          </a:bodyPr>
          <a:lstStyle/>
          <a:p>
            <a:r>
              <a:rPr lang="en-GB" sz="2800" dirty="0" smtClean="0">
                <a:latin typeface="+mj-lt"/>
              </a:rPr>
              <a:t>‘TO APPRECIATE THE MATERIALITY OF OUR MEDIA PULLS US AWAY FROM A SYMBOLIC UNDERSTANDING AND TOWARD A SHARED PHYSICAL EXISTENCE’</a:t>
            </a:r>
            <a:endParaRPr lang="en-GB" sz="2800" dirty="0">
              <a:latin typeface="+mj-lt"/>
            </a:endParaRPr>
          </a:p>
        </p:txBody>
      </p:sp>
      <p:sp>
        <p:nvSpPr>
          <p:cNvPr id="4" name="Rectangle 3"/>
          <p:cNvSpPr/>
          <p:nvPr/>
        </p:nvSpPr>
        <p:spPr>
          <a:xfrm>
            <a:off x="990600" y="4684931"/>
            <a:ext cx="8001000" cy="646331"/>
          </a:xfrm>
          <a:prstGeom prst="rect">
            <a:avLst/>
          </a:prstGeom>
        </p:spPr>
        <p:txBody>
          <a:bodyPr wrap="square">
            <a:spAutoFit/>
          </a:bodyPr>
          <a:lstStyle/>
          <a:p>
            <a:r>
              <a:rPr lang="en-GB" dirty="0" smtClean="0">
                <a:latin typeface="+mj-lt"/>
              </a:rPr>
              <a:t>LAURA U. MARKS, </a:t>
            </a:r>
            <a:r>
              <a:rPr lang="en-GB" i="1" dirty="0" smtClean="0">
                <a:latin typeface="+mj-lt"/>
              </a:rPr>
              <a:t>TOUCH: SENSUOUS THEORY AND MULTISENSORY MEDIA</a:t>
            </a:r>
            <a:r>
              <a:rPr lang="en-GB" dirty="0" smtClean="0">
                <a:latin typeface="+mj-lt"/>
              </a:rPr>
              <a:t>, </a:t>
            </a:r>
            <a:r>
              <a:rPr lang="en-GB" dirty="0" err="1" smtClean="0">
                <a:latin typeface="+mj-lt"/>
              </a:rPr>
              <a:t>P.XII</a:t>
            </a:r>
            <a:endParaRPr lang="en-GB" dirty="0">
              <a:latin typeface="+mj-lt"/>
            </a:endParaRPr>
          </a:p>
        </p:txBody>
      </p:sp>
    </p:spTree>
    <p:extLst>
      <p:ext uri="{BB962C8B-B14F-4D97-AF65-F5344CB8AC3E}">
        <p14:creationId xmlns:p14="http://schemas.microsoft.com/office/powerpoint/2010/main" val="370688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TOUCH IN READING</a:t>
            </a:r>
            <a:endParaRPr lang="en-GB" dirty="0"/>
          </a:p>
        </p:txBody>
      </p:sp>
    </p:spTree>
    <p:extLst>
      <p:ext uri="{BB962C8B-B14F-4D97-AF65-F5344CB8AC3E}">
        <p14:creationId xmlns:p14="http://schemas.microsoft.com/office/powerpoint/2010/main" val="100049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1865293"/>
            <a:ext cx="8001000" cy="954107"/>
          </a:xfrm>
          <a:prstGeom prst="rect">
            <a:avLst/>
          </a:prstGeom>
        </p:spPr>
        <p:txBody>
          <a:bodyPr wrap="square">
            <a:spAutoFit/>
          </a:bodyPr>
          <a:lstStyle/>
          <a:p>
            <a:r>
              <a:rPr lang="en-GB" sz="2800" dirty="0" smtClean="0">
                <a:latin typeface="+mj-lt"/>
              </a:rPr>
              <a:t>‘THE MEANINGFULNESS OF OBJECTS UNFOLDS THROUGH INTERACTION’</a:t>
            </a:r>
            <a:endParaRPr lang="en-GB" sz="2800" dirty="0">
              <a:latin typeface="+mj-lt"/>
            </a:endParaRPr>
          </a:p>
        </p:txBody>
      </p:sp>
      <p:sp>
        <p:nvSpPr>
          <p:cNvPr id="4" name="Rectangle 3"/>
          <p:cNvSpPr/>
          <p:nvPr/>
        </p:nvSpPr>
        <p:spPr>
          <a:xfrm>
            <a:off x="990600" y="4684931"/>
            <a:ext cx="8001000" cy="646331"/>
          </a:xfrm>
          <a:prstGeom prst="rect">
            <a:avLst/>
          </a:prstGeom>
        </p:spPr>
        <p:txBody>
          <a:bodyPr wrap="square">
            <a:spAutoFit/>
          </a:bodyPr>
          <a:lstStyle/>
          <a:p>
            <a:r>
              <a:rPr lang="en-GB" dirty="0" smtClean="0">
                <a:latin typeface="+mj-lt"/>
              </a:rPr>
              <a:t>TIM </a:t>
            </a:r>
            <a:r>
              <a:rPr lang="en-GB" dirty="0" err="1" smtClean="0">
                <a:latin typeface="+mj-lt"/>
              </a:rPr>
              <a:t>DANT</a:t>
            </a:r>
            <a:r>
              <a:rPr lang="en-GB" dirty="0" smtClean="0">
                <a:latin typeface="+mj-lt"/>
              </a:rPr>
              <a:t>, ‘THE “PRAGMATICS” OF MATERIAL INTERACTION’, P.3</a:t>
            </a:r>
            <a:endParaRPr lang="en-GB" dirty="0">
              <a:latin typeface="+mj-lt"/>
            </a:endParaRPr>
          </a:p>
        </p:txBody>
      </p:sp>
    </p:spTree>
    <p:extLst>
      <p:ext uri="{BB962C8B-B14F-4D97-AF65-F5344CB8AC3E}">
        <p14:creationId xmlns:p14="http://schemas.microsoft.com/office/powerpoint/2010/main" val="15439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1447800"/>
            <a:ext cx="8001000" cy="2246769"/>
          </a:xfrm>
          <a:prstGeom prst="rect">
            <a:avLst/>
          </a:prstGeom>
        </p:spPr>
        <p:txBody>
          <a:bodyPr wrap="square">
            <a:spAutoFit/>
          </a:bodyPr>
          <a:lstStyle/>
          <a:p>
            <a:r>
              <a:rPr lang="en-GB" sz="2800" dirty="0" smtClean="0">
                <a:latin typeface="+mj-lt"/>
              </a:rPr>
              <a:t>‘[. . .] MOST GESTURES LEAD TO REPETITIONS OR FURTHER GESTURES TO ACHIEVE AN ACCUMULATING EFFECT IN TRANSFORMING THE OBJECT’</a:t>
            </a:r>
            <a:endParaRPr lang="en-GB" sz="2800" dirty="0">
              <a:latin typeface="+mj-lt"/>
            </a:endParaRPr>
          </a:p>
        </p:txBody>
      </p:sp>
      <p:sp>
        <p:nvSpPr>
          <p:cNvPr id="4" name="Rectangle 3"/>
          <p:cNvSpPr/>
          <p:nvPr/>
        </p:nvSpPr>
        <p:spPr>
          <a:xfrm>
            <a:off x="990600" y="4684931"/>
            <a:ext cx="8001000" cy="646331"/>
          </a:xfrm>
          <a:prstGeom prst="rect">
            <a:avLst/>
          </a:prstGeom>
        </p:spPr>
        <p:txBody>
          <a:bodyPr wrap="square">
            <a:spAutoFit/>
          </a:bodyPr>
          <a:lstStyle/>
          <a:p>
            <a:r>
              <a:rPr lang="en-GB" dirty="0" smtClean="0">
                <a:latin typeface="+mj-lt"/>
              </a:rPr>
              <a:t>TIM </a:t>
            </a:r>
            <a:r>
              <a:rPr lang="en-GB" dirty="0" err="1" smtClean="0">
                <a:latin typeface="+mj-lt"/>
              </a:rPr>
              <a:t>DANT</a:t>
            </a:r>
            <a:r>
              <a:rPr lang="en-GB" dirty="0" smtClean="0">
                <a:latin typeface="+mj-lt"/>
              </a:rPr>
              <a:t>, ‘THE “PRAGMATICS” OF MATERIAL INTERACTION’, P.13</a:t>
            </a:r>
            <a:endParaRPr lang="en-GB" dirty="0">
              <a:latin typeface="+mj-lt"/>
            </a:endParaRPr>
          </a:p>
        </p:txBody>
      </p:sp>
    </p:spTree>
    <p:extLst>
      <p:ext uri="{BB962C8B-B14F-4D97-AF65-F5344CB8AC3E}">
        <p14:creationId xmlns:p14="http://schemas.microsoft.com/office/powerpoint/2010/main" val="15673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4343400"/>
            <a:ext cx="9144000" cy="2514600"/>
          </a:xfrm>
        </p:spPr>
        <p:txBody>
          <a:bodyPr>
            <a:normAutofit fontScale="92500"/>
          </a:bodyPr>
          <a:lstStyle/>
          <a:p>
            <a:pPr marL="0" indent="0">
              <a:buNone/>
            </a:pPr>
            <a:r>
              <a:rPr lang="en-GB" sz="2300" i="0" dirty="0" smtClean="0">
                <a:latin typeface="+mj-lt"/>
              </a:rPr>
              <a:t>‘THE INEFFABLE GRACE AND INFINITE GENTLENESS OF KING'S ART TAKES ON AN INCREASING POIGNANCY AS YOU MAKE YOUR WAY THROUGH [</a:t>
            </a:r>
            <a:r>
              <a:rPr lang="en-GB" sz="2300" dirty="0" smtClean="0">
                <a:latin typeface="+mj-lt"/>
              </a:rPr>
              <a:t>WALT AND </a:t>
            </a:r>
            <a:r>
              <a:rPr lang="en-GB" sz="2300" dirty="0" err="1" smtClean="0">
                <a:latin typeface="+mj-lt"/>
              </a:rPr>
              <a:t>SKEEZIX</a:t>
            </a:r>
            <a:r>
              <a:rPr lang="en-GB" sz="2300" dirty="0" smtClean="0">
                <a:latin typeface="+mj-lt"/>
              </a:rPr>
              <a:t> 1923 </a:t>
            </a:r>
            <a:r>
              <a:rPr lang="en-GB" sz="2300" dirty="0">
                <a:latin typeface="+mj-lt"/>
              </a:rPr>
              <a:t>-</a:t>
            </a:r>
            <a:r>
              <a:rPr lang="en-GB" sz="2300" dirty="0" smtClean="0">
                <a:latin typeface="+mj-lt"/>
              </a:rPr>
              <a:t>1924</a:t>
            </a:r>
            <a:r>
              <a:rPr lang="en-GB" sz="2300" i="0" dirty="0" smtClean="0">
                <a:latin typeface="+mj-lt"/>
              </a:rPr>
              <a:t>]. IT'S LIFE PRESENTED AS A GIFT, SLIPPING AWAY BIT BY BIT EACH TIME YOU TURN THE PAGE.’</a:t>
            </a:r>
          </a:p>
          <a:p>
            <a:pPr marL="0" indent="0">
              <a:buNone/>
            </a:pPr>
            <a:endParaRPr lang="en-GB" i="0" dirty="0">
              <a:latin typeface="+mj-lt"/>
            </a:endParaRPr>
          </a:p>
          <a:p>
            <a:pPr marL="0" indent="0">
              <a:buNone/>
            </a:pPr>
            <a:r>
              <a:rPr lang="en-GB" i="0" dirty="0" smtClean="0">
                <a:latin typeface="+mj-lt"/>
              </a:rPr>
              <a:t>FRANK O. KING, </a:t>
            </a:r>
            <a:r>
              <a:rPr lang="en-GB" dirty="0" smtClean="0">
                <a:latin typeface="+mj-lt"/>
              </a:rPr>
              <a:t>WALT AND </a:t>
            </a:r>
            <a:r>
              <a:rPr lang="en-GB" dirty="0" err="1" smtClean="0">
                <a:latin typeface="+mj-lt"/>
              </a:rPr>
              <a:t>SKEEZIX</a:t>
            </a:r>
            <a:r>
              <a:rPr lang="en-GB" dirty="0" smtClean="0">
                <a:latin typeface="+mj-lt"/>
              </a:rPr>
              <a:t>: 1923 - 1924</a:t>
            </a:r>
            <a:r>
              <a:rPr lang="en-GB" i="0" dirty="0" smtClean="0">
                <a:latin typeface="+mj-lt"/>
              </a:rPr>
              <a:t>, BAND.</a:t>
            </a: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28800" y="228600"/>
            <a:ext cx="5257800" cy="4061649"/>
          </a:xfrm>
        </p:spPr>
      </p:pic>
    </p:spTree>
    <p:extLst>
      <p:ext uri="{BB962C8B-B14F-4D97-AF65-F5344CB8AC3E}">
        <p14:creationId xmlns:p14="http://schemas.microsoft.com/office/powerpoint/2010/main" val="312137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225" y="152400"/>
            <a:ext cx="8721436" cy="27051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26" y="3581400"/>
            <a:ext cx="8707174" cy="2785872"/>
          </a:xfrm>
          <a:prstGeom prst="rect">
            <a:avLst/>
          </a:prstGeom>
        </p:spPr>
      </p:pic>
      <p:sp>
        <p:nvSpPr>
          <p:cNvPr id="10" name="TextBox 9"/>
          <p:cNvSpPr txBox="1"/>
          <p:nvPr/>
        </p:nvSpPr>
        <p:spPr>
          <a:xfrm>
            <a:off x="1521075" y="2907268"/>
            <a:ext cx="6081473" cy="369332"/>
          </a:xfrm>
          <a:prstGeom prst="rect">
            <a:avLst/>
          </a:prstGeom>
          <a:noFill/>
        </p:spPr>
        <p:txBody>
          <a:bodyPr wrap="none" rtlCol="0">
            <a:spAutoFit/>
          </a:bodyPr>
          <a:lstStyle/>
          <a:p>
            <a:r>
              <a:rPr lang="en-GB" dirty="0" smtClean="0">
                <a:latin typeface="+mj-lt"/>
              </a:rPr>
              <a:t>FRANK O. KING, </a:t>
            </a:r>
            <a:r>
              <a:rPr lang="en-GB" i="1" dirty="0" smtClean="0">
                <a:latin typeface="+mj-lt"/>
              </a:rPr>
              <a:t>GASOLINE ALLEY</a:t>
            </a:r>
            <a:r>
              <a:rPr lang="en-GB" dirty="0" smtClean="0">
                <a:latin typeface="+mj-lt"/>
              </a:rPr>
              <a:t>, 14/02/1921</a:t>
            </a:r>
            <a:endParaRPr lang="en-GB" i="1" dirty="0">
              <a:latin typeface="+mj-lt"/>
            </a:endParaRPr>
          </a:p>
        </p:txBody>
      </p:sp>
      <p:sp>
        <p:nvSpPr>
          <p:cNvPr id="11" name="TextBox 10"/>
          <p:cNvSpPr txBox="1"/>
          <p:nvPr/>
        </p:nvSpPr>
        <p:spPr>
          <a:xfrm>
            <a:off x="1521074" y="6412468"/>
            <a:ext cx="6081473" cy="369332"/>
          </a:xfrm>
          <a:prstGeom prst="rect">
            <a:avLst/>
          </a:prstGeom>
          <a:noFill/>
        </p:spPr>
        <p:txBody>
          <a:bodyPr wrap="none" rtlCol="0">
            <a:spAutoFit/>
          </a:bodyPr>
          <a:lstStyle/>
          <a:p>
            <a:r>
              <a:rPr lang="en-GB" dirty="0">
                <a:latin typeface="+mj-lt"/>
              </a:rPr>
              <a:t>FRANK O. KING, </a:t>
            </a:r>
            <a:r>
              <a:rPr lang="en-GB" i="1" dirty="0" smtClean="0">
                <a:latin typeface="+mj-lt"/>
              </a:rPr>
              <a:t>GASOLINE ALLEY</a:t>
            </a:r>
            <a:r>
              <a:rPr lang="en-GB" dirty="0" smtClean="0">
                <a:latin typeface="+mj-lt"/>
              </a:rPr>
              <a:t>, 14/02/1923</a:t>
            </a:r>
            <a:endParaRPr lang="en-GB" i="1" dirty="0">
              <a:latin typeface="+mj-lt"/>
            </a:endParaRPr>
          </a:p>
        </p:txBody>
      </p:sp>
    </p:spTree>
    <p:extLst>
      <p:ext uri="{BB962C8B-B14F-4D97-AF65-F5344CB8AC3E}">
        <p14:creationId xmlns:p14="http://schemas.microsoft.com/office/powerpoint/2010/main" val="173761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1447800"/>
            <a:ext cx="8001000" cy="1384995"/>
          </a:xfrm>
          <a:prstGeom prst="rect">
            <a:avLst/>
          </a:prstGeom>
        </p:spPr>
        <p:txBody>
          <a:bodyPr wrap="square">
            <a:spAutoFit/>
          </a:bodyPr>
          <a:lstStyle/>
          <a:p>
            <a:r>
              <a:rPr lang="en-GB" sz="2800" dirty="0" smtClean="0">
                <a:latin typeface="+mj-lt"/>
              </a:rPr>
              <a:t>‘WE KNOW HOW FAR INTO A COMIC WE’VE READ BECAUSE WE CAN FEEL HOW MANY PAGES ARE LEFT.’</a:t>
            </a:r>
            <a:endParaRPr lang="en-GB" sz="2800" dirty="0">
              <a:latin typeface="+mj-lt"/>
            </a:endParaRPr>
          </a:p>
        </p:txBody>
      </p:sp>
      <p:sp>
        <p:nvSpPr>
          <p:cNvPr id="4" name="Rectangle 3"/>
          <p:cNvSpPr/>
          <p:nvPr/>
        </p:nvSpPr>
        <p:spPr>
          <a:xfrm>
            <a:off x="990600" y="4684931"/>
            <a:ext cx="8001000" cy="923330"/>
          </a:xfrm>
          <a:prstGeom prst="rect">
            <a:avLst/>
          </a:prstGeom>
        </p:spPr>
        <p:txBody>
          <a:bodyPr wrap="square">
            <a:spAutoFit/>
          </a:bodyPr>
          <a:lstStyle/>
          <a:p>
            <a:r>
              <a:rPr lang="en-GB" dirty="0" smtClean="0">
                <a:latin typeface="+mj-lt"/>
              </a:rPr>
              <a:t>ROGER SABIN, ‘</a:t>
            </a:r>
            <a:r>
              <a:rPr lang="en-US" dirty="0" smtClean="0">
                <a:latin typeface="+mj-lt"/>
              </a:rPr>
              <a:t>THE CRISIS IN MODERN AMERICAN AND BRITISH COMICS, AND THE POSSIBILITIES OF THE INTERNET AS A SOLUTION’, P.52.</a:t>
            </a:r>
            <a:endParaRPr lang="en-GB" dirty="0">
              <a:latin typeface="+mj-lt"/>
            </a:endParaRPr>
          </a:p>
        </p:txBody>
      </p:sp>
    </p:spTree>
    <p:extLst>
      <p:ext uri="{BB962C8B-B14F-4D97-AF65-F5344CB8AC3E}">
        <p14:creationId xmlns:p14="http://schemas.microsoft.com/office/powerpoint/2010/main" val="382007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610600" cy="5262979"/>
          </a:xfrm>
          <a:prstGeom prst="rect">
            <a:avLst/>
          </a:prstGeom>
        </p:spPr>
        <p:txBody>
          <a:bodyPr wrap="square">
            <a:spAutoFit/>
          </a:bodyPr>
          <a:lstStyle/>
          <a:p>
            <a:r>
              <a:rPr lang="en-GB" sz="2800" dirty="0" smtClean="0">
                <a:latin typeface="+mj-lt"/>
              </a:rPr>
              <a:t>(A) BASIC FORCE FEEDBACK DEVICES, SUCH AS VIDEOGAME CONTROLLERS AND TACTILE MICE, THAT OPERATE IN TWO DIMENSIONS; (B) MORE SOPHISTICATED HAPTIC “DISPLAYS” THAT SIMULATE SHAPE AND TEXTURE IN THREE DIMENSIONS; (C) INCREASINGLY POPULAR </a:t>
            </a:r>
            <a:r>
              <a:rPr lang="en-GB" sz="2800" dirty="0" err="1" smtClean="0">
                <a:latin typeface="+mj-lt"/>
              </a:rPr>
              <a:t>EXOSKELETAL</a:t>
            </a:r>
            <a:r>
              <a:rPr lang="en-GB" sz="2800" dirty="0" smtClean="0">
                <a:latin typeface="+mj-lt"/>
              </a:rPr>
              <a:t> OR EXTERNAL DEVICES FOR EXERTING TACTILE PRESSURE ON THE SKIN, OPERATING WITHIN A LARGER, FREE-FLOWING SPACE FOR THE USER.</a:t>
            </a:r>
            <a:endParaRPr lang="en-GB" sz="2800" dirty="0">
              <a:latin typeface="+mj-lt"/>
            </a:endParaRPr>
          </a:p>
        </p:txBody>
      </p:sp>
      <p:sp>
        <p:nvSpPr>
          <p:cNvPr id="4" name="Rectangle 3"/>
          <p:cNvSpPr/>
          <p:nvPr/>
        </p:nvSpPr>
        <p:spPr>
          <a:xfrm>
            <a:off x="990600" y="6172200"/>
            <a:ext cx="8001000" cy="369332"/>
          </a:xfrm>
          <a:prstGeom prst="rect">
            <a:avLst/>
          </a:prstGeom>
        </p:spPr>
        <p:txBody>
          <a:bodyPr wrap="square">
            <a:spAutoFit/>
          </a:bodyPr>
          <a:lstStyle/>
          <a:p>
            <a:r>
              <a:rPr lang="en-GB" dirty="0" smtClean="0">
                <a:latin typeface="+mj-lt"/>
              </a:rPr>
              <a:t>MARK W. D. PATERSON, ‘DIGITAL TOUCH’, P. 432</a:t>
            </a:r>
            <a:endParaRPr lang="en-GB" dirty="0">
              <a:latin typeface="+mj-lt"/>
            </a:endParaRPr>
          </a:p>
        </p:txBody>
      </p:sp>
    </p:spTree>
    <p:extLst>
      <p:ext uri="{BB962C8B-B14F-4D97-AF65-F5344CB8AC3E}">
        <p14:creationId xmlns:p14="http://schemas.microsoft.com/office/powerpoint/2010/main" val="11651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1066800"/>
            <a:ext cx="8001000" cy="2677656"/>
          </a:xfrm>
          <a:prstGeom prst="rect">
            <a:avLst/>
          </a:prstGeom>
        </p:spPr>
        <p:txBody>
          <a:bodyPr wrap="square">
            <a:spAutoFit/>
          </a:bodyPr>
          <a:lstStyle/>
          <a:p>
            <a:r>
              <a:rPr lang="en-GB" sz="2800" dirty="0" smtClean="0">
                <a:latin typeface="+mj-lt"/>
              </a:rPr>
              <a:t>‘[. . .] EYESIGHT ON ITS OWN DOES NOT ALWAYS ENABLE YOU TO DISTINGUISH APPEARANCES FROM REALITIES, AND WHEN IN DOUBT IT IS WISE TO CALL ON THE SENSE OF TOUCH TO SETTLE THE MATTER.’ </a:t>
            </a:r>
            <a:endParaRPr lang="en-GB" sz="2800" dirty="0">
              <a:latin typeface="+mj-lt"/>
            </a:endParaRPr>
          </a:p>
        </p:txBody>
      </p:sp>
      <p:sp>
        <p:nvSpPr>
          <p:cNvPr id="4" name="Rectangle 3"/>
          <p:cNvSpPr/>
          <p:nvPr/>
        </p:nvSpPr>
        <p:spPr>
          <a:xfrm>
            <a:off x="990600" y="4684931"/>
            <a:ext cx="8001000" cy="646331"/>
          </a:xfrm>
          <a:prstGeom prst="rect">
            <a:avLst/>
          </a:prstGeom>
        </p:spPr>
        <p:txBody>
          <a:bodyPr wrap="square">
            <a:spAutoFit/>
          </a:bodyPr>
          <a:lstStyle/>
          <a:p>
            <a:r>
              <a:rPr lang="en-GB" dirty="0" smtClean="0">
                <a:latin typeface="+mj-lt"/>
              </a:rPr>
              <a:t>JONATHAN </a:t>
            </a:r>
            <a:r>
              <a:rPr lang="en-GB" dirty="0" err="1" smtClean="0">
                <a:latin typeface="+mj-lt"/>
              </a:rPr>
              <a:t>RĖE</a:t>
            </a:r>
            <a:r>
              <a:rPr lang="en-GB" dirty="0" smtClean="0">
                <a:latin typeface="+mj-lt"/>
              </a:rPr>
              <a:t>, </a:t>
            </a:r>
            <a:r>
              <a:rPr lang="en-GB" i="1" dirty="0" smtClean="0">
                <a:latin typeface="+mj-lt"/>
              </a:rPr>
              <a:t>I SEE A VOICE: LANGUAGE, DEAFNESS AND THE SENSES</a:t>
            </a:r>
            <a:r>
              <a:rPr lang="en-GB" dirty="0" smtClean="0">
                <a:latin typeface="+mj-lt"/>
              </a:rPr>
              <a:t>, P.20.</a:t>
            </a:r>
            <a:endParaRPr lang="en-GB" dirty="0">
              <a:latin typeface="+mj-lt"/>
            </a:endParaRPr>
          </a:p>
        </p:txBody>
      </p:sp>
    </p:spTree>
    <p:extLst>
      <p:ext uri="{BB962C8B-B14F-4D97-AF65-F5344CB8AC3E}">
        <p14:creationId xmlns:p14="http://schemas.microsoft.com/office/powerpoint/2010/main" val="154996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cademic\My Work\Conference Papers\2011 - Comics as a Tactile Medium (First International Conference)\PowerPoint Images\Robot 13 p.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444592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Academic\My Work\Conference Papers\2011 - Comics as a Tactile Medium (First International Conference)\PowerPoint Images\Robot 13 p.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3493532"/>
            <a:ext cx="444592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cademic\My Work\Conference Papers\2011 - Comics as a Tactile Medium (First International Conference)\PowerPoint Images\Robot 13, p.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875" y="304800"/>
            <a:ext cx="444592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Academic\My Work\Conference Papers\2011 - Comics as a Tactile Medium (First International Conference)\PowerPoint Images\Robot 13, p.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874" y="3493532"/>
            <a:ext cx="4445926"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211669"/>
            <a:ext cx="8991600" cy="646331"/>
          </a:xfrm>
          <a:prstGeom prst="rect">
            <a:avLst/>
          </a:prstGeom>
          <a:noFill/>
        </p:spPr>
        <p:txBody>
          <a:bodyPr wrap="square" rtlCol="0">
            <a:spAutoFit/>
          </a:bodyPr>
          <a:lstStyle/>
          <a:p>
            <a:r>
              <a:rPr lang="en-GB" dirty="0" smtClean="0">
                <a:latin typeface="+mj-lt"/>
              </a:rPr>
              <a:t>THOMAS HALL AND DANIEL </a:t>
            </a:r>
            <a:r>
              <a:rPr lang="en-GB" dirty="0" smtClean="0">
                <a:latin typeface="+mj-lt"/>
              </a:rPr>
              <a:t>BRADFORD, </a:t>
            </a:r>
            <a:r>
              <a:rPr lang="en-GB" i="1" dirty="0" smtClean="0">
                <a:latin typeface="+mj-lt"/>
              </a:rPr>
              <a:t>ROBOT 13</a:t>
            </a:r>
            <a:r>
              <a:rPr lang="en-GB" dirty="0" smtClean="0">
                <a:latin typeface="+mj-lt"/>
              </a:rPr>
              <a:t> #1 (RUNNING ON ANDROID, </a:t>
            </a:r>
            <a:r>
              <a:rPr lang="en-GB" dirty="0" err="1" smtClean="0">
                <a:latin typeface="+mj-lt"/>
              </a:rPr>
              <a:t>HTC</a:t>
            </a:r>
            <a:r>
              <a:rPr lang="en-GB" dirty="0" smtClean="0">
                <a:latin typeface="+mj-lt"/>
              </a:rPr>
              <a:t> DESIRE).</a:t>
            </a:r>
            <a:endParaRPr lang="en-GB" i="1" dirty="0">
              <a:latin typeface="+mj-lt"/>
            </a:endParaRPr>
          </a:p>
        </p:txBody>
      </p:sp>
      <p:sp>
        <p:nvSpPr>
          <p:cNvPr id="7" name="TextBox 6"/>
          <p:cNvSpPr txBox="1"/>
          <p:nvPr/>
        </p:nvSpPr>
        <p:spPr>
          <a:xfrm>
            <a:off x="1950143" y="11668"/>
            <a:ext cx="698037" cy="369332"/>
          </a:xfrm>
          <a:prstGeom prst="rect">
            <a:avLst/>
          </a:prstGeom>
          <a:noFill/>
        </p:spPr>
        <p:txBody>
          <a:bodyPr wrap="square" rtlCol="0">
            <a:spAutoFit/>
          </a:bodyPr>
          <a:lstStyle/>
          <a:p>
            <a:r>
              <a:rPr lang="en-GB" dirty="0" smtClean="0">
                <a:latin typeface="+mj-lt"/>
              </a:rPr>
              <a:t>P.10</a:t>
            </a:r>
            <a:endParaRPr lang="en-GB" dirty="0">
              <a:latin typeface="+mj-lt"/>
            </a:endParaRPr>
          </a:p>
        </p:txBody>
      </p:sp>
      <p:sp>
        <p:nvSpPr>
          <p:cNvPr id="8" name="TextBox 7"/>
          <p:cNvSpPr txBox="1"/>
          <p:nvPr/>
        </p:nvSpPr>
        <p:spPr>
          <a:xfrm>
            <a:off x="6495819" y="11668"/>
            <a:ext cx="698037" cy="369332"/>
          </a:xfrm>
          <a:prstGeom prst="rect">
            <a:avLst/>
          </a:prstGeom>
          <a:noFill/>
        </p:spPr>
        <p:txBody>
          <a:bodyPr wrap="square" rtlCol="0">
            <a:spAutoFit/>
          </a:bodyPr>
          <a:lstStyle/>
          <a:p>
            <a:r>
              <a:rPr lang="en-GB" dirty="0" smtClean="0">
                <a:latin typeface="+mj-lt"/>
              </a:rPr>
              <a:t>P.15</a:t>
            </a:r>
            <a:endParaRPr lang="en-GB" dirty="0">
              <a:latin typeface="+mj-lt"/>
            </a:endParaRPr>
          </a:p>
        </p:txBody>
      </p:sp>
      <p:sp>
        <p:nvSpPr>
          <p:cNvPr id="9" name="TextBox 8"/>
          <p:cNvSpPr txBox="1"/>
          <p:nvPr/>
        </p:nvSpPr>
        <p:spPr>
          <a:xfrm>
            <a:off x="1950142" y="3200400"/>
            <a:ext cx="698037" cy="369332"/>
          </a:xfrm>
          <a:prstGeom prst="rect">
            <a:avLst/>
          </a:prstGeom>
          <a:noFill/>
        </p:spPr>
        <p:txBody>
          <a:bodyPr wrap="square" rtlCol="0">
            <a:spAutoFit/>
          </a:bodyPr>
          <a:lstStyle/>
          <a:p>
            <a:r>
              <a:rPr lang="en-GB" dirty="0" smtClean="0">
                <a:latin typeface="+mj-lt"/>
              </a:rPr>
              <a:t>P.19</a:t>
            </a:r>
            <a:endParaRPr lang="en-GB" dirty="0">
              <a:latin typeface="+mj-lt"/>
            </a:endParaRPr>
          </a:p>
        </p:txBody>
      </p:sp>
      <p:sp>
        <p:nvSpPr>
          <p:cNvPr id="10" name="TextBox 9"/>
          <p:cNvSpPr txBox="1"/>
          <p:nvPr/>
        </p:nvSpPr>
        <p:spPr>
          <a:xfrm>
            <a:off x="6464763" y="3200400"/>
            <a:ext cx="698037" cy="369332"/>
          </a:xfrm>
          <a:prstGeom prst="rect">
            <a:avLst/>
          </a:prstGeom>
          <a:noFill/>
        </p:spPr>
        <p:txBody>
          <a:bodyPr wrap="square" rtlCol="0">
            <a:spAutoFit/>
          </a:bodyPr>
          <a:lstStyle/>
          <a:p>
            <a:r>
              <a:rPr lang="en-GB" dirty="0" smtClean="0">
                <a:latin typeface="+mj-lt"/>
              </a:rPr>
              <a:t>P.22</a:t>
            </a:r>
            <a:endParaRPr lang="en-GB" dirty="0">
              <a:latin typeface="+mj-lt"/>
            </a:endParaRPr>
          </a:p>
        </p:txBody>
      </p:sp>
    </p:spTree>
    <p:extLst>
      <p:ext uri="{BB962C8B-B14F-4D97-AF65-F5344CB8AC3E}">
        <p14:creationId xmlns:p14="http://schemas.microsoft.com/office/powerpoint/2010/main" val="426105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cademic\My Work\Conference Papers\2011 - Comics as a Tactile Medium (First International Conference)\PowerPoint Images\Scott Pilgrim 1, p.21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52400"/>
            <a:ext cx="44459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Academic\My Work\Conference Papers\2011 - Comics as a Tactile Medium (First International Conference)\PowerPoint Images\Scott Pilgrim 1, p.21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875" y="152400"/>
            <a:ext cx="44459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cademic\My Work\Conference Papers\2011 - Comics as a Tactile Medium (First International Conference)\PowerPoint Images\Scott Pilgrim 1, p.21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8" y="3200400"/>
            <a:ext cx="44459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Academic\My Work\Conference Papers\2011 - Comics as a Tactile Medium (First International Conference)\PowerPoint Images\Scott Pilgrim 1, p.21 (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705" y="3200400"/>
            <a:ext cx="4467096" cy="2679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211669"/>
            <a:ext cx="8991600" cy="646331"/>
          </a:xfrm>
          <a:prstGeom prst="rect">
            <a:avLst/>
          </a:prstGeom>
          <a:noFill/>
        </p:spPr>
        <p:txBody>
          <a:bodyPr wrap="square" rtlCol="0">
            <a:spAutoFit/>
          </a:bodyPr>
          <a:lstStyle/>
          <a:p>
            <a:r>
              <a:rPr lang="en-GB" dirty="0" smtClean="0">
                <a:latin typeface="+mj-lt"/>
              </a:rPr>
              <a:t>BRYAN LEE O’MALLEY, </a:t>
            </a:r>
            <a:r>
              <a:rPr lang="en-GB" i="1" dirty="0" smtClean="0">
                <a:latin typeface="+mj-lt"/>
              </a:rPr>
              <a:t>SCOTT PILGRIM’S PRECIOUS LITTLE APP</a:t>
            </a:r>
            <a:r>
              <a:rPr lang="en-GB" dirty="0" smtClean="0">
                <a:latin typeface="+mj-lt"/>
              </a:rPr>
              <a:t>, VOL.1, P.21 (RUNNING ON ANDROID, </a:t>
            </a:r>
            <a:r>
              <a:rPr lang="en-GB" dirty="0" err="1" smtClean="0">
                <a:latin typeface="+mj-lt"/>
              </a:rPr>
              <a:t>HTC</a:t>
            </a:r>
            <a:r>
              <a:rPr lang="en-GB" dirty="0" smtClean="0">
                <a:latin typeface="+mj-lt"/>
              </a:rPr>
              <a:t> DESIRE).</a:t>
            </a:r>
            <a:endParaRPr lang="en-GB" i="1" dirty="0">
              <a:latin typeface="+mj-lt"/>
            </a:endParaRPr>
          </a:p>
        </p:txBody>
      </p:sp>
    </p:spTree>
    <p:extLst>
      <p:ext uri="{BB962C8B-B14F-4D97-AF65-F5344CB8AC3E}">
        <p14:creationId xmlns:p14="http://schemas.microsoft.com/office/powerpoint/2010/main" val="239821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7819" y="304800"/>
            <a:ext cx="2623781" cy="36909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800"/>
            <a:ext cx="2571975" cy="3690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400" y="304800"/>
            <a:ext cx="2460600" cy="36909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267200"/>
            <a:ext cx="2962957" cy="228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D:\Academic\My Work\Conference Papers\2011 - Comics as a Tactile Medium (First International Conference)\PowerPoint Images\Scott Pilgrim Co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4557549"/>
            <a:ext cx="2845355" cy="17068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Academic\My Work\Conference Papers\2011 - Comics as a Tactile Medium (First International Conference)\PowerPoint Images\Robot 13 Cov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4557549"/>
            <a:ext cx="2844491" cy="170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8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
            <a:ext cx="6172199" cy="3276600"/>
          </a:xfrm>
        </p:spPr>
        <p:txBody>
          <a:bodyPr/>
          <a:lstStyle/>
          <a:p>
            <a:r>
              <a:rPr lang="en-GB" dirty="0" smtClean="0"/>
              <a:t>Comics as a tactile medium</a:t>
            </a:r>
            <a:endParaRPr lang="en-GB" dirty="0"/>
          </a:p>
        </p:txBody>
      </p:sp>
      <p:sp>
        <p:nvSpPr>
          <p:cNvPr id="3" name="Subtitle 2"/>
          <p:cNvSpPr>
            <a:spLocks noGrp="1"/>
          </p:cNvSpPr>
          <p:nvPr>
            <p:ph type="subTitle" idx="1"/>
          </p:nvPr>
        </p:nvSpPr>
        <p:spPr>
          <a:xfrm>
            <a:off x="990600" y="3296264"/>
            <a:ext cx="6172200" cy="1123336"/>
          </a:xfrm>
        </p:spPr>
        <p:txBody>
          <a:bodyPr>
            <a:normAutofit fontScale="92500"/>
          </a:bodyPr>
          <a:lstStyle/>
          <a:p>
            <a:r>
              <a:rPr lang="en-GB" sz="3200" i="0" dirty="0" smtClean="0">
                <a:latin typeface="+mj-lt"/>
              </a:rPr>
              <a:t>FUNCTIONS OF TOUCH IN EXPERIENCES OF READING</a:t>
            </a:r>
            <a:endParaRPr lang="en-GB" sz="3200" i="0" dirty="0">
              <a:latin typeface="+mj-lt"/>
            </a:endParaRPr>
          </a:p>
        </p:txBody>
      </p:sp>
      <p:sp>
        <p:nvSpPr>
          <p:cNvPr id="4" name="Subtitle 2"/>
          <p:cNvSpPr txBox="1">
            <a:spLocks/>
          </p:cNvSpPr>
          <p:nvPr/>
        </p:nvSpPr>
        <p:spPr>
          <a:xfrm>
            <a:off x="1066800" y="4876800"/>
            <a:ext cx="6172200" cy="1809136"/>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itchFamily="34" charset="0"/>
              <a:buNone/>
              <a:defRPr sz="2000" i="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1800" i="1"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en-GB" sz="2100" i="0" dirty="0" smtClean="0">
                <a:latin typeface="+mj-lt"/>
              </a:rPr>
              <a:t>IAN HAGUE</a:t>
            </a:r>
          </a:p>
          <a:p>
            <a:r>
              <a:rPr lang="en-GB" sz="1600" i="0" dirty="0" smtClean="0">
                <a:latin typeface="+mj-lt"/>
              </a:rPr>
              <a:t>DEPARTMENT OF HISTORY, UNIVERSITY OF CHICHESTER</a:t>
            </a:r>
          </a:p>
          <a:p>
            <a:r>
              <a:rPr lang="en-GB" sz="1600" i="0" dirty="0" smtClean="0">
                <a:latin typeface="+mj-lt"/>
              </a:rPr>
              <a:t>DIRECTOR, COMICS FORUM</a:t>
            </a:r>
          </a:p>
          <a:p>
            <a:endParaRPr lang="en-GB" sz="1600" i="0" dirty="0" smtClean="0">
              <a:latin typeface="+mj-lt"/>
            </a:endParaRPr>
          </a:p>
          <a:p>
            <a:r>
              <a:rPr lang="en-GB" sz="1600" i="0" dirty="0" smtClean="0">
                <a:latin typeface="+mj-lt"/>
              </a:rPr>
              <a:t>I.HAGUE@CHI.AC.UK</a:t>
            </a:r>
          </a:p>
          <a:p>
            <a:endParaRPr lang="en-GB" sz="1600" i="0" dirty="0" smtClean="0">
              <a:latin typeface="+mj-lt"/>
            </a:endParaRPr>
          </a:p>
          <a:p>
            <a:r>
              <a:rPr lang="en-GB" sz="1600" i="0" dirty="0" smtClean="0">
                <a:latin typeface="+mj-lt"/>
              </a:rPr>
              <a:t>HTTP://COMICSFORUM.ORG</a:t>
            </a:r>
            <a:endParaRPr lang="en-GB" sz="1600" i="0" dirty="0">
              <a:latin typeface="+mj-lt"/>
            </a:endParaRPr>
          </a:p>
        </p:txBody>
      </p:sp>
    </p:spTree>
    <p:extLst>
      <p:ext uri="{BB962C8B-B14F-4D97-AF65-F5344CB8AC3E}">
        <p14:creationId xmlns:p14="http://schemas.microsoft.com/office/powerpoint/2010/main" val="285258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3633236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43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172200" cy="1524000"/>
          </a:xfrm>
        </p:spPr>
        <p:txBody>
          <a:bodyPr/>
          <a:lstStyle/>
          <a:p>
            <a:r>
              <a:rPr lang="en-GB" dirty="0" smtClean="0"/>
              <a:t>COMPOSITING MATERIALS</a:t>
            </a:r>
            <a:endParaRPr lang="en-GB" dirty="0"/>
          </a:p>
        </p:txBody>
      </p:sp>
      <p:sp>
        <p:nvSpPr>
          <p:cNvPr id="4" name="Title 1"/>
          <p:cNvSpPr txBox="1">
            <a:spLocks/>
          </p:cNvSpPr>
          <p:nvPr/>
        </p:nvSpPr>
        <p:spPr>
          <a:xfrm>
            <a:off x="1066800" y="2363724"/>
            <a:ext cx="6172200" cy="2130552"/>
          </a:xfrm>
          <a:prstGeom prst="rect">
            <a:avLst/>
          </a:prstGeom>
        </p:spPr>
        <p:txBody>
          <a:bodyPr vert="horz" lIns="91440" tIns="45720" rIns="91440" bIns="45720" rtlCol="0" anchor="t">
            <a:noAutofit/>
          </a:bodyPr>
          <a:lstStyle>
            <a:lvl1pPr algn="l" defTabSz="914400" rtl="0" eaLnBrk="1" latinLnBrk="0" hangingPunct="1">
              <a:spcBef>
                <a:spcPct val="0"/>
              </a:spcBef>
              <a:buNone/>
              <a:defRPr sz="4800" b="1"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HARDNESS, STIFFNESS AND FLEXIBILITY</a:t>
            </a:r>
            <a:endParaRPr lang="en-GB" dirty="0"/>
          </a:p>
        </p:txBody>
      </p:sp>
      <p:sp>
        <p:nvSpPr>
          <p:cNvPr id="5" name="Title 1"/>
          <p:cNvSpPr txBox="1">
            <a:spLocks/>
          </p:cNvSpPr>
          <p:nvPr/>
        </p:nvSpPr>
        <p:spPr>
          <a:xfrm>
            <a:off x="1066800" y="5334000"/>
            <a:ext cx="6172200" cy="1524000"/>
          </a:xfrm>
          <a:prstGeom prst="rect">
            <a:avLst/>
          </a:prstGeom>
        </p:spPr>
        <p:txBody>
          <a:bodyPr vert="horz" lIns="91440" tIns="45720" rIns="91440" bIns="45720" rtlCol="0" anchor="t">
            <a:noAutofit/>
          </a:bodyPr>
          <a:lstStyle>
            <a:lvl1pPr algn="l" defTabSz="914400" rtl="0" eaLnBrk="1" latinLnBrk="0" hangingPunct="1">
              <a:spcBef>
                <a:spcPct val="0"/>
              </a:spcBef>
              <a:buNone/>
              <a:defRPr sz="4800" b="1"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TOUCH IN READING</a:t>
            </a:r>
            <a:endParaRPr lang="en-GB" dirty="0"/>
          </a:p>
        </p:txBody>
      </p:sp>
    </p:spTree>
    <p:extLst>
      <p:ext uri="{BB962C8B-B14F-4D97-AF65-F5344CB8AC3E}">
        <p14:creationId xmlns:p14="http://schemas.microsoft.com/office/powerpoint/2010/main" val="60686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COMPOSITING MATERIALS</a:t>
            </a:r>
            <a:endParaRPr lang="en-GB" dirty="0"/>
          </a:p>
        </p:txBody>
      </p:sp>
    </p:spTree>
    <p:extLst>
      <p:ext uri="{BB962C8B-B14F-4D97-AF65-F5344CB8AC3E}">
        <p14:creationId xmlns:p14="http://schemas.microsoft.com/office/powerpoint/2010/main" val="260286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953000" y="1524000"/>
            <a:ext cx="3810000" cy="3733800"/>
          </a:xfrm>
        </p:spPr>
        <p:txBody>
          <a:bodyPr>
            <a:normAutofit lnSpcReduction="10000"/>
          </a:bodyPr>
          <a:lstStyle/>
          <a:p>
            <a:pPr marL="0" indent="0">
              <a:buNone/>
            </a:pPr>
            <a:r>
              <a:rPr lang="en-GB" sz="2400" i="0" dirty="0" smtClean="0">
                <a:latin typeface="+mj-lt"/>
              </a:rPr>
              <a:t>‘“THE DESIGN APPROACH TO ME WAS OBVIOUS: WHAT IF PLASTIC MAN HAD TURNED HIMSELF INTO A BOOK?”’</a:t>
            </a:r>
          </a:p>
          <a:p>
            <a:pPr marL="0" indent="0">
              <a:buNone/>
            </a:pPr>
            <a:endParaRPr lang="en-GB" sz="1600" i="0" dirty="0" smtClean="0">
              <a:latin typeface="+mj-lt"/>
            </a:endParaRPr>
          </a:p>
          <a:p>
            <a:pPr marL="0" indent="0">
              <a:buNone/>
            </a:pPr>
            <a:endParaRPr lang="en-GB" sz="1600" i="0" dirty="0" smtClean="0">
              <a:latin typeface="+mj-lt"/>
            </a:endParaRPr>
          </a:p>
          <a:p>
            <a:pPr marL="0" indent="0">
              <a:buNone/>
            </a:pPr>
            <a:r>
              <a:rPr lang="en-GB" sz="1600" i="0" dirty="0" smtClean="0">
                <a:latin typeface="+mj-lt"/>
              </a:rPr>
              <a:t>CHIP KIDD, QUOTED IN GARY SPENCER </a:t>
            </a:r>
            <a:r>
              <a:rPr lang="en-GB" sz="1600" i="0" dirty="0" err="1" smtClean="0">
                <a:latin typeface="+mj-lt"/>
              </a:rPr>
              <a:t>MILLIDGE’S</a:t>
            </a:r>
            <a:r>
              <a:rPr lang="en-GB" sz="1600" i="0" dirty="0" smtClean="0">
                <a:latin typeface="+mj-lt"/>
              </a:rPr>
              <a:t> </a:t>
            </a:r>
            <a:r>
              <a:rPr lang="en-GB" sz="1600" dirty="0" smtClean="0">
                <a:latin typeface="+mj-lt"/>
              </a:rPr>
              <a:t>COMIC BOOK DESIGN</a:t>
            </a:r>
            <a:r>
              <a:rPr lang="en-GB" sz="1600" i="0" dirty="0" smtClean="0">
                <a:latin typeface="+mj-lt"/>
              </a:rPr>
              <a:t>, P.128</a:t>
            </a:r>
            <a:endParaRPr lang="en-GB" sz="1600" i="0" dirty="0" smtClean="0">
              <a:latin typeface="+mj-lt"/>
              <a:cs typeface="Rod" pitchFamily="49" charset="-79"/>
            </a:endParaRPr>
          </a:p>
          <a:p>
            <a:pPr marL="0" indent="0">
              <a:buNone/>
            </a:pPr>
            <a:endParaRPr lang="en-GB" i="0" dirty="0">
              <a:latin typeface="+mj-lt"/>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207409"/>
            <a:ext cx="4495800" cy="6451677"/>
          </a:xfrm>
        </p:spPr>
      </p:pic>
    </p:spTree>
    <p:extLst>
      <p:ext uri="{BB962C8B-B14F-4D97-AF65-F5344CB8AC3E}">
        <p14:creationId xmlns:p14="http://schemas.microsoft.com/office/powerpoint/2010/main" val="27461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0" y="152400"/>
            <a:ext cx="4343400" cy="6515102"/>
          </a:xfrm>
        </p:spPr>
      </p:pic>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2400" y="1147010"/>
            <a:ext cx="4267200" cy="4491790"/>
          </a:xfrm>
        </p:spPr>
      </p:pic>
    </p:spTree>
    <p:extLst>
      <p:ext uri="{BB962C8B-B14F-4D97-AF65-F5344CB8AC3E}">
        <p14:creationId xmlns:p14="http://schemas.microsoft.com/office/powerpoint/2010/main" val="20347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HARDNESS, STIFFNESS AND FLEXIBILITY</a:t>
            </a:r>
            <a:endParaRPr lang="en-GB" dirty="0"/>
          </a:p>
        </p:txBody>
      </p:sp>
    </p:spTree>
    <p:extLst>
      <p:ext uri="{BB962C8B-B14F-4D97-AF65-F5344CB8AC3E}">
        <p14:creationId xmlns:p14="http://schemas.microsoft.com/office/powerpoint/2010/main" val="240916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74764" y="152400"/>
            <a:ext cx="2319462" cy="3145034"/>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4104" y="183391"/>
            <a:ext cx="4636496" cy="6522209"/>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696" y="3459090"/>
            <a:ext cx="2298530" cy="32465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4730" y="2163690"/>
            <a:ext cx="1800387" cy="2590800"/>
          </a:xfrm>
          <a:prstGeom prst="rect">
            <a:avLst/>
          </a:prstGeom>
        </p:spPr>
      </p:pic>
    </p:spTree>
    <p:extLst>
      <p:ext uri="{BB962C8B-B14F-4D97-AF65-F5344CB8AC3E}">
        <p14:creationId xmlns:p14="http://schemas.microsoft.com/office/powerpoint/2010/main" val="283239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a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Tradeshow</Template>
  <TotalTime>327</TotalTime>
  <Words>659</Words>
  <Application>Microsoft Office PowerPoint</Application>
  <PresentationFormat>On-screen Show (4:3)</PresentationFormat>
  <Paragraphs>73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Tradeshow</vt:lpstr>
      <vt:lpstr>Comics as a tactile medium</vt:lpstr>
      <vt:lpstr>PowerPoint Presentation</vt:lpstr>
      <vt:lpstr>PowerPoint Presentation</vt:lpstr>
      <vt:lpstr>COMPOSITING MATERIALS</vt:lpstr>
      <vt:lpstr>COMPOSITING MATERIALS</vt:lpstr>
      <vt:lpstr>PowerPoint Presentation</vt:lpstr>
      <vt:lpstr>PowerPoint Presentation</vt:lpstr>
      <vt:lpstr>HARDNESS, STIFFNESS AND FLEXIBILITY</vt:lpstr>
      <vt:lpstr>PowerPoint Presentation</vt:lpstr>
      <vt:lpstr>PowerPoint Presentation</vt:lpstr>
      <vt:lpstr>PowerPoint Presentation</vt:lpstr>
      <vt:lpstr>PowerPoint Presentation</vt:lpstr>
      <vt:lpstr>TOUCH IN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Comics as a tactile medium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Comics as a tactile medium</dc:title>
  <dc:creator>Ian</dc:creator>
  <cp:lastModifiedBy>Ian Hague</cp:lastModifiedBy>
  <cp:revision>21</cp:revision>
  <dcterms:created xsi:type="dcterms:W3CDTF">2006-08-16T00:00:00Z</dcterms:created>
  <dcterms:modified xsi:type="dcterms:W3CDTF">2011-10-17T17:12:10Z</dcterms:modified>
</cp:coreProperties>
</file>