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62" r:id="rId6"/>
    <p:sldId id="263" r:id="rId7"/>
    <p:sldId id="265" r:id="rId8"/>
    <p:sldId id="266" r:id="rId9"/>
    <p:sldId id="260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62200"/>
            <a:ext cx="6934200" cy="2133600"/>
          </a:xfrm>
          <a:ln w="6350" cap="sq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GB" sz="7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Comics </a:t>
            </a:r>
            <a:r>
              <a:rPr lang="en-GB" sz="7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F</a:t>
            </a:r>
            <a:r>
              <a:rPr lang="en-GB" sz="7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orum: The Plan</a:t>
            </a:r>
            <a:endParaRPr lang="en-GB" sz="7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800600"/>
            <a:ext cx="4648200" cy="1676400"/>
          </a:xfrm>
          <a:ln w="6350" cap="sq"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r>
              <a:rPr lang="en-GB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</a:rPr>
              <a:t>Ian Hague</a:t>
            </a:r>
          </a:p>
          <a:p>
            <a:r>
              <a:rPr lang="en-GB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</a:rPr>
              <a:t>University of Chichester</a:t>
            </a:r>
          </a:p>
          <a:p>
            <a:r>
              <a:rPr lang="en-GB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</a:rPr>
              <a:t>I.Hague@chi.ac.uk</a:t>
            </a:r>
          </a:p>
        </p:txBody>
      </p:sp>
      <p:cxnSp>
        <p:nvCxnSpPr>
          <p:cNvPr id="6" name="Straight Connector 5"/>
          <p:cNvCxnSpPr>
            <a:stCxn id="2" idx="2"/>
            <a:endCxn id="3" idx="0"/>
          </p:cNvCxnSpPr>
          <p:nvPr/>
        </p:nvCxnSpPr>
        <p:spPr>
          <a:xfrm>
            <a:off x="4610100" y="4495800"/>
            <a:ext cx="0" cy="3048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2488">
            <a:off x="8986" y="78883"/>
            <a:ext cx="1818484" cy="2572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8" name="Straight Connector 7"/>
          <p:cNvCxnSpPr>
            <a:endCxn id="2" idx="3"/>
          </p:cNvCxnSpPr>
          <p:nvPr/>
        </p:nvCxnSpPr>
        <p:spPr>
          <a:xfrm flipH="1">
            <a:off x="8077200" y="3429000"/>
            <a:ext cx="12954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07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 txBox="1">
            <a:spLocks/>
          </p:cNvSpPr>
          <p:nvPr/>
        </p:nvSpPr>
        <p:spPr>
          <a:xfrm>
            <a:off x="228600" y="5584371"/>
            <a:ext cx="40386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Professional Body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4800600" y="457200"/>
            <a:ext cx="40386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Awareness Events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8991600" y="5060043"/>
            <a:ext cx="2286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74" idx="3"/>
          </p:cNvCxnSpPr>
          <p:nvPr/>
        </p:nvCxnSpPr>
        <p:spPr>
          <a:xfrm flipH="1">
            <a:off x="4267200" y="5941785"/>
            <a:ext cx="4953000" cy="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8991600" y="814615"/>
            <a:ext cx="0" cy="424542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78" idx="3"/>
          </p:cNvCxnSpPr>
          <p:nvPr/>
        </p:nvCxnSpPr>
        <p:spPr>
          <a:xfrm flipH="1">
            <a:off x="8839200" y="814614"/>
            <a:ext cx="152400" cy="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46" idx="3"/>
          </p:cNvCxnSpPr>
          <p:nvPr/>
        </p:nvCxnSpPr>
        <p:spPr>
          <a:xfrm flipH="1" flipV="1">
            <a:off x="8686800" y="4178301"/>
            <a:ext cx="533400" cy="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4648200" y="3820886"/>
            <a:ext cx="40386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Social Networking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4495800" y="4856843"/>
            <a:ext cx="1930400" cy="44087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Twitter</a:t>
            </a:r>
            <a:endParaRPr lang="en-GB" sz="24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985000" y="4856843"/>
            <a:ext cx="1930400" cy="44087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Facebook</a:t>
            </a:r>
            <a:endParaRPr lang="en-GB" sz="24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5835650" y="5410200"/>
            <a:ext cx="1930400" cy="44087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Others?</a:t>
            </a:r>
            <a:endParaRPr lang="en-GB" sz="20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52" name="Straight Connector 51"/>
          <p:cNvCxnSpPr>
            <a:stCxn id="49" idx="0"/>
            <a:endCxn id="46" idx="2"/>
          </p:cNvCxnSpPr>
          <p:nvPr/>
        </p:nvCxnSpPr>
        <p:spPr>
          <a:xfrm flipV="1">
            <a:off x="5461000" y="4535715"/>
            <a:ext cx="1206500" cy="32112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0"/>
            <a:endCxn id="46" idx="2"/>
          </p:cNvCxnSpPr>
          <p:nvPr/>
        </p:nvCxnSpPr>
        <p:spPr>
          <a:xfrm flipH="1" flipV="1">
            <a:off x="6667500" y="4535715"/>
            <a:ext cx="133350" cy="87448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0" idx="0"/>
            <a:endCxn id="46" idx="2"/>
          </p:cNvCxnSpPr>
          <p:nvPr/>
        </p:nvCxnSpPr>
        <p:spPr>
          <a:xfrm flipH="1" flipV="1">
            <a:off x="6667500" y="4535715"/>
            <a:ext cx="1282700" cy="32112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le 1"/>
          <p:cNvSpPr txBox="1">
            <a:spLocks/>
          </p:cNvSpPr>
          <p:nvPr/>
        </p:nvSpPr>
        <p:spPr>
          <a:xfrm>
            <a:off x="5029200" y="1428750"/>
            <a:ext cx="3581400" cy="44087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Convention &amp; festival based</a:t>
            </a:r>
            <a:endParaRPr lang="en-GB" sz="24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5029200" y="2024743"/>
            <a:ext cx="3581400" cy="44087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Public awareness</a:t>
            </a:r>
            <a:endParaRPr lang="en-GB" sz="24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5029200" y="3216728"/>
            <a:ext cx="3581400" cy="44087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Flyers, sample texts etc.</a:t>
            </a:r>
            <a:endParaRPr lang="en-GB" sz="20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5029200" y="2620736"/>
            <a:ext cx="3581400" cy="44087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Various academic levels</a:t>
            </a:r>
            <a:endParaRPr lang="en-GB" sz="20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73" name="Straight Connector 72"/>
          <p:cNvCxnSpPr>
            <a:stCxn id="65" idx="0"/>
            <a:endCxn id="63" idx="2"/>
          </p:cNvCxnSpPr>
          <p:nvPr/>
        </p:nvCxnSpPr>
        <p:spPr>
          <a:xfrm flipV="1">
            <a:off x="6819900" y="1869622"/>
            <a:ext cx="0" cy="15512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8" idx="0"/>
            <a:endCxn id="65" idx="2"/>
          </p:cNvCxnSpPr>
          <p:nvPr/>
        </p:nvCxnSpPr>
        <p:spPr>
          <a:xfrm flipV="1">
            <a:off x="6819900" y="2465615"/>
            <a:ext cx="0" cy="15512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7" idx="0"/>
            <a:endCxn id="68" idx="2"/>
          </p:cNvCxnSpPr>
          <p:nvPr/>
        </p:nvCxnSpPr>
        <p:spPr>
          <a:xfrm flipV="1">
            <a:off x="6819900" y="3061608"/>
            <a:ext cx="0" cy="15512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3" idx="0"/>
            <a:endCxn id="78" idx="2"/>
          </p:cNvCxnSpPr>
          <p:nvPr/>
        </p:nvCxnSpPr>
        <p:spPr>
          <a:xfrm flipV="1">
            <a:off x="6819900" y="1172029"/>
            <a:ext cx="0" cy="25672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itle 1"/>
          <p:cNvSpPr txBox="1">
            <a:spLocks/>
          </p:cNvSpPr>
          <p:nvPr/>
        </p:nvSpPr>
        <p:spPr>
          <a:xfrm>
            <a:off x="457200" y="4893128"/>
            <a:ext cx="3581400" cy="44087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Formally delineated </a:t>
            </a:r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body</a:t>
            </a:r>
            <a:endParaRPr lang="en-GB" sz="20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457200" y="4308928"/>
            <a:ext cx="3581400" cy="44087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Organised development</a:t>
            </a:r>
            <a:endParaRPr lang="en-GB" sz="20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85" name="Title 1"/>
          <p:cNvSpPr txBox="1">
            <a:spLocks/>
          </p:cNvSpPr>
          <p:nvPr/>
        </p:nvSpPr>
        <p:spPr>
          <a:xfrm>
            <a:off x="457200" y="3140528"/>
            <a:ext cx="3581400" cy="44087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Membership benefits</a:t>
            </a:r>
            <a:endParaRPr lang="en-GB" sz="20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457200" y="3724728"/>
            <a:ext cx="3581400" cy="44087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Coordinated funding bids</a:t>
            </a:r>
            <a:endParaRPr lang="en-GB" sz="20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88" name="Straight Connector 87"/>
          <p:cNvCxnSpPr>
            <a:stCxn id="87" idx="0"/>
            <a:endCxn id="85" idx="2"/>
          </p:cNvCxnSpPr>
          <p:nvPr/>
        </p:nvCxnSpPr>
        <p:spPr>
          <a:xfrm flipV="1">
            <a:off x="2247900" y="3581400"/>
            <a:ext cx="0" cy="14332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2" idx="0"/>
            <a:endCxn id="87" idx="2"/>
          </p:cNvCxnSpPr>
          <p:nvPr/>
        </p:nvCxnSpPr>
        <p:spPr>
          <a:xfrm flipV="1">
            <a:off x="2247900" y="4165600"/>
            <a:ext cx="0" cy="14332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0" idx="0"/>
            <a:endCxn id="82" idx="2"/>
          </p:cNvCxnSpPr>
          <p:nvPr/>
        </p:nvCxnSpPr>
        <p:spPr>
          <a:xfrm flipV="1">
            <a:off x="2247900" y="4749800"/>
            <a:ext cx="0" cy="14332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74" idx="0"/>
            <a:endCxn id="80" idx="2"/>
          </p:cNvCxnSpPr>
          <p:nvPr/>
        </p:nvCxnSpPr>
        <p:spPr>
          <a:xfrm flipV="1">
            <a:off x="2247900" y="5334000"/>
            <a:ext cx="0" cy="25037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5" idx="0"/>
          </p:cNvCxnSpPr>
          <p:nvPr/>
        </p:nvCxnSpPr>
        <p:spPr>
          <a:xfrm flipV="1">
            <a:off x="2247900" y="-76200"/>
            <a:ext cx="0" cy="321672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25718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8" grpId="0" animBg="1"/>
      <p:bldP spid="46" grpId="0" animBg="1"/>
      <p:bldP spid="49" grpId="0" animBg="1"/>
      <p:bldP spid="50" grpId="0" animBg="1"/>
      <p:bldP spid="51" grpId="0" animBg="1"/>
      <p:bldP spid="63" grpId="0" animBg="1"/>
      <p:bldP spid="65" grpId="0" animBg="1"/>
      <p:bldP spid="67" grpId="0" animBg="1"/>
      <p:bldP spid="68" grpId="0" animBg="1"/>
      <p:bldP spid="80" grpId="0" animBg="1"/>
      <p:bldP spid="82" grpId="0" animBg="1"/>
      <p:bldP spid="85" grpId="0" animBg="1"/>
      <p:bldP spid="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Straight Connector 95"/>
          <p:cNvCxnSpPr>
            <a:endCxn id="40" idx="2"/>
          </p:cNvCxnSpPr>
          <p:nvPr/>
        </p:nvCxnSpPr>
        <p:spPr>
          <a:xfrm flipV="1">
            <a:off x="2247900" y="943429"/>
            <a:ext cx="0" cy="599077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228600" y="228600"/>
            <a:ext cx="40386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What’s next?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924300" y="1295400"/>
            <a:ext cx="2324100" cy="5624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Recruitment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553200" y="533400"/>
            <a:ext cx="2520150" cy="4735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News Editor</a:t>
            </a:r>
            <a:endParaRPr lang="en-GB" sz="20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47" name="Straight Connector 46"/>
          <p:cNvCxnSpPr>
            <a:stCxn id="43" idx="1"/>
            <a:endCxn id="40" idx="2"/>
          </p:cNvCxnSpPr>
          <p:nvPr/>
        </p:nvCxnSpPr>
        <p:spPr>
          <a:xfrm flipH="1" flipV="1">
            <a:off x="2247900" y="943429"/>
            <a:ext cx="1676400" cy="63318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5" idx="1"/>
            <a:endCxn id="43" idx="3"/>
          </p:cNvCxnSpPr>
          <p:nvPr/>
        </p:nvCxnSpPr>
        <p:spPr>
          <a:xfrm flipH="1">
            <a:off x="6248400" y="770165"/>
            <a:ext cx="304800" cy="80645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1"/>
          <p:cNvSpPr txBox="1">
            <a:spLocks/>
          </p:cNvSpPr>
          <p:nvPr/>
        </p:nvSpPr>
        <p:spPr>
          <a:xfrm>
            <a:off x="6553200" y="1066800"/>
            <a:ext cx="2520150" cy="4735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Social Networker</a:t>
            </a:r>
            <a:endParaRPr lang="en-GB" sz="20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54" name="Straight Connector 53"/>
          <p:cNvCxnSpPr>
            <a:stCxn id="53" idx="1"/>
            <a:endCxn id="43" idx="3"/>
          </p:cNvCxnSpPr>
          <p:nvPr/>
        </p:nvCxnSpPr>
        <p:spPr>
          <a:xfrm flipH="1">
            <a:off x="6248400" y="1303565"/>
            <a:ext cx="304800" cy="27305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itle 1"/>
          <p:cNvSpPr txBox="1">
            <a:spLocks/>
          </p:cNvSpPr>
          <p:nvPr/>
        </p:nvSpPr>
        <p:spPr>
          <a:xfrm>
            <a:off x="6553200" y="1616529"/>
            <a:ext cx="2520150" cy="4735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Resource Developer</a:t>
            </a:r>
            <a:endParaRPr lang="en-GB" sz="20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61" name="Straight Connector 60"/>
          <p:cNvCxnSpPr>
            <a:stCxn id="57" idx="1"/>
            <a:endCxn id="43" idx="3"/>
          </p:cNvCxnSpPr>
          <p:nvPr/>
        </p:nvCxnSpPr>
        <p:spPr>
          <a:xfrm flipH="1" flipV="1">
            <a:off x="6248400" y="1576615"/>
            <a:ext cx="304800" cy="27667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6553200" y="2182587"/>
            <a:ext cx="2520150" cy="65314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Professional Body Developer</a:t>
            </a:r>
            <a:endParaRPr lang="en-GB" sz="20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66" name="Straight Connector 65"/>
          <p:cNvCxnSpPr>
            <a:stCxn id="64" idx="1"/>
            <a:endCxn id="43" idx="3"/>
          </p:cNvCxnSpPr>
          <p:nvPr/>
        </p:nvCxnSpPr>
        <p:spPr>
          <a:xfrm flipH="1" flipV="1">
            <a:off x="6248400" y="1576615"/>
            <a:ext cx="304800" cy="93254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71" idx="1"/>
            <a:endCxn id="40" idx="2"/>
          </p:cNvCxnSpPr>
          <p:nvPr/>
        </p:nvCxnSpPr>
        <p:spPr>
          <a:xfrm flipH="1" flipV="1">
            <a:off x="2247900" y="943429"/>
            <a:ext cx="1676400" cy="146866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>
            <a:off x="3924300" y="2057400"/>
            <a:ext cx="2324100" cy="709386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Awareness Events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3924300" y="2971800"/>
            <a:ext cx="2324100" cy="709386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Research Activity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81" name="Straight Connector 80"/>
          <p:cNvCxnSpPr>
            <a:stCxn id="77" idx="1"/>
            <a:endCxn id="40" idx="2"/>
          </p:cNvCxnSpPr>
          <p:nvPr/>
        </p:nvCxnSpPr>
        <p:spPr>
          <a:xfrm flipH="1" flipV="1">
            <a:off x="2247900" y="943429"/>
            <a:ext cx="1676400" cy="238306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itle 1"/>
          <p:cNvSpPr txBox="1">
            <a:spLocks/>
          </p:cNvSpPr>
          <p:nvPr/>
        </p:nvSpPr>
        <p:spPr>
          <a:xfrm>
            <a:off x="3924300" y="3929743"/>
            <a:ext cx="2324100" cy="5624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?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84" name="Straight Connector 83"/>
          <p:cNvCxnSpPr>
            <a:stCxn id="83" idx="1"/>
            <a:endCxn id="40" idx="2"/>
          </p:cNvCxnSpPr>
          <p:nvPr/>
        </p:nvCxnSpPr>
        <p:spPr>
          <a:xfrm flipH="1" flipV="1">
            <a:off x="2247900" y="943429"/>
            <a:ext cx="1676400" cy="326752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0" idx="1"/>
          </p:cNvCxnSpPr>
          <p:nvPr/>
        </p:nvCxnSpPr>
        <p:spPr>
          <a:xfrm flipH="1" flipV="1">
            <a:off x="-152400" y="586014"/>
            <a:ext cx="381000" cy="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98139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5" grpId="0" animBg="1"/>
      <p:bldP spid="53" grpId="0" animBg="1"/>
      <p:bldP spid="57" grpId="0" animBg="1"/>
      <p:bldP spid="64" grpId="0" animBg="1"/>
      <p:bldP spid="71" grpId="0" animBg="1"/>
      <p:bldP spid="77" grpId="0" animBg="1"/>
      <p:bldP spid="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/>
          <p:cNvCxnSpPr>
            <a:endCxn id="22" idx="3"/>
          </p:cNvCxnSpPr>
          <p:nvPr/>
        </p:nvCxnSpPr>
        <p:spPr>
          <a:xfrm flipH="1" flipV="1">
            <a:off x="6629400" y="586015"/>
            <a:ext cx="2590800" cy="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2590800" y="228600"/>
            <a:ext cx="40386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Get Involved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000250" y="1587500"/>
            <a:ext cx="5219700" cy="1371600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Comics Forum Website</a:t>
            </a:r>
          </a:p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http://comicsforum.org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000250" y="3187700"/>
            <a:ext cx="5219700" cy="1371600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Ian Hague</a:t>
            </a:r>
          </a:p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I.Hague@chi.ac.uk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29" name="Straight Connector 28"/>
          <p:cNvCxnSpPr>
            <a:stCxn id="27" idx="0"/>
            <a:endCxn id="22" idx="2"/>
          </p:cNvCxnSpPr>
          <p:nvPr/>
        </p:nvCxnSpPr>
        <p:spPr>
          <a:xfrm flipV="1">
            <a:off x="4610100" y="943429"/>
            <a:ext cx="0" cy="64407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8" idx="0"/>
            <a:endCxn id="27" idx="2"/>
          </p:cNvCxnSpPr>
          <p:nvPr/>
        </p:nvCxnSpPr>
        <p:spPr>
          <a:xfrm flipV="1">
            <a:off x="4610100" y="2959100"/>
            <a:ext cx="0" cy="2286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06868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009900"/>
            <a:ext cx="2819400" cy="838200"/>
          </a:xfrm>
          <a:ln w="6350" cap="sq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GB" sz="28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Journals</a:t>
            </a:r>
            <a:endParaRPr lang="en-GB" sz="28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-152400" y="3429000"/>
            <a:ext cx="32766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3124200" y="4724400"/>
            <a:ext cx="2819400" cy="838200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Degree Courses</a:t>
            </a:r>
            <a:endParaRPr lang="en-GB" sz="28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24200" y="1295400"/>
            <a:ext cx="2819400" cy="838200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Annual Conferences</a:t>
            </a:r>
            <a:endParaRPr lang="en-GB" sz="28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11" name="Straight Connector 10"/>
          <p:cNvCxnSpPr>
            <a:stCxn id="10" idx="2"/>
            <a:endCxn id="2" idx="0"/>
          </p:cNvCxnSpPr>
          <p:nvPr/>
        </p:nvCxnSpPr>
        <p:spPr>
          <a:xfrm>
            <a:off x="4533900" y="2133600"/>
            <a:ext cx="0" cy="8763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2"/>
            <a:endCxn id="9" idx="0"/>
          </p:cNvCxnSpPr>
          <p:nvPr/>
        </p:nvCxnSpPr>
        <p:spPr>
          <a:xfrm>
            <a:off x="4533900" y="3848100"/>
            <a:ext cx="0" cy="8763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6248400" y="2815732"/>
            <a:ext cx="2819400" cy="540000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7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Journal of Graphic Novels and Comics</a:t>
            </a:r>
            <a:endParaRPr lang="en-GB" sz="17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248400" y="3502265"/>
            <a:ext cx="2819400" cy="540000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7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International Journal of Comic Art</a:t>
            </a:r>
            <a:endParaRPr lang="en-GB" sz="17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248400" y="4875331"/>
            <a:ext cx="2819400" cy="540000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70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Mechademia</a:t>
            </a:r>
            <a:endParaRPr lang="en-GB" sz="17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248400" y="756133"/>
            <a:ext cx="2819400" cy="540000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7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European Comic Art</a:t>
            </a:r>
            <a:endParaRPr lang="en-GB" sz="17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248400" y="6248400"/>
            <a:ext cx="2819400" cy="540000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7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Studies in Comics</a:t>
            </a:r>
            <a:endParaRPr lang="en-GB" sz="17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248400" y="4188798"/>
            <a:ext cx="2819400" cy="540000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7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Sequential Art Narrative in Education</a:t>
            </a:r>
            <a:endParaRPr lang="en-GB" sz="17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248400" y="2129199"/>
            <a:ext cx="2819400" cy="540000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70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ImageText</a:t>
            </a:r>
            <a:endParaRPr lang="en-GB" sz="17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248400" y="1442666"/>
            <a:ext cx="2819400" cy="540000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7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Image [&amp;] Narrative</a:t>
            </a:r>
            <a:endParaRPr lang="en-GB" sz="17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248400" y="5561864"/>
            <a:ext cx="2819400" cy="540000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7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Scandinavian Journal of Comic Art</a:t>
            </a:r>
            <a:endParaRPr lang="en-GB" sz="17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248400" y="69600"/>
            <a:ext cx="2819400" cy="540000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7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Comics Grid</a:t>
            </a:r>
            <a:endParaRPr lang="en-GB" sz="17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4" name="Straight Connector 3"/>
          <p:cNvCxnSpPr>
            <a:stCxn id="2" idx="3"/>
            <a:endCxn id="24" idx="1"/>
          </p:cNvCxnSpPr>
          <p:nvPr/>
        </p:nvCxnSpPr>
        <p:spPr>
          <a:xfrm flipV="1">
            <a:off x="5943600" y="1712666"/>
            <a:ext cx="304800" cy="171633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1"/>
          <p:cNvSpPr txBox="1">
            <a:spLocks/>
          </p:cNvSpPr>
          <p:nvPr/>
        </p:nvSpPr>
        <p:spPr>
          <a:xfrm>
            <a:off x="76200" y="69600"/>
            <a:ext cx="2819400" cy="540000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7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Comics Forum</a:t>
            </a:r>
            <a:endParaRPr lang="en-GB" sz="17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76200" y="755400"/>
            <a:ext cx="2819400" cy="540000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International</a:t>
            </a:r>
            <a:r>
              <a:rPr lang="en-GB" sz="1500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 </a:t>
            </a:r>
            <a:r>
              <a:rPr lang="en-GB" sz="1500" i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Bande</a:t>
            </a:r>
            <a:r>
              <a:rPr lang="en-GB" sz="1500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 </a:t>
            </a:r>
            <a:r>
              <a:rPr lang="en-GB" sz="1500" i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Dessinée</a:t>
            </a:r>
            <a:r>
              <a:rPr lang="en-GB" sz="1500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 Society</a:t>
            </a:r>
            <a:r>
              <a:rPr lang="en-GB" sz="15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 Conference</a:t>
            </a:r>
            <a:endParaRPr lang="en-GB" sz="15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76200" y="1447800"/>
            <a:ext cx="2819400" cy="540000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7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International Comics Conference</a:t>
            </a:r>
            <a:endParaRPr lang="en-GB" sz="17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76200" y="2127000"/>
            <a:ext cx="2819400" cy="540000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7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Scottish Word and Image Group</a:t>
            </a:r>
            <a:endParaRPr lang="en-GB" sz="17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76200" y="2812800"/>
            <a:ext cx="2819400" cy="540000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7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Transitions</a:t>
            </a:r>
            <a:endParaRPr lang="en-GB" sz="17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52" name="Straight Connector 51"/>
          <p:cNvCxnSpPr>
            <a:stCxn id="2" idx="3"/>
            <a:endCxn id="26" idx="1"/>
          </p:cNvCxnSpPr>
          <p:nvPr/>
        </p:nvCxnSpPr>
        <p:spPr>
          <a:xfrm flipV="1">
            <a:off x="5943600" y="339600"/>
            <a:ext cx="304800" cy="3089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" idx="3"/>
            <a:endCxn id="20" idx="1"/>
          </p:cNvCxnSpPr>
          <p:nvPr/>
        </p:nvCxnSpPr>
        <p:spPr>
          <a:xfrm flipV="1">
            <a:off x="5943600" y="1026133"/>
            <a:ext cx="304800" cy="2402867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" idx="3"/>
            <a:endCxn id="23" idx="1"/>
          </p:cNvCxnSpPr>
          <p:nvPr/>
        </p:nvCxnSpPr>
        <p:spPr>
          <a:xfrm flipV="1">
            <a:off x="5943600" y="2399199"/>
            <a:ext cx="304800" cy="102980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" idx="3"/>
            <a:endCxn id="17" idx="1"/>
          </p:cNvCxnSpPr>
          <p:nvPr/>
        </p:nvCxnSpPr>
        <p:spPr>
          <a:xfrm flipV="1">
            <a:off x="5943600" y="3085732"/>
            <a:ext cx="304800" cy="34326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" idx="3"/>
            <a:endCxn id="18" idx="1"/>
          </p:cNvCxnSpPr>
          <p:nvPr/>
        </p:nvCxnSpPr>
        <p:spPr>
          <a:xfrm>
            <a:off x="5943600" y="3429000"/>
            <a:ext cx="304800" cy="34326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" idx="3"/>
            <a:endCxn id="22" idx="1"/>
          </p:cNvCxnSpPr>
          <p:nvPr/>
        </p:nvCxnSpPr>
        <p:spPr>
          <a:xfrm>
            <a:off x="5943600" y="3429000"/>
            <a:ext cx="304800" cy="102979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" idx="3"/>
            <a:endCxn id="19" idx="1"/>
          </p:cNvCxnSpPr>
          <p:nvPr/>
        </p:nvCxnSpPr>
        <p:spPr>
          <a:xfrm>
            <a:off x="5943600" y="3429000"/>
            <a:ext cx="304800" cy="171633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" idx="3"/>
            <a:endCxn id="25" idx="1"/>
          </p:cNvCxnSpPr>
          <p:nvPr/>
        </p:nvCxnSpPr>
        <p:spPr>
          <a:xfrm>
            <a:off x="5943600" y="3429000"/>
            <a:ext cx="304800" cy="240286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2" idx="3"/>
            <a:endCxn id="21" idx="1"/>
          </p:cNvCxnSpPr>
          <p:nvPr/>
        </p:nvCxnSpPr>
        <p:spPr>
          <a:xfrm>
            <a:off x="5943600" y="3429000"/>
            <a:ext cx="304800" cy="3089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10" idx="1"/>
            <a:endCxn id="49" idx="3"/>
          </p:cNvCxnSpPr>
          <p:nvPr/>
        </p:nvCxnSpPr>
        <p:spPr>
          <a:xfrm flipH="1">
            <a:off x="2895600" y="1714500"/>
            <a:ext cx="228600" cy="33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0" idx="1"/>
            <a:endCxn id="50" idx="3"/>
          </p:cNvCxnSpPr>
          <p:nvPr/>
        </p:nvCxnSpPr>
        <p:spPr>
          <a:xfrm flipH="1">
            <a:off x="2895600" y="1714500"/>
            <a:ext cx="228600" cy="6825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10" idx="1"/>
            <a:endCxn id="51" idx="3"/>
          </p:cNvCxnSpPr>
          <p:nvPr/>
        </p:nvCxnSpPr>
        <p:spPr>
          <a:xfrm flipH="1">
            <a:off x="2895600" y="1714500"/>
            <a:ext cx="228600" cy="13683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0" idx="1"/>
            <a:endCxn id="48" idx="3"/>
          </p:cNvCxnSpPr>
          <p:nvPr/>
        </p:nvCxnSpPr>
        <p:spPr>
          <a:xfrm flipH="1" flipV="1">
            <a:off x="2895600" y="1025400"/>
            <a:ext cx="228600" cy="6891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0" idx="1"/>
            <a:endCxn id="47" idx="3"/>
          </p:cNvCxnSpPr>
          <p:nvPr/>
        </p:nvCxnSpPr>
        <p:spPr>
          <a:xfrm flipH="1" flipV="1">
            <a:off x="2895600" y="339600"/>
            <a:ext cx="228600" cy="13749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76200" y="3505200"/>
            <a:ext cx="2819400" cy="540000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7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University of Dundee</a:t>
            </a:r>
            <a:endParaRPr lang="en-GB" sz="17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6200" y="4191000"/>
            <a:ext cx="2819400" cy="540000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70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Glyndŵr</a:t>
            </a:r>
            <a:r>
              <a:rPr lang="en-GB" sz="17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 University</a:t>
            </a:r>
            <a:endParaRPr lang="en-GB" sz="17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76200" y="4883400"/>
            <a:ext cx="2819400" cy="540000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7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University for the Creative Arts, Epsom</a:t>
            </a:r>
            <a:endParaRPr lang="en-GB" sz="17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76200" y="5562600"/>
            <a:ext cx="2819400" cy="540000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7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University of Staffordshire</a:t>
            </a:r>
            <a:endParaRPr lang="en-GB" sz="17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76200" y="6248400"/>
            <a:ext cx="2819400" cy="540000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7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Swindon College School of Art</a:t>
            </a:r>
            <a:endParaRPr lang="en-GB" sz="17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44" name="Straight Connector 43"/>
          <p:cNvCxnSpPr>
            <a:stCxn id="9" idx="1"/>
            <a:endCxn id="39" idx="3"/>
          </p:cNvCxnSpPr>
          <p:nvPr/>
        </p:nvCxnSpPr>
        <p:spPr>
          <a:xfrm flipH="1" flipV="1">
            <a:off x="2895600" y="3775200"/>
            <a:ext cx="228600" cy="13683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9" idx="1"/>
            <a:endCxn id="40" idx="3"/>
          </p:cNvCxnSpPr>
          <p:nvPr/>
        </p:nvCxnSpPr>
        <p:spPr>
          <a:xfrm flipH="1" flipV="1">
            <a:off x="2895600" y="4461000"/>
            <a:ext cx="228600" cy="6825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9" idx="1"/>
            <a:endCxn id="41" idx="3"/>
          </p:cNvCxnSpPr>
          <p:nvPr/>
        </p:nvCxnSpPr>
        <p:spPr>
          <a:xfrm flipH="1">
            <a:off x="2895600" y="5143500"/>
            <a:ext cx="228600" cy="99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9" idx="1"/>
            <a:endCxn id="42" idx="3"/>
          </p:cNvCxnSpPr>
          <p:nvPr/>
        </p:nvCxnSpPr>
        <p:spPr>
          <a:xfrm flipH="1">
            <a:off x="2895600" y="5143500"/>
            <a:ext cx="228600" cy="6891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9" idx="1"/>
            <a:endCxn id="43" idx="3"/>
          </p:cNvCxnSpPr>
          <p:nvPr/>
        </p:nvCxnSpPr>
        <p:spPr>
          <a:xfrm flipH="1">
            <a:off x="2895600" y="5143500"/>
            <a:ext cx="228600" cy="13749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47" idx="0"/>
          </p:cNvCxnSpPr>
          <p:nvPr/>
        </p:nvCxnSpPr>
        <p:spPr>
          <a:xfrm>
            <a:off x="1485900" y="-76200"/>
            <a:ext cx="0" cy="1458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8397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 txBox="1">
            <a:spLocks/>
          </p:cNvSpPr>
          <p:nvPr/>
        </p:nvSpPr>
        <p:spPr>
          <a:xfrm>
            <a:off x="1676400" y="275770"/>
            <a:ext cx="6629400" cy="12482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Comics Forum</a:t>
            </a:r>
            <a:endParaRPr lang="en-GB" sz="7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1485900" y="899884"/>
            <a:ext cx="0" cy="633911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47" idx="1"/>
          </p:cNvCxnSpPr>
          <p:nvPr/>
        </p:nvCxnSpPr>
        <p:spPr>
          <a:xfrm>
            <a:off x="1485900" y="899885"/>
            <a:ext cx="1905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/>
          <p:cNvSpPr txBox="1">
            <a:spLocks/>
          </p:cNvSpPr>
          <p:nvPr/>
        </p:nvSpPr>
        <p:spPr>
          <a:xfrm>
            <a:off x="1981200" y="2057400"/>
            <a:ext cx="16764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2009-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1981200" y="2939143"/>
            <a:ext cx="16764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2011-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4114800" y="2057400"/>
            <a:ext cx="40386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Conference Series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4114800" y="2939143"/>
            <a:ext cx="40386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Website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66" name="Straight Connector 65"/>
          <p:cNvCxnSpPr>
            <a:endCxn id="60" idx="0"/>
          </p:cNvCxnSpPr>
          <p:nvPr/>
        </p:nvCxnSpPr>
        <p:spPr>
          <a:xfrm>
            <a:off x="2819400" y="1523999"/>
            <a:ext cx="0" cy="53340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itle 1"/>
          <p:cNvSpPr txBox="1">
            <a:spLocks/>
          </p:cNvSpPr>
          <p:nvPr/>
        </p:nvSpPr>
        <p:spPr>
          <a:xfrm>
            <a:off x="1981200" y="3820886"/>
            <a:ext cx="16764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2011-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4114800" y="3820886"/>
            <a:ext cx="40386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Social Networking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81" name="Straight Connector 80"/>
          <p:cNvCxnSpPr>
            <a:stCxn id="60" idx="2"/>
            <a:endCxn id="61" idx="0"/>
          </p:cNvCxnSpPr>
          <p:nvPr/>
        </p:nvCxnSpPr>
        <p:spPr>
          <a:xfrm>
            <a:off x="2819400" y="2772229"/>
            <a:ext cx="0" cy="16691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61" idx="2"/>
            <a:endCxn id="69" idx="0"/>
          </p:cNvCxnSpPr>
          <p:nvPr/>
        </p:nvCxnSpPr>
        <p:spPr>
          <a:xfrm>
            <a:off x="2819400" y="3653972"/>
            <a:ext cx="0" cy="16691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60" idx="3"/>
            <a:endCxn id="62" idx="1"/>
          </p:cNvCxnSpPr>
          <p:nvPr/>
        </p:nvCxnSpPr>
        <p:spPr>
          <a:xfrm>
            <a:off x="3657600" y="2414815"/>
            <a:ext cx="45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64" idx="1"/>
            <a:endCxn id="61" idx="3"/>
          </p:cNvCxnSpPr>
          <p:nvPr/>
        </p:nvCxnSpPr>
        <p:spPr>
          <a:xfrm flipH="1">
            <a:off x="3657600" y="3296558"/>
            <a:ext cx="45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72" idx="1"/>
            <a:endCxn id="69" idx="3"/>
          </p:cNvCxnSpPr>
          <p:nvPr/>
        </p:nvCxnSpPr>
        <p:spPr>
          <a:xfrm flipH="1">
            <a:off x="3657600" y="4178301"/>
            <a:ext cx="45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62" idx="3"/>
          </p:cNvCxnSpPr>
          <p:nvPr/>
        </p:nvCxnSpPr>
        <p:spPr>
          <a:xfrm flipH="1">
            <a:off x="8153400" y="2414815"/>
            <a:ext cx="45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610600" y="-76200"/>
            <a:ext cx="0" cy="249101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86302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0" grpId="0" animBg="1"/>
      <p:bldP spid="61" grpId="0" animBg="1"/>
      <p:bldP spid="62" grpId="0" animBg="1"/>
      <p:bldP spid="64" grpId="0" animBg="1"/>
      <p:bldP spid="69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8610600" y="1371600"/>
            <a:ext cx="0" cy="56388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Academic\My Work\Conference Papers &amp; Talks\2012 - Comics Forum - The Plan\Comics Forum Po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37830"/>
            <a:ext cx="2057400" cy="291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cademic\My Work\Conference Papers &amp; Talks\2012 - Comics Forum - The Plan\A3Poster_Portrait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8270"/>
            <a:ext cx="2057400" cy="290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Academic\My Work\Conference Papers &amp; Talks\2012 - Comics Forum - The Plan\CF2011 - Poster F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62854"/>
            <a:ext cx="4267200" cy="301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>
            <a:stCxn id="9" idx="3"/>
          </p:cNvCxnSpPr>
          <p:nvPr/>
        </p:nvCxnSpPr>
        <p:spPr>
          <a:xfrm>
            <a:off x="4724400" y="1592915"/>
            <a:ext cx="3886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14600" y="61630"/>
            <a:ext cx="2209800" cy="3062570"/>
          </a:xfrm>
          <a:prstGeom prst="rect">
            <a:avLst/>
          </a:prstGeom>
          <a:noFill/>
          <a:ln w="6350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27000" y="61630"/>
            <a:ext cx="2209800" cy="3062570"/>
          </a:xfrm>
          <a:prstGeom prst="rect">
            <a:avLst/>
          </a:prstGeom>
          <a:noFill/>
          <a:ln w="6350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52400" y="3266546"/>
            <a:ext cx="4419600" cy="3210454"/>
          </a:xfrm>
          <a:prstGeom prst="rect">
            <a:avLst/>
          </a:prstGeom>
          <a:noFill/>
          <a:ln w="6350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/>
          <p:cNvCxnSpPr>
            <a:stCxn id="31" idx="3"/>
            <a:endCxn id="9" idx="1"/>
          </p:cNvCxnSpPr>
          <p:nvPr/>
        </p:nvCxnSpPr>
        <p:spPr>
          <a:xfrm>
            <a:off x="2336800" y="1592915"/>
            <a:ext cx="1778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1" idx="2"/>
          </p:cNvCxnSpPr>
          <p:nvPr/>
        </p:nvCxnSpPr>
        <p:spPr>
          <a:xfrm flipV="1">
            <a:off x="1231900" y="3124200"/>
            <a:ext cx="0" cy="14234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D:\Academic\My Work\Conference Papers &amp; Talks\2012 - Comics Forum - The Plan\CF2012 CF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56" y="1835587"/>
            <a:ext cx="3411689" cy="478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4876800" y="1752600"/>
            <a:ext cx="3581400" cy="4953000"/>
          </a:xfrm>
          <a:prstGeom prst="rect">
            <a:avLst/>
          </a:prstGeom>
          <a:noFill/>
          <a:ln w="6350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/>
          <p:cNvCxnSpPr>
            <a:endCxn id="32" idx="3"/>
          </p:cNvCxnSpPr>
          <p:nvPr/>
        </p:nvCxnSpPr>
        <p:spPr>
          <a:xfrm flipH="1">
            <a:off x="4572000" y="4871773"/>
            <a:ext cx="3048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le 1"/>
          <p:cNvSpPr txBox="1">
            <a:spLocks/>
          </p:cNvSpPr>
          <p:nvPr/>
        </p:nvSpPr>
        <p:spPr>
          <a:xfrm>
            <a:off x="4840514" y="656771"/>
            <a:ext cx="40386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Conference Series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9297450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2" grpId="0" animBg="1"/>
      <p:bldP spid="44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 txBox="1">
            <a:spLocks/>
          </p:cNvSpPr>
          <p:nvPr/>
        </p:nvSpPr>
        <p:spPr>
          <a:xfrm>
            <a:off x="1676400" y="275770"/>
            <a:ext cx="6629400" cy="12482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Comics Forum</a:t>
            </a:r>
            <a:endParaRPr lang="en-GB" sz="7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1485900" y="899884"/>
            <a:ext cx="0" cy="633911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47" idx="1"/>
          </p:cNvCxnSpPr>
          <p:nvPr/>
        </p:nvCxnSpPr>
        <p:spPr>
          <a:xfrm>
            <a:off x="1485900" y="899885"/>
            <a:ext cx="1905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/>
          <p:cNvSpPr txBox="1">
            <a:spLocks/>
          </p:cNvSpPr>
          <p:nvPr/>
        </p:nvSpPr>
        <p:spPr>
          <a:xfrm>
            <a:off x="1981200" y="2057400"/>
            <a:ext cx="16764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2009-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1981200" y="2939143"/>
            <a:ext cx="16764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2011-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4114800" y="2057400"/>
            <a:ext cx="40386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Conference Series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4114800" y="2939143"/>
            <a:ext cx="40386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Website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66" name="Straight Connector 65"/>
          <p:cNvCxnSpPr>
            <a:endCxn id="60" idx="0"/>
          </p:cNvCxnSpPr>
          <p:nvPr/>
        </p:nvCxnSpPr>
        <p:spPr>
          <a:xfrm>
            <a:off x="2819400" y="1523999"/>
            <a:ext cx="0" cy="53340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itle 1"/>
          <p:cNvSpPr txBox="1">
            <a:spLocks/>
          </p:cNvSpPr>
          <p:nvPr/>
        </p:nvSpPr>
        <p:spPr>
          <a:xfrm>
            <a:off x="1981200" y="3820886"/>
            <a:ext cx="16764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2011-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4114800" y="3820886"/>
            <a:ext cx="40386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Social Networking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81" name="Straight Connector 80"/>
          <p:cNvCxnSpPr>
            <a:stCxn id="60" idx="2"/>
            <a:endCxn id="61" idx="0"/>
          </p:cNvCxnSpPr>
          <p:nvPr/>
        </p:nvCxnSpPr>
        <p:spPr>
          <a:xfrm>
            <a:off x="2819400" y="2772229"/>
            <a:ext cx="0" cy="16691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61" idx="2"/>
            <a:endCxn id="69" idx="0"/>
          </p:cNvCxnSpPr>
          <p:nvPr/>
        </p:nvCxnSpPr>
        <p:spPr>
          <a:xfrm>
            <a:off x="2819400" y="3653972"/>
            <a:ext cx="0" cy="16691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60" idx="3"/>
            <a:endCxn id="62" idx="1"/>
          </p:cNvCxnSpPr>
          <p:nvPr/>
        </p:nvCxnSpPr>
        <p:spPr>
          <a:xfrm>
            <a:off x="3657600" y="2414815"/>
            <a:ext cx="45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64" idx="1"/>
            <a:endCxn id="61" idx="3"/>
          </p:cNvCxnSpPr>
          <p:nvPr/>
        </p:nvCxnSpPr>
        <p:spPr>
          <a:xfrm flipH="1">
            <a:off x="3657600" y="3296558"/>
            <a:ext cx="45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72" idx="1"/>
            <a:endCxn id="69" idx="3"/>
          </p:cNvCxnSpPr>
          <p:nvPr/>
        </p:nvCxnSpPr>
        <p:spPr>
          <a:xfrm flipH="1">
            <a:off x="3657600" y="4178301"/>
            <a:ext cx="45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62" idx="3"/>
          </p:cNvCxnSpPr>
          <p:nvPr/>
        </p:nvCxnSpPr>
        <p:spPr>
          <a:xfrm flipH="1">
            <a:off x="8153400" y="2414815"/>
            <a:ext cx="45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610600" y="-76200"/>
            <a:ext cx="0" cy="249101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64" idx="3"/>
          </p:cNvCxnSpPr>
          <p:nvPr/>
        </p:nvCxnSpPr>
        <p:spPr>
          <a:xfrm flipH="1">
            <a:off x="8153400" y="3296558"/>
            <a:ext cx="10668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477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stCxn id="22" idx="1"/>
          </p:cNvCxnSpPr>
          <p:nvPr/>
        </p:nvCxnSpPr>
        <p:spPr>
          <a:xfrm flipH="1" flipV="1">
            <a:off x="-304800" y="3296557"/>
            <a:ext cx="533400" cy="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228600" y="2939143"/>
            <a:ext cx="40386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Website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600" y="829128"/>
            <a:ext cx="2324100" cy="5624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Blog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8734" y="873578"/>
            <a:ext cx="1929600" cy="4735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Guest Articles</a:t>
            </a:r>
            <a:endParaRPr lang="en-GB" sz="20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745" y="1447800"/>
            <a:ext cx="1929600" cy="44087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Columns</a:t>
            </a:r>
            <a:endParaRPr lang="en-GB" sz="24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5311" y="76200"/>
            <a:ext cx="1929600" cy="685801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Comics Forum News</a:t>
            </a:r>
            <a:endParaRPr lang="en-GB" sz="20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8" name="Straight Connector 7"/>
          <p:cNvCxnSpPr>
            <a:stCxn id="4" idx="1"/>
            <a:endCxn id="7" idx="3"/>
          </p:cNvCxnSpPr>
          <p:nvPr/>
        </p:nvCxnSpPr>
        <p:spPr>
          <a:xfrm flipH="1" flipV="1">
            <a:off x="2154911" y="419101"/>
            <a:ext cx="359689" cy="69124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2"/>
            <a:endCxn id="22" idx="0"/>
          </p:cNvCxnSpPr>
          <p:nvPr/>
        </p:nvCxnSpPr>
        <p:spPr>
          <a:xfrm flipH="1">
            <a:off x="2247900" y="1391557"/>
            <a:ext cx="1428750" cy="154758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1"/>
            <a:endCxn id="6" idx="3"/>
          </p:cNvCxnSpPr>
          <p:nvPr/>
        </p:nvCxnSpPr>
        <p:spPr>
          <a:xfrm flipH="1">
            <a:off x="2143345" y="1110343"/>
            <a:ext cx="371255" cy="55789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3"/>
            <a:endCxn id="4" idx="1"/>
          </p:cNvCxnSpPr>
          <p:nvPr/>
        </p:nvCxnSpPr>
        <p:spPr>
          <a:xfrm>
            <a:off x="2148334" y="1110343"/>
            <a:ext cx="36626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4373336" y="1807935"/>
            <a:ext cx="2324100" cy="714830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Scholarly Resources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087507" y="1170213"/>
            <a:ext cx="1930400" cy="63772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Affiliate Conferences</a:t>
            </a:r>
            <a:endParaRPr lang="en-GB" sz="24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087507" y="1944914"/>
            <a:ext cx="1930400" cy="44087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Digital Texts</a:t>
            </a:r>
            <a:endParaRPr lang="en-GB" sz="24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087507" y="2522765"/>
            <a:ext cx="1930400" cy="66947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Scholar Directory</a:t>
            </a:r>
            <a:endParaRPr lang="en-GB" sz="24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32" name="Straight Connector 31"/>
          <p:cNvCxnSpPr>
            <a:stCxn id="27" idx="1"/>
            <a:endCxn id="22" idx="0"/>
          </p:cNvCxnSpPr>
          <p:nvPr/>
        </p:nvCxnSpPr>
        <p:spPr>
          <a:xfrm flipH="1">
            <a:off x="2247900" y="2165350"/>
            <a:ext cx="2125436" cy="77379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8" idx="1"/>
            <a:endCxn id="27" idx="3"/>
          </p:cNvCxnSpPr>
          <p:nvPr/>
        </p:nvCxnSpPr>
        <p:spPr>
          <a:xfrm flipH="1">
            <a:off x="6697436" y="1489074"/>
            <a:ext cx="390071" cy="67627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9" idx="1"/>
            <a:endCxn id="27" idx="3"/>
          </p:cNvCxnSpPr>
          <p:nvPr/>
        </p:nvCxnSpPr>
        <p:spPr>
          <a:xfrm flipH="1">
            <a:off x="6697436" y="2165350"/>
            <a:ext cx="39007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7" idx="3"/>
            <a:endCxn id="30" idx="1"/>
          </p:cNvCxnSpPr>
          <p:nvPr/>
        </p:nvCxnSpPr>
        <p:spPr>
          <a:xfrm>
            <a:off x="6697436" y="2165350"/>
            <a:ext cx="390071" cy="69215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/>
          <p:cNvSpPr txBox="1">
            <a:spLocks/>
          </p:cNvSpPr>
          <p:nvPr/>
        </p:nvSpPr>
        <p:spPr>
          <a:xfrm>
            <a:off x="381000" y="4237263"/>
            <a:ext cx="23241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Comics Forum 2012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3702050" y="4742541"/>
            <a:ext cx="23241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Comics Forum Archives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7043057" y="5821136"/>
            <a:ext cx="1930400" cy="66947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Website Archive</a:t>
            </a:r>
            <a:endParaRPr lang="en-GB" sz="24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2514600" y="5821136"/>
            <a:ext cx="1930400" cy="66947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Comics Forum 2010</a:t>
            </a:r>
            <a:endParaRPr lang="en-GB" sz="24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4760232" y="5821136"/>
            <a:ext cx="1930400" cy="66947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Comics Forum 2011</a:t>
            </a:r>
            <a:endParaRPr lang="en-GB" sz="24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228600" y="5821136"/>
            <a:ext cx="1930400" cy="66947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Comics Forum 2009</a:t>
            </a:r>
            <a:endParaRPr lang="en-GB" sz="24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50" name="Straight Connector 49"/>
          <p:cNvCxnSpPr>
            <a:stCxn id="22" idx="2"/>
            <a:endCxn id="44" idx="0"/>
          </p:cNvCxnSpPr>
          <p:nvPr/>
        </p:nvCxnSpPr>
        <p:spPr>
          <a:xfrm flipH="1">
            <a:off x="1543050" y="3653972"/>
            <a:ext cx="704850" cy="58329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2" idx="2"/>
            <a:endCxn id="45" idx="0"/>
          </p:cNvCxnSpPr>
          <p:nvPr/>
        </p:nvCxnSpPr>
        <p:spPr>
          <a:xfrm>
            <a:off x="2247900" y="3653972"/>
            <a:ext cx="2616200" cy="108856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5" idx="2"/>
            <a:endCxn id="49" idx="0"/>
          </p:cNvCxnSpPr>
          <p:nvPr/>
        </p:nvCxnSpPr>
        <p:spPr>
          <a:xfrm flipH="1">
            <a:off x="1193800" y="5457370"/>
            <a:ext cx="3670300" cy="36376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5" idx="2"/>
            <a:endCxn id="47" idx="0"/>
          </p:cNvCxnSpPr>
          <p:nvPr/>
        </p:nvCxnSpPr>
        <p:spPr>
          <a:xfrm flipH="1">
            <a:off x="3479800" y="5457370"/>
            <a:ext cx="1384300" cy="36376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5" idx="2"/>
            <a:endCxn id="48" idx="0"/>
          </p:cNvCxnSpPr>
          <p:nvPr/>
        </p:nvCxnSpPr>
        <p:spPr>
          <a:xfrm>
            <a:off x="4864100" y="5457370"/>
            <a:ext cx="861332" cy="36376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5" idx="2"/>
            <a:endCxn id="46" idx="0"/>
          </p:cNvCxnSpPr>
          <p:nvPr/>
        </p:nvCxnSpPr>
        <p:spPr>
          <a:xfrm>
            <a:off x="4864100" y="5457370"/>
            <a:ext cx="3144157" cy="36376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itle 1"/>
          <p:cNvSpPr txBox="1">
            <a:spLocks/>
          </p:cNvSpPr>
          <p:nvPr/>
        </p:nvSpPr>
        <p:spPr>
          <a:xfrm>
            <a:off x="7087507" y="3352800"/>
            <a:ext cx="1930400" cy="44087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Link Directory</a:t>
            </a:r>
            <a:endParaRPr lang="en-GB" sz="24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70" name="Straight Connector 69"/>
          <p:cNvCxnSpPr>
            <a:stCxn id="27" idx="3"/>
            <a:endCxn id="69" idx="1"/>
          </p:cNvCxnSpPr>
          <p:nvPr/>
        </p:nvCxnSpPr>
        <p:spPr>
          <a:xfrm>
            <a:off x="6697436" y="2165350"/>
            <a:ext cx="390071" cy="140788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itle 1"/>
          <p:cNvSpPr txBox="1">
            <a:spLocks/>
          </p:cNvSpPr>
          <p:nvPr/>
        </p:nvSpPr>
        <p:spPr>
          <a:xfrm>
            <a:off x="7087507" y="3891644"/>
            <a:ext cx="1930400" cy="604156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Mapping Project</a:t>
            </a:r>
            <a:endParaRPr lang="en-GB" sz="24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74" name="Straight Connector 73"/>
          <p:cNvCxnSpPr>
            <a:stCxn id="27" idx="3"/>
            <a:endCxn id="73" idx="1"/>
          </p:cNvCxnSpPr>
          <p:nvPr/>
        </p:nvCxnSpPr>
        <p:spPr>
          <a:xfrm>
            <a:off x="6697436" y="2165350"/>
            <a:ext cx="390071" cy="202837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>
            <a:off x="6690632" y="4818740"/>
            <a:ext cx="2324100" cy="5624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News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86" name="Straight Connector 85"/>
          <p:cNvCxnSpPr>
            <a:stCxn id="85" idx="1"/>
            <a:endCxn id="22" idx="3"/>
          </p:cNvCxnSpPr>
          <p:nvPr/>
        </p:nvCxnSpPr>
        <p:spPr>
          <a:xfrm flipH="1" flipV="1">
            <a:off x="4267200" y="3296558"/>
            <a:ext cx="2423432" cy="1803397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85" idx="3"/>
          </p:cNvCxnSpPr>
          <p:nvPr/>
        </p:nvCxnSpPr>
        <p:spPr>
          <a:xfrm flipH="1">
            <a:off x="9014732" y="5099954"/>
            <a:ext cx="281668" cy="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9646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5" grpId="0" animBg="1"/>
      <p:bldP spid="6" grpId="0" animBg="1"/>
      <p:bldP spid="7" grpId="0" animBg="1"/>
      <p:bldP spid="27" grpId="0" animBg="1"/>
      <p:bldP spid="28" grpId="0" animBg="1"/>
      <p:bldP spid="29" grpId="0" animBg="1"/>
      <p:bldP spid="3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69" grpId="0" animBg="1"/>
      <p:bldP spid="73" grpId="0" animBg="1"/>
      <p:bldP spid="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/>
          <p:cNvSpPr txBox="1">
            <a:spLocks/>
          </p:cNvSpPr>
          <p:nvPr/>
        </p:nvSpPr>
        <p:spPr>
          <a:xfrm>
            <a:off x="419100" y="2939143"/>
            <a:ext cx="2324100" cy="5624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News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 flipH="1">
            <a:off x="-152400" y="5099955"/>
            <a:ext cx="173355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 txBox="1">
            <a:spLocks/>
          </p:cNvSpPr>
          <p:nvPr/>
        </p:nvSpPr>
        <p:spPr>
          <a:xfrm>
            <a:off x="3619500" y="152400"/>
            <a:ext cx="2324100" cy="5624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Business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619500" y="1008224"/>
            <a:ext cx="2324100" cy="5624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Culture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3619500" y="1864048"/>
            <a:ext cx="2324100" cy="5624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Education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3619500" y="2719872"/>
            <a:ext cx="2324100" cy="5624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Jobs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3619500" y="3575696"/>
            <a:ext cx="2324100" cy="5624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Law &amp; Politics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3619500" y="4431520"/>
            <a:ext cx="2324100" cy="5624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Obituaries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3619500" y="5287344"/>
            <a:ext cx="2324100" cy="5624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Research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3619500" y="6143171"/>
            <a:ext cx="2324100" cy="5624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Technology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60" name="Straight Connector 59"/>
          <p:cNvCxnSpPr>
            <a:stCxn id="85" idx="2"/>
          </p:cNvCxnSpPr>
          <p:nvPr/>
        </p:nvCxnSpPr>
        <p:spPr>
          <a:xfrm>
            <a:off x="1581150" y="3501572"/>
            <a:ext cx="0" cy="159838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5" idx="3"/>
            <a:endCxn id="42" idx="1"/>
          </p:cNvCxnSpPr>
          <p:nvPr/>
        </p:nvCxnSpPr>
        <p:spPr>
          <a:xfrm flipV="1">
            <a:off x="2743200" y="433615"/>
            <a:ext cx="876300" cy="278674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85" idx="3"/>
            <a:endCxn id="43" idx="1"/>
          </p:cNvCxnSpPr>
          <p:nvPr/>
        </p:nvCxnSpPr>
        <p:spPr>
          <a:xfrm flipV="1">
            <a:off x="2743200" y="1289439"/>
            <a:ext cx="876300" cy="193091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85" idx="3"/>
            <a:endCxn id="51" idx="1"/>
          </p:cNvCxnSpPr>
          <p:nvPr/>
        </p:nvCxnSpPr>
        <p:spPr>
          <a:xfrm flipV="1">
            <a:off x="2743200" y="2145263"/>
            <a:ext cx="876300" cy="107509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5" idx="3"/>
            <a:endCxn id="52" idx="1"/>
          </p:cNvCxnSpPr>
          <p:nvPr/>
        </p:nvCxnSpPr>
        <p:spPr>
          <a:xfrm flipV="1">
            <a:off x="2743200" y="3001087"/>
            <a:ext cx="876300" cy="21927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85" idx="3"/>
            <a:endCxn id="54" idx="1"/>
          </p:cNvCxnSpPr>
          <p:nvPr/>
        </p:nvCxnSpPr>
        <p:spPr>
          <a:xfrm>
            <a:off x="2743200" y="3220358"/>
            <a:ext cx="876300" cy="63655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85" idx="3"/>
            <a:endCxn id="55" idx="1"/>
          </p:cNvCxnSpPr>
          <p:nvPr/>
        </p:nvCxnSpPr>
        <p:spPr>
          <a:xfrm>
            <a:off x="2743200" y="3220358"/>
            <a:ext cx="876300" cy="1492377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85" idx="3"/>
            <a:endCxn id="57" idx="1"/>
          </p:cNvCxnSpPr>
          <p:nvPr/>
        </p:nvCxnSpPr>
        <p:spPr>
          <a:xfrm>
            <a:off x="2743200" y="3220358"/>
            <a:ext cx="876300" cy="234820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85" idx="3"/>
            <a:endCxn id="58" idx="1"/>
          </p:cNvCxnSpPr>
          <p:nvPr/>
        </p:nvCxnSpPr>
        <p:spPr>
          <a:xfrm>
            <a:off x="2743200" y="3220358"/>
            <a:ext cx="876300" cy="320402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itle 1"/>
          <p:cNvSpPr txBox="1">
            <a:spLocks/>
          </p:cNvSpPr>
          <p:nvPr/>
        </p:nvSpPr>
        <p:spPr>
          <a:xfrm>
            <a:off x="6515100" y="4914382"/>
            <a:ext cx="2324100" cy="5624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CFPs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6515100" y="5685971"/>
            <a:ext cx="2324100" cy="5624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Publications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81" name="Straight Connector 80"/>
          <p:cNvCxnSpPr>
            <a:stCxn id="57" idx="3"/>
            <a:endCxn id="79" idx="1"/>
          </p:cNvCxnSpPr>
          <p:nvPr/>
        </p:nvCxnSpPr>
        <p:spPr>
          <a:xfrm flipV="1">
            <a:off x="5943600" y="5195597"/>
            <a:ext cx="571500" cy="37296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80" idx="1"/>
            <a:endCxn id="57" idx="3"/>
          </p:cNvCxnSpPr>
          <p:nvPr/>
        </p:nvCxnSpPr>
        <p:spPr>
          <a:xfrm flipH="1" flipV="1">
            <a:off x="5943600" y="5568559"/>
            <a:ext cx="571500" cy="398627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6309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42" grpId="0" animBg="1"/>
      <p:bldP spid="43" grpId="0" animBg="1"/>
      <p:bldP spid="51" grpId="0" animBg="1"/>
      <p:bldP spid="52" grpId="0" animBg="1"/>
      <p:bldP spid="54" grpId="0" animBg="1"/>
      <p:bldP spid="55" grpId="0" animBg="1"/>
      <p:bldP spid="57" grpId="0" animBg="1"/>
      <p:bldP spid="58" grpId="0" animBg="1"/>
      <p:bldP spid="79" grpId="0" animBg="1"/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stCxn id="22" idx="1"/>
          </p:cNvCxnSpPr>
          <p:nvPr/>
        </p:nvCxnSpPr>
        <p:spPr>
          <a:xfrm flipH="1" flipV="1">
            <a:off x="-304800" y="3296557"/>
            <a:ext cx="533400" cy="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228600" y="2939143"/>
            <a:ext cx="40386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Website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600" y="829128"/>
            <a:ext cx="2324100" cy="5624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Blog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8734" y="873578"/>
            <a:ext cx="1929600" cy="4735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Guest Articles</a:t>
            </a:r>
            <a:endParaRPr lang="en-GB" sz="20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745" y="1447800"/>
            <a:ext cx="1929600" cy="44087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Columns</a:t>
            </a:r>
            <a:endParaRPr lang="en-GB" sz="24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5311" y="76200"/>
            <a:ext cx="1929600" cy="685801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Comics Forum News</a:t>
            </a:r>
            <a:endParaRPr lang="en-GB" sz="20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8" name="Straight Connector 7"/>
          <p:cNvCxnSpPr>
            <a:stCxn id="4" idx="1"/>
            <a:endCxn id="7" idx="3"/>
          </p:cNvCxnSpPr>
          <p:nvPr/>
        </p:nvCxnSpPr>
        <p:spPr>
          <a:xfrm flipH="1" flipV="1">
            <a:off x="2154911" y="419101"/>
            <a:ext cx="359689" cy="69124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2"/>
            <a:endCxn id="22" idx="0"/>
          </p:cNvCxnSpPr>
          <p:nvPr/>
        </p:nvCxnSpPr>
        <p:spPr>
          <a:xfrm flipH="1">
            <a:off x="2247900" y="1391557"/>
            <a:ext cx="1428750" cy="154758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1"/>
            <a:endCxn id="6" idx="3"/>
          </p:cNvCxnSpPr>
          <p:nvPr/>
        </p:nvCxnSpPr>
        <p:spPr>
          <a:xfrm flipH="1">
            <a:off x="2143345" y="1110343"/>
            <a:ext cx="371255" cy="55789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3"/>
            <a:endCxn id="4" idx="1"/>
          </p:cNvCxnSpPr>
          <p:nvPr/>
        </p:nvCxnSpPr>
        <p:spPr>
          <a:xfrm>
            <a:off x="2148334" y="1110343"/>
            <a:ext cx="36626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4373336" y="1807935"/>
            <a:ext cx="2324100" cy="714830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Scholarly Resources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087507" y="1170213"/>
            <a:ext cx="1930400" cy="63772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Affiliate Conferences</a:t>
            </a:r>
            <a:endParaRPr lang="en-GB" sz="24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087507" y="1944914"/>
            <a:ext cx="1930400" cy="44087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Digital Texts</a:t>
            </a:r>
            <a:endParaRPr lang="en-GB" sz="24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087507" y="2522765"/>
            <a:ext cx="1930400" cy="66947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Scholar Directory</a:t>
            </a:r>
            <a:endParaRPr lang="en-GB" sz="24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32" name="Straight Connector 31"/>
          <p:cNvCxnSpPr>
            <a:stCxn id="27" idx="1"/>
            <a:endCxn id="22" idx="0"/>
          </p:cNvCxnSpPr>
          <p:nvPr/>
        </p:nvCxnSpPr>
        <p:spPr>
          <a:xfrm flipH="1">
            <a:off x="2247900" y="2165350"/>
            <a:ext cx="2125436" cy="77379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8" idx="1"/>
            <a:endCxn id="27" idx="3"/>
          </p:cNvCxnSpPr>
          <p:nvPr/>
        </p:nvCxnSpPr>
        <p:spPr>
          <a:xfrm flipH="1">
            <a:off x="6697436" y="1489074"/>
            <a:ext cx="390071" cy="67627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9" idx="1"/>
            <a:endCxn id="27" idx="3"/>
          </p:cNvCxnSpPr>
          <p:nvPr/>
        </p:nvCxnSpPr>
        <p:spPr>
          <a:xfrm flipH="1">
            <a:off x="6697436" y="2165350"/>
            <a:ext cx="39007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7" idx="3"/>
            <a:endCxn id="30" idx="1"/>
          </p:cNvCxnSpPr>
          <p:nvPr/>
        </p:nvCxnSpPr>
        <p:spPr>
          <a:xfrm>
            <a:off x="6697436" y="2165350"/>
            <a:ext cx="390071" cy="69215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/>
          <p:cNvSpPr txBox="1">
            <a:spLocks/>
          </p:cNvSpPr>
          <p:nvPr/>
        </p:nvSpPr>
        <p:spPr>
          <a:xfrm>
            <a:off x="381000" y="4237263"/>
            <a:ext cx="23241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Comics Forum 2012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3702050" y="4742541"/>
            <a:ext cx="23241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Comics Forum Archives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7043057" y="5821136"/>
            <a:ext cx="1930400" cy="66947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Website Archive</a:t>
            </a:r>
            <a:endParaRPr lang="en-GB" sz="24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2514600" y="5821136"/>
            <a:ext cx="1930400" cy="66947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Comics Forum 2010</a:t>
            </a:r>
            <a:endParaRPr lang="en-GB" sz="24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4760232" y="5821136"/>
            <a:ext cx="1930400" cy="66947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Comics Forum 2011</a:t>
            </a:r>
            <a:endParaRPr lang="en-GB" sz="24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228600" y="5821136"/>
            <a:ext cx="1930400" cy="66947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Comics Forum 2009</a:t>
            </a:r>
            <a:endParaRPr lang="en-GB" sz="24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50" name="Straight Connector 49"/>
          <p:cNvCxnSpPr>
            <a:stCxn id="22" idx="2"/>
            <a:endCxn id="44" idx="0"/>
          </p:cNvCxnSpPr>
          <p:nvPr/>
        </p:nvCxnSpPr>
        <p:spPr>
          <a:xfrm flipH="1">
            <a:off x="1543050" y="3653972"/>
            <a:ext cx="704850" cy="58329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2" idx="2"/>
            <a:endCxn id="45" idx="0"/>
          </p:cNvCxnSpPr>
          <p:nvPr/>
        </p:nvCxnSpPr>
        <p:spPr>
          <a:xfrm>
            <a:off x="2247900" y="3653972"/>
            <a:ext cx="2616200" cy="108856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5" idx="2"/>
            <a:endCxn id="49" idx="0"/>
          </p:cNvCxnSpPr>
          <p:nvPr/>
        </p:nvCxnSpPr>
        <p:spPr>
          <a:xfrm flipH="1">
            <a:off x="1193800" y="5457370"/>
            <a:ext cx="3670300" cy="36376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5" idx="2"/>
            <a:endCxn id="47" idx="0"/>
          </p:cNvCxnSpPr>
          <p:nvPr/>
        </p:nvCxnSpPr>
        <p:spPr>
          <a:xfrm flipH="1">
            <a:off x="3479800" y="5457370"/>
            <a:ext cx="1384300" cy="36376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5" idx="2"/>
            <a:endCxn id="48" idx="0"/>
          </p:cNvCxnSpPr>
          <p:nvPr/>
        </p:nvCxnSpPr>
        <p:spPr>
          <a:xfrm>
            <a:off x="4864100" y="5457370"/>
            <a:ext cx="861332" cy="36376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5" idx="2"/>
            <a:endCxn id="46" idx="0"/>
          </p:cNvCxnSpPr>
          <p:nvPr/>
        </p:nvCxnSpPr>
        <p:spPr>
          <a:xfrm>
            <a:off x="4864100" y="5457370"/>
            <a:ext cx="3144157" cy="36376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itle 1"/>
          <p:cNvSpPr txBox="1">
            <a:spLocks/>
          </p:cNvSpPr>
          <p:nvPr/>
        </p:nvSpPr>
        <p:spPr>
          <a:xfrm>
            <a:off x="7087507" y="3352800"/>
            <a:ext cx="1930400" cy="440872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Link Directory</a:t>
            </a:r>
            <a:endParaRPr lang="en-GB" sz="24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70" name="Straight Connector 69"/>
          <p:cNvCxnSpPr>
            <a:stCxn id="27" idx="3"/>
            <a:endCxn id="69" idx="1"/>
          </p:cNvCxnSpPr>
          <p:nvPr/>
        </p:nvCxnSpPr>
        <p:spPr>
          <a:xfrm>
            <a:off x="6697436" y="2165350"/>
            <a:ext cx="390071" cy="140788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itle 1"/>
          <p:cNvSpPr txBox="1">
            <a:spLocks/>
          </p:cNvSpPr>
          <p:nvPr/>
        </p:nvSpPr>
        <p:spPr>
          <a:xfrm>
            <a:off x="7087507" y="3891644"/>
            <a:ext cx="1930400" cy="604156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Mapping Project</a:t>
            </a:r>
            <a:endParaRPr lang="en-GB" sz="24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74" name="Straight Connector 73"/>
          <p:cNvCxnSpPr>
            <a:stCxn id="27" idx="3"/>
            <a:endCxn id="73" idx="1"/>
          </p:cNvCxnSpPr>
          <p:nvPr/>
        </p:nvCxnSpPr>
        <p:spPr>
          <a:xfrm>
            <a:off x="6697436" y="2165350"/>
            <a:ext cx="390071" cy="202837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>
            <a:off x="6690632" y="4818740"/>
            <a:ext cx="2324100" cy="5624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News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86" name="Straight Connector 85"/>
          <p:cNvCxnSpPr>
            <a:stCxn id="85" idx="1"/>
            <a:endCxn id="22" idx="3"/>
          </p:cNvCxnSpPr>
          <p:nvPr/>
        </p:nvCxnSpPr>
        <p:spPr>
          <a:xfrm flipH="1" flipV="1">
            <a:off x="4267200" y="3296558"/>
            <a:ext cx="2423432" cy="1803397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85" idx="3"/>
          </p:cNvCxnSpPr>
          <p:nvPr/>
        </p:nvCxnSpPr>
        <p:spPr>
          <a:xfrm flipH="1">
            <a:off x="9014732" y="5099954"/>
            <a:ext cx="281668" cy="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00467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 txBox="1">
            <a:spLocks/>
          </p:cNvSpPr>
          <p:nvPr/>
        </p:nvSpPr>
        <p:spPr>
          <a:xfrm>
            <a:off x="1676400" y="275770"/>
            <a:ext cx="6629400" cy="12482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Comics Forum</a:t>
            </a:r>
            <a:endParaRPr lang="en-GB" sz="7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1485900" y="899884"/>
            <a:ext cx="0" cy="633911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47" idx="1"/>
          </p:cNvCxnSpPr>
          <p:nvPr/>
        </p:nvCxnSpPr>
        <p:spPr>
          <a:xfrm>
            <a:off x="1485900" y="899885"/>
            <a:ext cx="1905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/>
          <p:cNvSpPr txBox="1">
            <a:spLocks/>
          </p:cNvSpPr>
          <p:nvPr/>
        </p:nvSpPr>
        <p:spPr>
          <a:xfrm>
            <a:off x="1981200" y="2057400"/>
            <a:ext cx="16764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2009-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1981200" y="2939143"/>
            <a:ext cx="16764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2011-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4114800" y="2057400"/>
            <a:ext cx="40386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Conference Series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4114800" y="2939143"/>
            <a:ext cx="40386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Website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66" name="Straight Connector 65"/>
          <p:cNvCxnSpPr>
            <a:endCxn id="60" idx="0"/>
          </p:cNvCxnSpPr>
          <p:nvPr/>
        </p:nvCxnSpPr>
        <p:spPr>
          <a:xfrm>
            <a:off x="2819400" y="1523999"/>
            <a:ext cx="0" cy="53340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itle 1"/>
          <p:cNvSpPr txBox="1">
            <a:spLocks/>
          </p:cNvSpPr>
          <p:nvPr/>
        </p:nvSpPr>
        <p:spPr>
          <a:xfrm>
            <a:off x="1981200" y="3820886"/>
            <a:ext cx="16764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2011-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1981200" y="5584371"/>
            <a:ext cx="16764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?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4114800" y="3820886"/>
            <a:ext cx="40386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Social Networking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4114800" y="5584371"/>
            <a:ext cx="40386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Professional Body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1981200" y="4702629"/>
            <a:ext cx="16764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2012-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4114800" y="4702629"/>
            <a:ext cx="4038600" cy="714829"/>
          </a:xfrm>
          <a:prstGeom prst="rect">
            <a:avLst/>
          </a:prstGeom>
          <a:ln w="6350" cap="sq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Righteous" pitchFamily="2" charset="0"/>
                <a:cs typeface="Aharoni" pitchFamily="2" charset="-79"/>
              </a:rPr>
              <a:t>Awareness Events</a:t>
            </a:r>
            <a:endParaRPr lang="en-GB" sz="320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latin typeface="Righteous" pitchFamily="2" charset="0"/>
              <a:cs typeface="Aharoni" pitchFamily="2" charset="-79"/>
            </a:endParaRPr>
          </a:p>
        </p:txBody>
      </p:sp>
      <p:cxnSp>
        <p:nvCxnSpPr>
          <p:cNvPr id="81" name="Straight Connector 80"/>
          <p:cNvCxnSpPr>
            <a:stCxn id="60" idx="2"/>
            <a:endCxn id="61" idx="0"/>
          </p:cNvCxnSpPr>
          <p:nvPr/>
        </p:nvCxnSpPr>
        <p:spPr>
          <a:xfrm>
            <a:off x="2819400" y="2772229"/>
            <a:ext cx="0" cy="16691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61" idx="2"/>
            <a:endCxn id="69" idx="0"/>
          </p:cNvCxnSpPr>
          <p:nvPr/>
        </p:nvCxnSpPr>
        <p:spPr>
          <a:xfrm>
            <a:off x="2819400" y="3653972"/>
            <a:ext cx="0" cy="16691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9" idx="2"/>
            <a:endCxn id="77" idx="0"/>
          </p:cNvCxnSpPr>
          <p:nvPr/>
        </p:nvCxnSpPr>
        <p:spPr>
          <a:xfrm>
            <a:off x="2819400" y="4535715"/>
            <a:ext cx="0" cy="16691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7" idx="2"/>
            <a:endCxn id="71" idx="0"/>
          </p:cNvCxnSpPr>
          <p:nvPr/>
        </p:nvCxnSpPr>
        <p:spPr>
          <a:xfrm>
            <a:off x="2819400" y="5417458"/>
            <a:ext cx="0" cy="16691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60" idx="3"/>
            <a:endCxn id="62" idx="1"/>
          </p:cNvCxnSpPr>
          <p:nvPr/>
        </p:nvCxnSpPr>
        <p:spPr>
          <a:xfrm>
            <a:off x="3657600" y="2414815"/>
            <a:ext cx="45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64" idx="1"/>
            <a:endCxn id="61" idx="3"/>
          </p:cNvCxnSpPr>
          <p:nvPr/>
        </p:nvCxnSpPr>
        <p:spPr>
          <a:xfrm flipH="1">
            <a:off x="3657600" y="3296558"/>
            <a:ext cx="45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72" idx="1"/>
            <a:endCxn id="69" idx="3"/>
          </p:cNvCxnSpPr>
          <p:nvPr/>
        </p:nvCxnSpPr>
        <p:spPr>
          <a:xfrm flipH="1">
            <a:off x="3657600" y="4178301"/>
            <a:ext cx="45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78" idx="1"/>
            <a:endCxn id="77" idx="3"/>
          </p:cNvCxnSpPr>
          <p:nvPr/>
        </p:nvCxnSpPr>
        <p:spPr>
          <a:xfrm flipH="1">
            <a:off x="3657600" y="5060044"/>
            <a:ext cx="45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74" idx="1"/>
            <a:endCxn id="71" idx="3"/>
          </p:cNvCxnSpPr>
          <p:nvPr/>
        </p:nvCxnSpPr>
        <p:spPr>
          <a:xfrm flipH="1">
            <a:off x="3657600" y="5941786"/>
            <a:ext cx="45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62" idx="3"/>
          </p:cNvCxnSpPr>
          <p:nvPr/>
        </p:nvCxnSpPr>
        <p:spPr>
          <a:xfrm flipH="1">
            <a:off x="8153400" y="2414815"/>
            <a:ext cx="45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610600" y="-76200"/>
            <a:ext cx="0" cy="249101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64" idx="3"/>
          </p:cNvCxnSpPr>
          <p:nvPr/>
        </p:nvCxnSpPr>
        <p:spPr>
          <a:xfrm flipH="1">
            <a:off x="8153400" y="3296558"/>
            <a:ext cx="10668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7" idx="1"/>
          </p:cNvCxnSpPr>
          <p:nvPr/>
        </p:nvCxnSpPr>
        <p:spPr>
          <a:xfrm flipH="1" flipV="1">
            <a:off x="-152400" y="5060043"/>
            <a:ext cx="2133600" cy="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1" idx="1"/>
          </p:cNvCxnSpPr>
          <p:nvPr/>
        </p:nvCxnSpPr>
        <p:spPr>
          <a:xfrm flipH="1" flipV="1">
            <a:off x="-152400" y="5941785"/>
            <a:ext cx="2133600" cy="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9" idx="1"/>
          </p:cNvCxnSpPr>
          <p:nvPr/>
        </p:nvCxnSpPr>
        <p:spPr>
          <a:xfrm flipH="1" flipV="1">
            <a:off x="-152400" y="4178300"/>
            <a:ext cx="2133600" cy="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7779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4" grpId="0" animBg="1"/>
      <p:bldP spid="77" grpId="0" animBg="1"/>
      <p:bldP spid="7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277</Words>
  <Application>Microsoft Office PowerPoint</Application>
  <PresentationFormat>On-screen Show (4:3)</PresentationFormat>
  <Paragraphs>128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Comics Forum: The Plan</vt:lpstr>
      <vt:lpstr>Journals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Comics Forum: The Plan</dc:title>
  <dc:creator>Ian</dc:creator>
  <cp:lastModifiedBy>Ian Hague</cp:lastModifiedBy>
  <cp:revision>45</cp:revision>
  <dcterms:created xsi:type="dcterms:W3CDTF">2006-08-16T00:00:00Z</dcterms:created>
  <dcterms:modified xsi:type="dcterms:W3CDTF">2012-06-26T08:37:09Z</dcterms:modified>
</cp:coreProperties>
</file>