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2" r:id="rId4"/>
    <p:sldId id="264" r:id="rId5"/>
    <p:sldId id="263" r:id="rId6"/>
    <p:sldId id="259" r:id="rId7"/>
    <p:sldId id="260" r:id="rId8"/>
    <p:sldId id="265" r:id="rId9"/>
    <p:sldId id="256" r:id="rId10"/>
    <p:sldId id="257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06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14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0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4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08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6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21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5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73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16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80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4234-4115-4182-A077-E087F2065C17}" type="datetimeFigureOut">
              <a:rPr lang="en-GB" smtClean="0"/>
              <a:t>23/04/2015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FACEF-40A5-4547-9035-9DD38E29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9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74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9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523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2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82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6446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58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82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580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9825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0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Hague</dc:creator>
  <cp:lastModifiedBy>Ian Hague</cp:lastModifiedBy>
  <cp:revision>14</cp:revision>
  <dcterms:created xsi:type="dcterms:W3CDTF">2015-04-18T11:47:14Z</dcterms:created>
  <dcterms:modified xsi:type="dcterms:W3CDTF">2015-04-23T09:50:35Z</dcterms:modified>
</cp:coreProperties>
</file>