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/>
    <p:restoredTop sz="94649"/>
  </p:normalViewPr>
  <p:slideViewPr>
    <p:cSldViewPr snapToGrid="0" snapToObjects="1">
      <p:cViewPr varScale="1">
        <p:scale>
          <a:sx n="135" d="100"/>
          <a:sy n="135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8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9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0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4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3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E9032-4454-1C42-B051-10A49F195FE9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3258D-42B3-0647-894C-5C64C1780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4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0025" y="2092750"/>
            <a:ext cx="6023728" cy="2413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425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035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6486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00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073" y="3582186"/>
            <a:ext cx="1593130" cy="707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69064" y="3582186"/>
            <a:ext cx="3186259" cy="707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135333" y="3582186"/>
            <a:ext cx="2300140" cy="82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0163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840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7925" y="424207"/>
            <a:ext cx="2903455" cy="126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83085" y="2300141"/>
            <a:ext cx="3054284" cy="126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83085" y="3968686"/>
            <a:ext cx="3054284" cy="126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83085" y="5571240"/>
            <a:ext cx="3054284" cy="1140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39025" y="339365"/>
            <a:ext cx="2073899" cy="115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39025" y="2300141"/>
            <a:ext cx="2073899" cy="115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97245" y="3968686"/>
            <a:ext cx="1348033" cy="126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9857" y="5599521"/>
            <a:ext cx="1725104" cy="1258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18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7274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Hague</dc:creator>
  <cp:lastModifiedBy>Ian Hague</cp:lastModifiedBy>
  <cp:revision>9</cp:revision>
  <dcterms:created xsi:type="dcterms:W3CDTF">2016-05-30T19:29:42Z</dcterms:created>
  <dcterms:modified xsi:type="dcterms:W3CDTF">2016-05-31T20:07:33Z</dcterms:modified>
</cp:coreProperties>
</file>