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85" r:id="rId2"/>
    <p:sldId id="271" r:id="rId3"/>
    <p:sldId id="277" r:id="rId4"/>
    <p:sldId id="257" r:id="rId5"/>
    <p:sldId id="275" r:id="rId6"/>
    <p:sldId id="276" r:id="rId7"/>
    <p:sldId id="258" r:id="rId8"/>
    <p:sldId id="259" r:id="rId9"/>
    <p:sldId id="272" r:id="rId10"/>
    <p:sldId id="284" r:id="rId11"/>
    <p:sldId id="261" r:id="rId12"/>
    <p:sldId id="283" r:id="rId13"/>
    <p:sldId id="278" r:id="rId14"/>
    <p:sldId id="274" r:id="rId15"/>
    <p:sldId id="273" r:id="rId16"/>
    <p:sldId id="260" r:id="rId17"/>
    <p:sldId id="266" r:id="rId18"/>
    <p:sldId id="267" r:id="rId19"/>
    <p:sldId id="263" r:id="rId20"/>
    <p:sldId id="265" r:id="rId21"/>
    <p:sldId id="264" r:id="rId22"/>
    <p:sldId id="279" r:id="rId23"/>
    <p:sldId id="262" r:id="rId24"/>
    <p:sldId id="268" r:id="rId25"/>
    <p:sldId id="269" r:id="rId26"/>
    <p:sldId id="270" r:id="rId27"/>
    <p:sldId id="280" r:id="rId28"/>
    <p:sldId id="281" r:id="rId29"/>
    <p:sldId id="286" r:id="rId30"/>
    <p:sldId id="28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BA820A-93A1-FB4A-A717-3BE49CF563A1}" v="47" dt="2025-06-28T19:55:45.0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4"/>
    <p:restoredTop sz="94681"/>
  </p:normalViewPr>
  <p:slideViewPr>
    <p:cSldViewPr snapToGrid="0">
      <p:cViewPr varScale="1">
        <p:scale>
          <a:sx n="111" d="100"/>
          <a:sy n="111" d="100"/>
        </p:scale>
        <p:origin x="52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an Hague" userId="e7af0ac4-eba4-4e6b-9853-0d7157341e75" providerId="ADAL" clId="{97BA820A-93A1-FB4A-A717-3BE49CF563A1}"/>
    <pc:docChg chg="modSld">
      <pc:chgData name="Ian Hague" userId="e7af0ac4-eba4-4e6b-9853-0d7157341e75" providerId="ADAL" clId="{97BA820A-93A1-FB4A-A717-3BE49CF563A1}" dt="2025-06-28T20:01:11.149" v="0" actId="729"/>
      <pc:docMkLst>
        <pc:docMk/>
      </pc:docMkLst>
      <pc:sldChg chg="mod modShow">
        <pc:chgData name="Ian Hague" userId="e7af0ac4-eba4-4e6b-9853-0d7157341e75" providerId="ADAL" clId="{97BA820A-93A1-FB4A-A717-3BE49CF563A1}" dt="2025-06-28T20:01:11.149" v="0" actId="729"/>
        <pc:sldMkLst>
          <pc:docMk/>
          <pc:sldMk cId="2844300116" sldId="271"/>
        </pc:sldMkLst>
      </pc:sldChg>
      <pc:sldChg chg="mod modShow">
        <pc:chgData name="Ian Hague" userId="e7af0ac4-eba4-4e6b-9853-0d7157341e75" providerId="ADAL" clId="{97BA820A-93A1-FB4A-A717-3BE49CF563A1}" dt="2025-06-28T20:01:11.149" v="0" actId="729"/>
        <pc:sldMkLst>
          <pc:docMk/>
          <pc:sldMk cId="4152399937" sldId="27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E7B0D-F88E-4742-8316-9EEEBCB11400}" type="datetimeFigureOut">
              <a:rPr lang="en-US" smtClean="0"/>
              <a:t>6/28/25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C33408-CEBC-0146-AD0E-497493D198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82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respond to the comic’s demands?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408-CEBC-0146-AD0E-497493D198C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696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 of performance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408-CEBC-0146-AD0E-497493D198C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067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Engaging in cultures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408-CEBC-0146-AD0E-497493D198C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419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meet the comics’ demands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408-CEBC-0146-AD0E-497493D198C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233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Seeing past, present and future (cf. video, time based media)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408-CEBC-0146-AD0E-497493D198C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238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C33408-CEBC-0146-AD0E-497493D198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0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DB404-72CD-7E29-91E6-0B8FBF27F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489A2E-E9E8-26F4-9751-10A5DD36AB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3BD10-8D1D-CA1C-20AD-BCAB9B8AB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8CFA-5CE6-DD43-8C88-1EA230D3413C}" type="datetimeFigureOut">
              <a:rPr lang="en-US" smtClean="0"/>
              <a:t>6/28/25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033B9C-83E6-8455-FD96-B4ACB8F87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4EB9E5-93EC-1094-B1A7-AB164C2254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A305-E505-1344-9EBC-74CB94EB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28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CD808-6AD6-A37B-87DA-8197EFB5F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A66972-866F-EDE3-9CB0-45B8E5048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891D5C-F028-D98B-81C8-3FD64FFCB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8CFA-5CE6-DD43-8C88-1EA230D3413C}" type="datetimeFigureOut">
              <a:rPr lang="en-US" smtClean="0"/>
              <a:t>6/28/25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F845E-07C0-8DF9-C16B-2CC2575A0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CEA71-5D2A-09C5-0E16-01076978C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A305-E505-1344-9EBC-74CB94EB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869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C2334E-5ECA-995B-1CB8-B4DA6AB460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0E2CC8-5562-64A3-EE99-0A1E8DB95D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5AD5C1-5184-7C94-8BA0-30480A4B1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8CFA-5CE6-DD43-8C88-1EA230D3413C}" type="datetimeFigureOut">
              <a:rPr lang="en-US" smtClean="0"/>
              <a:t>6/28/25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B2120-C766-4BA7-EC28-80A796955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C7E74C-CEFB-AFB4-49FD-B5F6C34B2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A305-E505-1344-9EBC-74CB94EB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95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A9442-A356-EE9A-9388-773E1EF68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B7B67-770C-F128-6E34-FA1BFAE716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83F784-EF36-D186-7984-03D37D670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8CFA-5CE6-DD43-8C88-1EA230D3413C}" type="datetimeFigureOut">
              <a:rPr lang="en-US" smtClean="0"/>
              <a:t>6/28/25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2F34AE-5A92-9B3F-F73D-2AA58164E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51E4E-3451-859E-2173-646FFDE6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A305-E505-1344-9EBC-74CB94EB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0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1643-FF1C-F475-1F5B-6087F78B8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A870A-45DB-522B-22B7-DBDE6C99C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78168-D531-A1AF-D20C-F69D26A25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8CFA-5CE6-DD43-8C88-1EA230D3413C}" type="datetimeFigureOut">
              <a:rPr lang="en-US" smtClean="0"/>
              <a:t>6/28/25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270CB6-A3CA-9D5B-5391-86EB3AD21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4B9C2C-D12A-E857-33D2-02E86D707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A305-E505-1344-9EBC-74CB94EB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39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48F5A-7733-D016-FAE2-AE20E2A06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F7BF1-4BA1-A6DC-8B3C-AF03126AC9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DBE48F-0EAC-2B38-FF11-6D6831D9B0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67FF5-3B7C-9E6C-1A15-02139686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8CFA-5CE6-DD43-8C88-1EA230D3413C}" type="datetimeFigureOut">
              <a:rPr lang="en-US" smtClean="0"/>
              <a:t>6/28/25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B1AFC-A96B-49EF-A95E-18F340BEE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36EB1C-3BD8-5F56-931A-AFAF4EBDE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A305-E505-1344-9EBC-74CB94EB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6101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4A1C6-A437-FFE4-4608-1C9FB0FFB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E4C171-10A9-50C2-EF4B-B6A378165F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B09B94-E652-E9D8-59E9-F4AE42D1B9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E7F988-8153-AA3A-E2B5-ACF9EDEB15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A9A74A-9C2E-C1B3-C0EA-0D5F3006D0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41023B-9CE0-7708-933A-9EF18316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8CFA-5CE6-DD43-8C88-1EA230D3413C}" type="datetimeFigureOut">
              <a:rPr lang="en-US" smtClean="0"/>
              <a:t>6/28/25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AE3A89-7420-A5D4-9F55-B2053D7C9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25AD0F-E242-303B-23D9-BC7CA4963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A305-E505-1344-9EBC-74CB94EB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86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73C3D-0194-A86C-BB6B-93E062138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29115D-D605-6C28-82F1-09672A2DD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8CFA-5CE6-DD43-8C88-1EA230D3413C}" type="datetimeFigureOut">
              <a:rPr lang="en-US" smtClean="0"/>
              <a:t>6/28/25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59E49-8B83-FB12-E125-EA37C3C89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5D2FEB-EA98-2617-F623-B356A34E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A305-E505-1344-9EBC-74CB94EB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042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E29BA-9EE7-6C67-019D-34FF4A31B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8CFA-5CE6-DD43-8C88-1EA230D3413C}" type="datetimeFigureOut">
              <a:rPr lang="en-US" smtClean="0"/>
              <a:t>6/28/25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1956E-514A-3861-962E-74EEFBE5F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5F44A4-7AF4-1F32-8310-328E32BFB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A305-E505-1344-9EBC-74CB94EB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447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B9F21-40FA-1AB2-FE13-192D849DE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D9152-FF6A-BB26-7248-868DE3AC6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BA3587-0786-6D89-C92C-13DB06D647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EE0320-7610-A36C-96F1-7160DBC8B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8CFA-5CE6-DD43-8C88-1EA230D3413C}" type="datetimeFigureOut">
              <a:rPr lang="en-US" smtClean="0"/>
              <a:t>6/28/25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3A0693-8846-3A5B-2E59-CB7AF98FB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F855AA-11FB-6EDB-A147-55F2177F2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A305-E505-1344-9EBC-74CB94EB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644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C793F6-45B4-EDC6-2FB6-BEA04EBD5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EE3D4-5941-0AA7-D1D8-521A213CF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159C08-AA3B-F954-4F6E-AEA47E9C5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1253A-657C-C3F0-B143-3CDCD136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68CFA-5CE6-DD43-8C88-1EA230D3413C}" type="datetimeFigureOut">
              <a:rPr lang="en-US" smtClean="0"/>
              <a:t>6/28/25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A3B70A-33D3-D0B5-2A39-F100EE82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EE33A-AE37-5F92-85A4-D3BEE534B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18A305-E505-1344-9EBC-74CB94EB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372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50E300-1F37-FBD1-0D37-C8C8488FB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7A67EE-F1D6-FD6D-E047-A2C154DF1E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D602BE-FD95-8CEC-DBA2-0C607C806E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068CFA-5CE6-DD43-8C88-1EA230D3413C}" type="datetimeFigureOut">
              <a:rPr lang="en-US" smtClean="0"/>
              <a:t>6/28/25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C67B0-BFAA-580E-99E1-5EE995945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6000F8-87E2-DC13-AFEA-44F7493E32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18A305-E505-1344-9EBC-74CB94EB7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998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08517A-91B3-F09E-94A2-BC287FFA0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961754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82C00D-6FBF-7211-D9D5-192833B17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77615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707FF1-344C-F590-5441-1E743AFAE5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27852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E41BB8C-02BB-F5F9-A3FF-B73BA8014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9131814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0D3386-BA4B-C1D7-6553-F121B28117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805370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30FF32-77F1-5AC6-A9FB-AAA8F3BFBC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99583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9A1A9B-A8BB-EF4E-10A4-57A8692C2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2022560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569655-3EB1-2C29-BE7F-1A044500B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238487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27A378B-3B10-3706-DE89-0F5A0B252F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15087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98BA2A-A08C-7779-DC9B-F2C3963BBE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6259894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A7ACA7-D31C-C73A-3243-044B12F657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01402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D28591-23FE-DE18-2EDE-B92525C35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300116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BE41A8-EAAF-591E-E57A-87234149F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7449561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7B3A53-7C92-A2A9-B78D-58EEA1FDA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491041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810823-863F-15F2-CF1F-9640AADA3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9223955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AD1E1E-4D6B-FA9B-87E9-7308F453B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193A7BA-B084-A774-0BF2-C4C18DE582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24" y="1406027"/>
            <a:ext cx="5464368" cy="3073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07245"/>
      </p:ext>
    </p:extLst>
  </p:cSld>
  <p:clrMapOvr>
    <a:masterClrMapping/>
  </p:clrMapOvr>
  <p:transition spd="slow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DD2390-004C-65EB-EAAC-90CC28B1E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6604118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5771264-EC18-81BA-9D37-8915EAA30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0679626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26DD0-0D70-BCF3-D350-8BA09BB905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7844164"/>
      </p:ext>
    </p:extLst>
  </p:cSld>
  <p:clrMapOvr>
    <a:masterClrMapping/>
  </p:clrMapOvr>
  <p:transition spd="slow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3EC3E4-DBAF-AB10-3BA0-C480E8DC5B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1599077"/>
      </p:ext>
    </p:extLst>
  </p:cSld>
  <p:clrMapOvr>
    <a:masterClrMapping/>
  </p:clrMapOvr>
  <p:transition spd="slow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B65A4-5E34-63C5-C543-98BACD9BF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413609"/>
      </p:ext>
    </p:extLst>
  </p:cSld>
  <p:clrMapOvr>
    <a:masterClrMapping/>
  </p:clrMapOvr>
  <p:transition spd="slow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5B65A4-5E34-63C5-C543-98BACD9BFB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32675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F980482-B659-7A8B-09E0-C9619E1C6E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399937"/>
      </p:ext>
    </p:extLst>
  </p:cSld>
  <p:clrMapOvr>
    <a:masterClrMapping/>
  </p:clrMapOvr>
  <p:transition spd="slow">
    <p:wip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4A26D5-29F8-6CE0-D971-6B4B0582E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4553239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05A3D4-DD6D-3C77-0A68-6AE38F3039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48425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D12576-3E8B-433A-95FA-7BA1D35534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5661533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4944C0-E3C1-D0F5-6CCB-CDA44060C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41258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B9160-3BBE-17D9-3489-0D499D638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433554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38EB47-6846-4FB2-8B1B-17E5A2807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000847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4C8BA1-ADD1-7668-31D3-814A98447D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610889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</TotalTime>
  <Words>41</Words>
  <Application>Microsoft Macintosh PowerPoint</Application>
  <PresentationFormat>Widescreen</PresentationFormat>
  <Paragraphs>11</Paragraphs>
  <Slides>30</Slides>
  <Notes>6</Notes>
  <HiddenSlides>9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Ian Hague</dc:creator>
  <cp:lastModifiedBy>Ian Hague</cp:lastModifiedBy>
  <cp:revision>1</cp:revision>
  <dcterms:created xsi:type="dcterms:W3CDTF">2025-06-28T14:50:06Z</dcterms:created>
  <dcterms:modified xsi:type="dcterms:W3CDTF">2025-06-28T20:01:14Z</dcterms:modified>
</cp:coreProperties>
</file>