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70" r:id="rId4"/>
    <p:sldId id="262" r:id="rId5"/>
    <p:sldId id="258" r:id="rId6"/>
    <p:sldId id="257" r:id="rId7"/>
    <p:sldId id="267" r:id="rId8"/>
    <p:sldId id="268" r:id="rId9"/>
    <p:sldId id="269" r:id="rId10"/>
    <p:sldId id="264" r:id="rId11"/>
    <p:sldId id="263" r:id="rId12"/>
    <p:sldId id="261" r:id="rId13"/>
    <p:sldId id="265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F2C17-B733-7043-874D-EA1CBB4523D3}" v="34" dt="2024-07-01T15:22:11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/>
    <p:restoredTop sz="83830"/>
  </p:normalViewPr>
  <p:slideViewPr>
    <p:cSldViewPr snapToGrid="0">
      <p:cViewPr varScale="1">
        <p:scale>
          <a:sx n="97" d="100"/>
          <a:sy n="97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Hague" userId="e7af0ac4-eba4-4e6b-9853-0d7157341e75" providerId="ADAL" clId="{527F2C17-B733-7043-874D-EA1CBB4523D3}"/>
    <pc:docChg chg="undo custSel addSld delSld modSld sldOrd modMainMaster">
      <pc:chgData name="Ian Hague" userId="e7af0ac4-eba4-4e6b-9853-0d7157341e75" providerId="ADAL" clId="{527F2C17-B733-7043-874D-EA1CBB4523D3}" dt="2024-07-15T09:30:45.717" v="586" actId="478"/>
      <pc:docMkLst>
        <pc:docMk/>
      </pc:docMkLst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3328425673" sldId="256"/>
        </pc:sldMkLst>
      </pc:sldChg>
      <pc:sldChg chg="new modTransition setBg modNotesTx">
        <pc:chgData name="Ian Hague" userId="e7af0ac4-eba4-4e6b-9853-0d7157341e75" providerId="ADAL" clId="{527F2C17-B733-7043-874D-EA1CBB4523D3}" dt="2024-07-09T19:32:04.219" v="578" actId="20577"/>
        <pc:sldMkLst>
          <pc:docMk/>
          <pc:sldMk cId="3633693874" sldId="256"/>
        </pc:sldMkLst>
      </pc:sldChg>
      <pc:sldChg chg="addSp modSp add mod modTransition setBg">
        <pc:chgData name="Ian Hague" userId="e7af0ac4-eba4-4e6b-9853-0d7157341e75" providerId="ADAL" clId="{527F2C17-B733-7043-874D-EA1CBB4523D3}" dt="2024-07-01T15:19:01.983" v="166" actId="2085"/>
        <pc:sldMkLst>
          <pc:docMk/>
          <pc:sldMk cId="2342586032" sldId="257"/>
        </pc:sldMkLst>
        <pc:spChg chg="add mod">
          <ac:chgData name="Ian Hague" userId="e7af0ac4-eba4-4e6b-9853-0d7157341e75" providerId="ADAL" clId="{527F2C17-B733-7043-874D-EA1CBB4523D3}" dt="2024-07-01T15:19:01.983" v="166" actId="2085"/>
          <ac:spMkLst>
            <pc:docMk/>
            <pc:sldMk cId="2342586032" sldId="257"/>
            <ac:spMk id="2" creationId="{86F516AE-FC5A-E0EF-C5D2-F97C439ECEDF}"/>
          </ac:spMkLst>
        </pc:spChg>
      </pc:sldChg>
      <pc:sldChg chg="addSp delSp modSp add mod ord modTransition setBg addAnim delAnim modAnim">
        <pc:chgData name="Ian Hague" userId="e7af0ac4-eba4-4e6b-9853-0d7157341e75" providerId="ADAL" clId="{527F2C17-B733-7043-874D-EA1CBB4523D3}" dt="2024-07-15T09:30:45.717" v="586" actId="478"/>
        <pc:sldMkLst>
          <pc:docMk/>
          <pc:sldMk cId="691102401" sldId="258"/>
        </pc:sldMkLst>
        <pc:spChg chg="add del mod">
          <ac:chgData name="Ian Hague" userId="e7af0ac4-eba4-4e6b-9853-0d7157341e75" providerId="ADAL" clId="{527F2C17-B733-7043-874D-EA1CBB4523D3}" dt="2024-07-15T09:30:45.717" v="586" actId="478"/>
          <ac:spMkLst>
            <pc:docMk/>
            <pc:sldMk cId="691102401" sldId="258"/>
            <ac:spMk id="2" creationId="{4E3BDF6C-E978-D4BC-5BD6-F3262D791212}"/>
          </ac:spMkLst>
        </pc:spChg>
        <pc:spChg chg="add del mod">
          <ac:chgData name="Ian Hague" userId="e7af0ac4-eba4-4e6b-9853-0d7157341e75" providerId="ADAL" clId="{527F2C17-B733-7043-874D-EA1CBB4523D3}" dt="2024-07-15T09:30:45.218" v="585" actId="478"/>
          <ac:spMkLst>
            <pc:docMk/>
            <pc:sldMk cId="691102401" sldId="258"/>
            <ac:spMk id="3" creationId="{835E4CF5-00C0-2FC2-0377-5C89AABE8A70}"/>
          </ac:spMkLst>
        </pc:spChg>
        <pc:spChg chg="add del mod">
          <ac:chgData name="Ian Hague" userId="e7af0ac4-eba4-4e6b-9853-0d7157341e75" providerId="ADAL" clId="{527F2C17-B733-7043-874D-EA1CBB4523D3}" dt="2024-07-15T09:30:44.665" v="584" actId="478"/>
          <ac:spMkLst>
            <pc:docMk/>
            <pc:sldMk cId="691102401" sldId="258"/>
            <ac:spMk id="4" creationId="{64DB1D5F-8FF7-6515-7A34-E481E243033F}"/>
          </ac:spMkLst>
        </pc:spChg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727334222" sldId="258"/>
        </pc:sldMkLst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1259983094" sldId="259"/>
        </pc:sldMkLst>
      </pc:sldChg>
      <pc:sldChg chg="add del mod ord modTransition setBg modShow">
        <pc:chgData name="Ian Hague" userId="e7af0ac4-eba4-4e6b-9853-0d7157341e75" providerId="ADAL" clId="{527F2C17-B733-7043-874D-EA1CBB4523D3}" dt="2024-07-02T14:19:31.114" v="317" actId="2696"/>
        <pc:sldMkLst>
          <pc:docMk/>
          <pc:sldMk cId="3014648252" sldId="259"/>
        </pc:sldMkLst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1509990225" sldId="260"/>
        </pc:sldMkLst>
      </pc:sldChg>
      <pc:sldChg chg="add replId modTransition setBg">
        <pc:chgData name="Ian Hague" userId="e7af0ac4-eba4-4e6b-9853-0d7157341e75" providerId="ADAL" clId="{527F2C17-B733-7043-874D-EA1CBB4523D3}" dt="2024-07-01T10:09:53.004" v="27"/>
        <pc:sldMkLst>
          <pc:docMk/>
          <pc:sldMk cId="3187353456" sldId="260"/>
        </pc:sldMkLst>
      </pc:sldChg>
      <pc:sldChg chg="add mod ord replId modTransition setBg modShow">
        <pc:chgData name="Ian Hague" userId="e7af0ac4-eba4-4e6b-9853-0d7157341e75" providerId="ADAL" clId="{527F2C17-B733-7043-874D-EA1CBB4523D3}" dt="2024-07-01T12:01:29.661" v="147" actId="729"/>
        <pc:sldMkLst>
          <pc:docMk/>
          <pc:sldMk cId="1371640037" sldId="261"/>
        </pc:sldMkLst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3523543569" sldId="261"/>
        </pc:sldMkLst>
      </pc:sldChg>
      <pc:sldChg chg="add ord modTransition setBg">
        <pc:chgData name="Ian Hague" userId="e7af0ac4-eba4-4e6b-9853-0d7157341e75" providerId="ADAL" clId="{527F2C17-B733-7043-874D-EA1CBB4523D3}" dt="2024-07-09T13:29:16.178" v="319" actId="20578"/>
        <pc:sldMkLst>
          <pc:docMk/>
          <pc:sldMk cId="417600678" sldId="262"/>
        </pc:sldMkLst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2370608433" sldId="263"/>
        </pc:sldMkLst>
      </pc:sldChg>
      <pc:sldChg chg="add replId modTransition setBg modNotesTx">
        <pc:chgData name="Ian Hague" userId="e7af0ac4-eba4-4e6b-9853-0d7157341e75" providerId="ADAL" clId="{527F2C17-B733-7043-874D-EA1CBB4523D3}" dt="2024-07-01T10:11:42.467" v="30" actId="20577"/>
        <pc:sldMkLst>
          <pc:docMk/>
          <pc:sldMk cId="3739146472" sldId="263"/>
        </pc:sldMkLst>
      </pc:sldChg>
      <pc:sldChg chg="addSp modSp add mod ord replId modTransition setBg modAnim modNotesTx">
        <pc:chgData name="Ian Hague" userId="e7af0ac4-eba4-4e6b-9853-0d7157341e75" providerId="ADAL" clId="{527F2C17-B733-7043-874D-EA1CBB4523D3}" dt="2024-07-01T14:24:13.669" v="148" actId="20578"/>
        <pc:sldMkLst>
          <pc:docMk/>
          <pc:sldMk cId="2077804267" sldId="264"/>
        </pc:sldMkLst>
        <pc:spChg chg="add mod">
          <ac:chgData name="Ian Hague" userId="e7af0ac4-eba4-4e6b-9853-0d7157341e75" providerId="ADAL" clId="{527F2C17-B733-7043-874D-EA1CBB4523D3}" dt="2024-07-01T11:48:14.286" v="134" actId="2085"/>
          <ac:spMkLst>
            <pc:docMk/>
            <pc:sldMk cId="2077804267" sldId="264"/>
            <ac:spMk id="2" creationId="{7F472DAF-0190-DFF7-950D-5F5FA1B57EE9}"/>
          </ac:spMkLst>
        </pc:spChg>
        <pc:spChg chg="add mod">
          <ac:chgData name="Ian Hague" userId="e7af0ac4-eba4-4e6b-9853-0d7157341e75" providerId="ADAL" clId="{527F2C17-B733-7043-874D-EA1CBB4523D3}" dt="2024-07-01T11:48:20.049" v="136" actId="1076"/>
          <ac:spMkLst>
            <pc:docMk/>
            <pc:sldMk cId="2077804267" sldId="264"/>
            <ac:spMk id="3" creationId="{55103B81-E511-0BBD-3ADB-30CA11B21BE6}"/>
          </ac:spMkLst>
        </pc:spChg>
        <pc:spChg chg="add mod">
          <ac:chgData name="Ian Hague" userId="e7af0ac4-eba4-4e6b-9853-0d7157341e75" providerId="ADAL" clId="{527F2C17-B733-7043-874D-EA1CBB4523D3}" dt="2024-07-01T11:48:22.157" v="137" actId="571"/>
          <ac:spMkLst>
            <pc:docMk/>
            <pc:sldMk cId="2077804267" sldId="264"/>
            <ac:spMk id="4" creationId="{71E11725-95A8-3323-518E-D68AF323F1DF}"/>
          </ac:spMkLst>
        </pc:spChg>
        <pc:spChg chg="add mod">
          <ac:chgData name="Ian Hague" userId="e7af0ac4-eba4-4e6b-9853-0d7157341e75" providerId="ADAL" clId="{527F2C17-B733-7043-874D-EA1CBB4523D3}" dt="2024-07-01T11:48:24.474" v="138" actId="571"/>
          <ac:spMkLst>
            <pc:docMk/>
            <pc:sldMk cId="2077804267" sldId="264"/>
            <ac:spMk id="5" creationId="{88B612EA-A63B-555B-2CF0-05F7A09690FA}"/>
          </ac:spMkLst>
        </pc:spChg>
        <pc:spChg chg="add mod">
          <ac:chgData name="Ian Hague" userId="e7af0ac4-eba4-4e6b-9853-0d7157341e75" providerId="ADAL" clId="{527F2C17-B733-7043-874D-EA1CBB4523D3}" dt="2024-07-01T11:48:31.213" v="140" actId="14100"/>
          <ac:spMkLst>
            <pc:docMk/>
            <pc:sldMk cId="2077804267" sldId="264"/>
            <ac:spMk id="6" creationId="{A9A3AE0B-86DA-D227-8570-7E81C60C0781}"/>
          </ac:spMkLst>
        </pc:spChg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2189149953" sldId="265"/>
        </pc:sldMkLst>
      </pc:sldChg>
      <pc:sldChg chg="add ord">
        <pc:chgData name="Ian Hague" userId="e7af0ac4-eba4-4e6b-9853-0d7157341e75" providerId="ADAL" clId="{527F2C17-B733-7043-874D-EA1CBB4523D3}" dt="2024-07-01T14:50:46.290" v="150" actId="20578"/>
        <pc:sldMkLst>
          <pc:docMk/>
          <pc:sldMk cId="4172381419" sldId="265"/>
        </pc:sldMkLst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2657142269" sldId="266"/>
        </pc:sldMkLst>
      </pc:sldChg>
      <pc:sldChg chg="addSp delSp modSp add mod ord">
        <pc:chgData name="Ian Hague" userId="e7af0ac4-eba4-4e6b-9853-0d7157341e75" providerId="ADAL" clId="{527F2C17-B733-7043-874D-EA1CBB4523D3}" dt="2024-07-15T09:23:28.743" v="580" actId="1076"/>
        <pc:sldMkLst>
          <pc:docMk/>
          <pc:sldMk cId="3276942383" sldId="266"/>
        </pc:sldMkLst>
        <pc:spChg chg="add del mod">
          <ac:chgData name="Ian Hague" userId="e7af0ac4-eba4-4e6b-9853-0d7157341e75" providerId="ADAL" clId="{527F2C17-B733-7043-874D-EA1CBB4523D3}" dt="2024-07-01T15:16:39.974" v="156" actId="11529"/>
          <ac:spMkLst>
            <pc:docMk/>
            <pc:sldMk cId="3276942383" sldId="266"/>
            <ac:spMk id="2" creationId="{5C8D1961-5F90-1D12-2316-8C77CB57F375}"/>
          </ac:spMkLst>
        </pc:spChg>
        <pc:spChg chg="add del mod">
          <ac:chgData name="Ian Hague" userId="e7af0ac4-eba4-4e6b-9853-0d7157341e75" providerId="ADAL" clId="{527F2C17-B733-7043-874D-EA1CBB4523D3}" dt="2024-07-01T15:21:32.710" v="176" actId="478"/>
          <ac:spMkLst>
            <pc:docMk/>
            <pc:sldMk cId="3276942383" sldId="266"/>
            <ac:spMk id="3" creationId="{2D76A56A-C7C6-FF7D-95A2-89C4C7F81C60}"/>
          </ac:spMkLst>
        </pc:spChg>
        <pc:spChg chg="add mod">
          <ac:chgData name="Ian Hague" userId="e7af0ac4-eba4-4e6b-9853-0d7157341e75" providerId="ADAL" clId="{527F2C17-B733-7043-874D-EA1CBB4523D3}" dt="2024-07-15T09:23:28.743" v="580" actId="1076"/>
          <ac:spMkLst>
            <pc:docMk/>
            <pc:sldMk cId="3276942383" sldId="266"/>
            <ac:spMk id="4" creationId="{84A32B41-3844-5E9A-9942-5E98B8E46F8B}"/>
          </ac:spMkLst>
        </pc:spChg>
      </pc:sldChg>
      <pc:sldChg chg="del">
        <pc:chgData name="Ian Hague" userId="e7af0ac4-eba4-4e6b-9853-0d7157341e75" providerId="ADAL" clId="{527F2C17-B733-7043-874D-EA1CBB4523D3}" dt="2024-07-01T10:07:43.956" v="0" actId="2696"/>
        <pc:sldMkLst>
          <pc:docMk/>
          <pc:sldMk cId="1313954582" sldId="267"/>
        </pc:sldMkLst>
      </pc:sldChg>
      <pc:sldChg chg="addSp modSp add mod modTransition">
        <pc:chgData name="Ian Hague" userId="e7af0ac4-eba4-4e6b-9853-0d7157341e75" providerId="ADAL" clId="{527F2C17-B733-7043-874D-EA1CBB4523D3}" dt="2024-07-01T15:20:53.815" v="174"/>
        <pc:sldMkLst>
          <pc:docMk/>
          <pc:sldMk cId="1631991921" sldId="267"/>
        </pc:sldMkLst>
        <pc:spChg chg="add mod">
          <ac:chgData name="Ian Hague" userId="e7af0ac4-eba4-4e6b-9853-0d7157341e75" providerId="ADAL" clId="{527F2C17-B733-7043-874D-EA1CBB4523D3}" dt="2024-07-01T15:19:42.419" v="169" actId="2085"/>
          <ac:spMkLst>
            <pc:docMk/>
            <pc:sldMk cId="1631991921" sldId="267"/>
            <ac:spMk id="2" creationId="{316ABCDE-B9EB-6F6F-3BBF-7592044037F1}"/>
          </ac:spMkLst>
        </pc:spChg>
      </pc:sldChg>
      <pc:sldChg chg="addSp modSp add mod modTransition">
        <pc:chgData name="Ian Hague" userId="e7af0ac4-eba4-4e6b-9853-0d7157341e75" providerId="ADAL" clId="{527F2C17-B733-7043-874D-EA1CBB4523D3}" dt="2024-07-01T15:20:53.815" v="174"/>
        <pc:sldMkLst>
          <pc:docMk/>
          <pc:sldMk cId="2682056552" sldId="268"/>
        </pc:sldMkLst>
        <pc:spChg chg="add mod">
          <ac:chgData name="Ian Hague" userId="e7af0ac4-eba4-4e6b-9853-0d7157341e75" providerId="ADAL" clId="{527F2C17-B733-7043-874D-EA1CBB4523D3}" dt="2024-07-01T15:20:14.829" v="173" actId="2085"/>
          <ac:spMkLst>
            <pc:docMk/>
            <pc:sldMk cId="2682056552" sldId="268"/>
            <ac:spMk id="2" creationId="{221E2B8A-860E-123E-2DA5-D61E88466138}"/>
          </ac:spMkLst>
        </pc:spChg>
      </pc:sldChg>
      <pc:sldChg chg="add modTransition">
        <pc:chgData name="Ian Hague" userId="e7af0ac4-eba4-4e6b-9853-0d7157341e75" providerId="ADAL" clId="{527F2C17-B733-7043-874D-EA1CBB4523D3}" dt="2024-07-01T15:20:53.815" v="174"/>
        <pc:sldMkLst>
          <pc:docMk/>
          <pc:sldMk cId="3034931230" sldId="269"/>
        </pc:sldMkLst>
      </pc:sldChg>
      <pc:sldChg chg="add modTransition">
        <pc:chgData name="Ian Hague" userId="e7af0ac4-eba4-4e6b-9853-0d7157341e75" providerId="ADAL" clId="{527F2C17-B733-7043-874D-EA1CBB4523D3}" dt="2024-07-01T15:22:11.927" v="180"/>
        <pc:sldMkLst>
          <pc:docMk/>
          <pc:sldMk cId="1792482247" sldId="270"/>
        </pc:sldMkLst>
      </pc:sldChg>
      <pc:sldMasterChg chg="setBg modSldLayout">
        <pc:chgData name="Ian Hague" userId="e7af0ac4-eba4-4e6b-9853-0d7157341e75" providerId="ADAL" clId="{527F2C17-B733-7043-874D-EA1CBB4523D3}" dt="2024-07-01T10:08:16.932" v="7"/>
        <pc:sldMasterMkLst>
          <pc:docMk/>
          <pc:sldMasterMk cId="1578443706" sldId="2147483648"/>
        </pc:sldMasterMkLst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1552997760" sldId="2147483649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887136966" sldId="2147483650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1247720812" sldId="2147483651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2970148466" sldId="2147483652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341209364" sldId="2147483653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2558565731" sldId="2147483654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3138394141" sldId="2147483655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2828996213" sldId="2147483656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2672675906" sldId="2147483657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1922646513" sldId="2147483658"/>
          </pc:sldLayoutMkLst>
        </pc:sldLayoutChg>
        <pc:sldLayoutChg chg="setBg">
          <pc:chgData name="Ian Hague" userId="e7af0ac4-eba4-4e6b-9853-0d7157341e75" providerId="ADAL" clId="{527F2C17-B733-7043-874D-EA1CBB4523D3}" dt="2024-07-01T10:08:16.932" v="7"/>
          <pc:sldLayoutMkLst>
            <pc:docMk/>
            <pc:sldMasterMk cId="1578443706" sldId="2147483648"/>
            <pc:sldLayoutMk cId="67234647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F97E1-93B6-0142-B2CB-912516D8B5A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5184-041C-D649-828D-8772E5336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presentation I would like to use the digital comics retailer </a:t>
            </a:r>
            <a:r>
              <a:rPr lang="en-US" dirty="0" err="1"/>
              <a:t>Comixology</a:t>
            </a:r>
            <a:r>
              <a:rPr lang="en-US" dirty="0"/>
              <a:t> as a case study to explore the concepts of fragility and risk as they relate to the digital comic as an </a:t>
            </a:r>
            <a:r>
              <a:rPr lang="en-US"/>
              <a:t>economic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35184-041C-D649-828D-8772E5336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9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Cory Doctorow - </a:t>
            </a:r>
            <a:r>
              <a:rPr lang="en-US" dirty="0" err="1"/>
              <a:t>enshittification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35184-041C-D649-828D-8772E5336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All new purchases of books have been suspended indefinitely.</a:t>
            </a:r>
            <a:b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All publication of new books has been suspended indefinitely.</a:t>
            </a:r>
            <a:b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Support of and future updates to the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Madefire</a:t>
            </a:r>
            <a: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 have been suspended indefinitely.</a:t>
            </a:r>
            <a:b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Access to purchased content stored in the cloud may be limited and therefore customers are encouraged to download all previously purchased content from the cloud onto the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Madefire</a:t>
            </a:r>
            <a:r>
              <a:rPr lang="en-GB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 before the end of April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35184-041C-D649-828D-8772E5336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90E2-00CE-3DC6-6158-714C83CF0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8F2B2-94AF-6AC5-E4F8-83E1DDA26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71003-E2E0-E34A-CD93-59A718F4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5123A-252D-0E38-7B54-DBF61CF2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DDF46-2BF3-DC01-3E0A-EA28D28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8157-F734-3FBE-B049-565106EE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E382E-A04B-18C9-4649-2E9479D3D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94083-9C04-4A51-B9B6-5778D5CA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C82B-E357-1955-041F-B6FF83B5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1D86E-5C35-F5ED-06DB-462077E1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E6D4E-3CC5-74B5-F637-D7DC310FE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C713F-DB75-F9F1-2F3F-58F8741F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CC18F-A7C2-D567-03EF-9E3D2AFC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5EA64-C700-8C24-FAF1-17EAD86C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ADC5-2449-AC7B-2436-3059DCA5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506D-6B4F-0B18-8DC7-0ED22B08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6361-2978-E45A-5E00-B5727E40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68082-B0F6-F2FB-35F3-E2B7CB3C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CADD-A53F-F748-0A43-7252BB44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47FA-01D7-C095-E066-E2F47D07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41E7-8AB4-DA97-19CB-0BD13726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C5F6E-10DD-ABD9-BF8A-605F7909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0338C-75D8-EA5C-17EC-04A43B2B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F7F45-308D-DB01-EFD6-CE4F7D92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5EB9B-589B-4086-592B-D746ACD2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5589-092D-4242-AF29-F734D1AA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A02D-EBBE-9E86-FE83-8D9A75202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BD7B0-8422-762C-CCA3-301A5887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D1701-C3FD-CA49-261F-E4D5F644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822D4-1872-6606-F1AC-17D184B4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57555-773D-7474-F6F5-4AD486BB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ED91-C6E0-1BE6-8C03-E12CA9BC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D4F5-7D30-A65F-0C18-129A8A0D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5BD9C-D219-F0D2-343F-01C17A89F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53111-C539-C972-69E5-3F3E2BA27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99830-2F13-2544-DB25-650D845C6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56FF6-EC3F-AA0E-5974-9E4DE4C0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B670A-A972-63FE-4D0D-3DAE62FB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E036C-4D8C-409E-9FB4-50A7825D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9956-14EF-22C1-C6D9-455AB8D3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2B3E4-564F-1D83-7290-8A42DE5B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443FD-8D0E-6D1A-E5CA-3CDA394C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D96B5-6B33-6A57-C4AC-53FB1FF7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1A167-4332-E082-DA0B-D804487E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DDDEE-209A-C2F2-B0C9-2DB6A142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3B69-3AE0-F712-76D3-32196D67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0D0F-7F04-8BB4-9C35-697E698D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3515-D5D1-2002-65CC-5AD611CB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2C687-6C85-6532-FE1A-DD8E1D16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8BCBF-CEB4-51B3-191E-F9BCAD9D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695D6-1117-CDB2-428D-3AB0F494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8A84-F387-DBA2-5FBC-D44E365D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F7F5-F9B5-0A92-DF0D-ED323CE2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CB29A-32A6-5292-9199-C097A86C0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44FC5-3F4E-5832-CC7E-82B48BCE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73B03-D0D7-2848-6E8A-75E11080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BB49E-9194-663C-EB21-37974D59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CFE02-98B8-1DCC-2E01-D14C46F0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3383-7EED-82BC-CB53-8DCC00E5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7EB2C-3113-83AD-9AAF-5AE4D848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991D-72CC-1D85-6899-B934084B2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BDDA77-4305-EC40-9E49-52814493567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201F-063C-C604-8597-F2A324C03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3C8C-24C8-CC42-14C7-A5205F66B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5B84B-E19F-014A-B3CC-5C1068029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9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72DAF-0190-DFF7-950D-5F5FA1B57EE9}"/>
              </a:ext>
            </a:extLst>
          </p:cNvPr>
          <p:cNvSpPr/>
          <p:nvPr/>
        </p:nvSpPr>
        <p:spPr>
          <a:xfrm>
            <a:off x="641131" y="1555531"/>
            <a:ext cx="250146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03B81-E511-0BBD-3ADB-30CA11B21BE6}"/>
              </a:ext>
            </a:extLst>
          </p:cNvPr>
          <p:cNvSpPr/>
          <p:nvPr/>
        </p:nvSpPr>
        <p:spPr>
          <a:xfrm>
            <a:off x="3489434" y="1555531"/>
            <a:ext cx="250146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11725-95A8-3323-518E-D68AF323F1DF}"/>
              </a:ext>
            </a:extLst>
          </p:cNvPr>
          <p:cNvSpPr/>
          <p:nvPr/>
        </p:nvSpPr>
        <p:spPr>
          <a:xfrm>
            <a:off x="6306207" y="1555531"/>
            <a:ext cx="250146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612EA-A63B-555B-2CF0-05F7A09690FA}"/>
              </a:ext>
            </a:extLst>
          </p:cNvPr>
          <p:cNvSpPr/>
          <p:nvPr/>
        </p:nvSpPr>
        <p:spPr>
          <a:xfrm>
            <a:off x="9091448" y="1555531"/>
            <a:ext cx="2501462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3AE0B-86DA-D227-8570-7E81C60C0781}"/>
              </a:ext>
            </a:extLst>
          </p:cNvPr>
          <p:cNvSpPr/>
          <p:nvPr/>
        </p:nvSpPr>
        <p:spPr>
          <a:xfrm>
            <a:off x="1618593" y="5302468"/>
            <a:ext cx="8839200" cy="993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14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4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38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35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4A32B41-3844-5E9A-9942-5E98B8E46F8B}"/>
              </a:ext>
            </a:extLst>
          </p:cNvPr>
          <p:cNvSpPr/>
          <p:nvPr/>
        </p:nvSpPr>
        <p:spPr>
          <a:xfrm>
            <a:off x="882869" y="683172"/>
            <a:ext cx="11151476" cy="5602014"/>
          </a:xfrm>
          <a:custGeom>
            <a:avLst/>
            <a:gdLst>
              <a:gd name="connsiteX0" fmla="*/ 136634 w 11151476"/>
              <a:gd name="connsiteY0" fmla="*/ 2669628 h 5602014"/>
              <a:gd name="connsiteX1" fmla="*/ 136634 w 11151476"/>
              <a:gd name="connsiteY1" fmla="*/ 2911366 h 5602014"/>
              <a:gd name="connsiteX2" fmla="*/ 0 w 11151476"/>
              <a:gd name="connsiteY2" fmla="*/ 5023945 h 5602014"/>
              <a:gd name="connsiteX3" fmla="*/ 2795752 w 11151476"/>
              <a:gd name="connsiteY3" fmla="*/ 5591504 h 5602014"/>
              <a:gd name="connsiteX4" fmla="*/ 9974317 w 11151476"/>
              <a:gd name="connsiteY4" fmla="*/ 5602014 h 5602014"/>
              <a:gd name="connsiteX5" fmla="*/ 11151476 w 11151476"/>
              <a:gd name="connsiteY5" fmla="*/ 2522483 h 5602014"/>
              <a:gd name="connsiteX6" fmla="*/ 11004331 w 11151476"/>
              <a:gd name="connsiteY6" fmla="*/ 567559 h 5602014"/>
              <a:gd name="connsiteX7" fmla="*/ 6337738 w 11151476"/>
              <a:gd name="connsiteY7" fmla="*/ 0 h 5602014"/>
              <a:gd name="connsiteX8" fmla="*/ 4845269 w 11151476"/>
              <a:gd name="connsiteY8" fmla="*/ 189187 h 5602014"/>
              <a:gd name="connsiteX9" fmla="*/ 4235669 w 11151476"/>
              <a:gd name="connsiteY9" fmla="*/ 1135118 h 5602014"/>
              <a:gd name="connsiteX10" fmla="*/ 1650124 w 11151476"/>
              <a:gd name="connsiteY10" fmla="*/ 1177159 h 5602014"/>
              <a:gd name="connsiteX11" fmla="*/ 1587062 w 11151476"/>
              <a:gd name="connsiteY11" fmla="*/ 2301766 h 5602014"/>
              <a:gd name="connsiteX12" fmla="*/ 136634 w 11151476"/>
              <a:gd name="connsiteY12" fmla="*/ 2669628 h 56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1476" h="5602014">
                <a:moveTo>
                  <a:pt x="136634" y="2669628"/>
                </a:moveTo>
                <a:lnTo>
                  <a:pt x="136634" y="2911366"/>
                </a:lnTo>
                <a:lnTo>
                  <a:pt x="0" y="5023945"/>
                </a:lnTo>
                <a:lnTo>
                  <a:pt x="2795752" y="5591504"/>
                </a:lnTo>
                <a:lnTo>
                  <a:pt x="9974317" y="5602014"/>
                </a:lnTo>
                <a:lnTo>
                  <a:pt x="11151476" y="2522483"/>
                </a:lnTo>
                <a:lnTo>
                  <a:pt x="11004331" y="567559"/>
                </a:lnTo>
                <a:lnTo>
                  <a:pt x="6337738" y="0"/>
                </a:lnTo>
                <a:lnTo>
                  <a:pt x="4845269" y="189187"/>
                </a:lnTo>
                <a:lnTo>
                  <a:pt x="4235669" y="1135118"/>
                </a:lnTo>
                <a:lnTo>
                  <a:pt x="1650124" y="1177159"/>
                </a:lnTo>
                <a:lnTo>
                  <a:pt x="1587062" y="2301766"/>
                </a:lnTo>
                <a:lnTo>
                  <a:pt x="136634" y="2669628"/>
                </a:lnTo>
                <a:close/>
              </a:path>
            </a:pathLst>
          </a:custGeom>
          <a:solidFill>
            <a:srgbClr val="E8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D76A56A-C7C6-FF7D-95A2-89C4C7F81C60}"/>
              </a:ext>
            </a:extLst>
          </p:cNvPr>
          <p:cNvSpPr/>
          <p:nvPr/>
        </p:nvSpPr>
        <p:spPr>
          <a:xfrm>
            <a:off x="2354317" y="536028"/>
            <a:ext cx="9564414" cy="5644055"/>
          </a:xfrm>
          <a:custGeom>
            <a:avLst/>
            <a:gdLst>
              <a:gd name="connsiteX0" fmla="*/ 0 w 9564414"/>
              <a:gd name="connsiteY0" fmla="*/ 2816772 h 5644055"/>
              <a:gd name="connsiteX1" fmla="*/ 0 w 9564414"/>
              <a:gd name="connsiteY1" fmla="*/ 3048000 h 5644055"/>
              <a:gd name="connsiteX2" fmla="*/ 672662 w 9564414"/>
              <a:gd name="connsiteY2" fmla="*/ 3668110 h 5644055"/>
              <a:gd name="connsiteX3" fmla="*/ 935421 w 9564414"/>
              <a:gd name="connsiteY3" fmla="*/ 4477406 h 5644055"/>
              <a:gd name="connsiteX4" fmla="*/ 3699642 w 9564414"/>
              <a:gd name="connsiteY4" fmla="*/ 4540469 h 5644055"/>
              <a:gd name="connsiteX5" fmla="*/ 6222124 w 9564414"/>
              <a:gd name="connsiteY5" fmla="*/ 5644055 h 5644055"/>
              <a:gd name="connsiteX6" fmla="*/ 8397766 w 9564414"/>
              <a:gd name="connsiteY6" fmla="*/ 5538951 h 5644055"/>
              <a:gd name="connsiteX7" fmla="*/ 9564414 w 9564414"/>
              <a:gd name="connsiteY7" fmla="*/ 2890344 h 5644055"/>
              <a:gd name="connsiteX8" fmla="*/ 9522373 w 9564414"/>
              <a:gd name="connsiteY8" fmla="*/ 1019503 h 5644055"/>
              <a:gd name="connsiteX9" fmla="*/ 4635062 w 9564414"/>
              <a:gd name="connsiteY9" fmla="*/ 0 h 5644055"/>
              <a:gd name="connsiteX10" fmla="*/ 3268717 w 9564414"/>
              <a:gd name="connsiteY10" fmla="*/ 462455 h 5644055"/>
              <a:gd name="connsiteX11" fmla="*/ 2848304 w 9564414"/>
              <a:gd name="connsiteY11" fmla="*/ 1177158 h 5644055"/>
              <a:gd name="connsiteX12" fmla="*/ 483476 w 9564414"/>
              <a:gd name="connsiteY12" fmla="*/ 1303282 h 5644055"/>
              <a:gd name="connsiteX13" fmla="*/ 0 w 9564414"/>
              <a:gd name="connsiteY13" fmla="*/ 2816772 h 56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64414" h="5644055">
                <a:moveTo>
                  <a:pt x="0" y="2816772"/>
                </a:moveTo>
                <a:lnTo>
                  <a:pt x="0" y="3048000"/>
                </a:lnTo>
                <a:lnTo>
                  <a:pt x="672662" y="3668110"/>
                </a:lnTo>
                <a:lnTo>
                  <a:pt x="935421" y="4477406"/>
                </a:lnTo>
                <a:lnTo>
                  <a:pt x="3699642" y="4540469"/>
                </a:lnTo>
                <a:lnTo>
                  <a:pt x="6222124" y="5644055"/>
                </a:lnTo>
                <a:lnTo>
                  <a:pt x="8397766" y="5538951"/>
                </a:lnTo>
                <a:lnTo>
                  <a:pt x="9564414" y="2890344"/>
                </a:lnTo>
                <a:lnTo>
                  <a:pt x="9522373" y="1019503"/>
                </a:lnTo>
                <a:lnTo>
                  <a:pt x="4635062" y="0"/>
                </a:lnTo>
                <a:lnTo>
                  <a:pt x="3268717" y="462455"/>
                </a:lnTo>
                <a:lnTo>
                  <a:pt x="2848304" y="1177158"/>
                </a:lnTo>
                <a:lnTo>
                  <a:pt x="483476" y="1303282"/>
                </a:lnTo>
                <a:lnTo>
                  <a:pt x="0" y="2816772"/>
                </a:lnTo>
                <a:close/>
              </a:path>
            </a:pathLst>
          </a:custGeom>
          <a:solidFill>
            <a:srgbClr val="E8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BDF6C-E978-D4BC-5BD6-F3262D791212}"/>
              </a:ext>
            </a:extLst>
          </p:cNvPr>
          <p:cNvSpPr/>
          <p:nvPr/>
        </p:nvSpPr>
        <p:spPr>
          <a:xfrm>
            <a:off x="132080" y="1168400"/>
            <a:ext cx="3810000" cy="542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5E4CF5-00C0-2FC2-0377-5C89AABE8A70}"/>
              </a:ext>
            </a:extLst>
          </p:cNvPr>
          <p:cNvSpPr/>
          <p:nvPr/>
        </p:nvSpPr>
        <p:spPr>
          <a:xfrm>
            <a:off x="4191000" y="1168400"/>
            <a:ext cx="3810000" cy="542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B1D5F-8FF7-6515-7A34-E481E243033F}"/>
              </a:ext>
            </a:extLst>
          </p:cNvPr>
          <p:cNvSpPr/>
          <p:nvPr/>
        </p:nvSpPr>
        <p:spPr>
          <a:xfrm>
            <a:off x="8255000" y="1168400"/>
            <a:ext cx="3810000" cy="542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86F516AE-FC5A-E0EF-C5D2-F97C439ECEDF}"/>
              </a:ext>
            </a:extLst>
          </p:cNvPr>
          <p:cNvSpPr/>
          <p:nvPr/>
        </p:nvSpPr>
        <p:spPr>
          <a:xfrm>
            <a:off x="5002924" y="557048"/>
            <a:ext cx="7041931" cy="5686097"/>
          </a:xfrm>
          <a:custGeom>
            <a:avLst/>
            <a:gdLst>
              <a:gd name="connsiteX0" fmla="*/ 0 w 7041931"/>
              <a:gd name="connsiteY0" fmla="*/ 2795752 h 5686097"/>
              <a:gd name="connsiteX1" fmla="*/ 0 w 7041931"/>
              <a:gd name="connsiteY1" fmla="*/ 3016469 h 5686097"/>
              <a:gd name="connsiteX2" fmla="*/ 1713186 w 7041931"/>
              <a:gd name="connsiteY2" fmla="*/ 5686097 h 5686097"/>
              <a:gd name="connsiteX3" fmla="*/ 6053959 w 7041931"/>
              <a:gd name="connsiteY3" fmla="*/ 5633545 h 5686097"/>
              <a:gd name="connsiteX4" fmla="*/ 7041931 w 7041931"/>
              <a:gd name="connsiteY4" fmla="*/ 2764221 h 5686097"/>
              <a:gd name="connsiteX5" fmla="*/ 7031421 w 7041931"/>
              <a:gd name="connsiteY5" fmla="*/ 2585545 h 5686097"/>
              <a:gd name="connsiteX6" fmla="*/ 6842235 w 7041931"/>
              <a:gd name="connsiteY6" fmla="*/ 746235 h 5686097"/>
              <a:gd name="connsiteX7" fmla="*/ 1881352 w 7041931"/>
              <a:gd name="connsiteY7" fmla="*/ 0 h 5686097"/>
              <a:gd name="connsiteX8" fmla="*/ 683173 w 7041931"/>
              <a:gd name="connsiteY8" fmla="*/ 315311 h 5686097"/>
              <a:gd name="connsiteX9" fmla="*/ 0 w 7041931"/>
              <a:gd name="connsiteY9" fmla="*/ 2795752 h 56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1931" h="5686097">
                <a:moveTo>
                  <a:pt x="0" y="2795752"/>
                </a:moveTo>
                <a:lnTo>
                  <a:pt x="0" y="3016469"/>
                </a:lnTo>
                <a:lnTo>
                  <a:pt x="1713186" y="5686097"/>
                </a:lnTo>
                <a:lnTo>
                  <a:pt x="6053959" y="5633545"/>
                </a:lnTo>
                <a:lnTo>
                  <a:pt x="7041931" y="2764221"/>
                </a:lnTo>
                <a:lnTo>
                  <a:pt x="7031421" y="2585545"/>
                </a:lnTo>
                <a:lnTo>
                  <a:pt x="6842235" y="746235"/>
                </a:lnTo>
                <a:lnTo>
                  <a:pt x="1881352" y="0"/>
                </a:lnTo>
                <a:lnTo>
                  <a:pt x="683173" y="315311"/>
                </a:lnTo>
                <a:lnTo>
                  <a:pt x="0" y="2795752"/>
                </a:lnTo>
                <a:close/>
              </a:path>
            </a:pathLst>
          </a:custGeom>
          <a:solidFill>
            <a:srgbClr val="E8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16ABCDE-B9EB-6F6F-3BBF-7592044037F1}"/>
              </a:ext>
            </a:extLst>
          </p:cNvPr>
          <p:cNvSpPr/>
          <p:nvPr/>
        </p:nvSpPr>
        <p:spPr>
          <a:xfrm>
            <a:off x="5665076" y="704193"/>
            <a:ext cx="6295696" cy="5644055"/>
          </a:xfrm>
          <a:custGeom>
            <a:avLst/>
            <a:gdLst>
              <a:gd name="connsiteX0" fmla="*/ 0 w 6295696"/>
              <a:gd name="connsiteY0" fmla="*/ 2627586 h 5644055"/>
              <a:gd name="connsiteX1" fmla="*/ 0 w 6295696"/>
              <a:gd name="connsiteY1" fmla="*/ 2869324 h 5644055"/>
              <a:gd name="connsiteX2" fmla="*/ 252248 w 6295696"/>
              <a:gd name="connsiteY2" fmla="*/ 4761186 h 5644055"/>
              <a:gd name="connsiteX3" fmla="*/ 3720662 w 6295696"/>
              <a:gd name="connsiteY3" fmla="*/ 5644055 h 5644055"/>
              <a:gd name="connsiteX4" fmla="*/ 5580993 w 6295696"/>
              <a:gd name="connsiteY4" fmla="*/ 4981904 h 5644055"/>
              <a:gd name="connsiteX5" fmla="*/ 6190593 w 6295696"/>
              <a:gd name="connsiteY5" fmla="*/ 2543504 h 5644055"/>
              <a:gd name="connsiteX6" fmla="*/ 6295696 w 6295696"/>
              <a:gd name="connsiteY6" fmla="*/ 830317 h 5644055"/>
              <a:gd name="connsiteX7" fmla="*/ 1797269 w 6295696"/>
              <a:gd name="connsiteY7" fmla="*/ 0 h 5644055"/>
              <a:gd name="connsiteX8" fmla="*/ 2564524 w 6295696"/>
              <a:gd name="connsiteY8" fmla="*/ 346841 h 5644055"/>
              <a:gd name="connsiteX9" fmla="*/ 2165131 w 6295696"/>
              <a:gd name="connsiteY9" fmla="*/ 1208690 h 5644055"/>
              <a:gd name="connsiteX10" fmla="*/ 1650124 w 6295696"/>
              <a:gd name="connsiteY10" fmla="*/ 2238704 h 5644055"/>
              <a:gd name="connsiteX11" fmla="*/ 0 w 6295696"/>
              <a:gd name="connsiteY11" fmla="*/ 2627586 h 56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5696" h="5644055">
                <a:moveTo>
                  <a:pt x="0" y="2627586"/>
                </a:moveTo>
                <a:lnTo>
                  <a:pt x="0" y="2869324"/>
                </a:lnTo>
                <a:lnTo>
                  <a:pt x="252248" y="4761186"/>
                </a:lnTo>
                <a:lnTo>
                  <a:pt x="3720662" y="5644055"/>
                </a:lnTo>
                <a:lnTo>
                  <a:pt x="5580993" y="4981904"/>
                </a:lnTo>
                <a:lnTo>
                  <a:pt x="6190593" y="2543504"/>
                </a:lnTo>
                <a:lnTo>
                  <a:pt x="6295696" y="830317"/>
                </a:lnTo>
                <a:lnTo>
                  <a:pt x="1797269" y="0"/>
                </a:lnTo>
                <a:lnTo>
                  <a:pt x="2564524" y="346841"/>
                </a:lnTo>
                <a:lnTo>
                  <a:pt x="2165131" y="1208690"/>
                </a:lnTo>
                <a:lnTo>
                  <a:pt x="1650124" y="2238704"/>
                </a:lnTo>
                <a:lnTo>
                  <a:pt x="0" y="2627586"/>
                </a:lnTo>
                <a:close/>
              </a:path>
            </a:pathLst>
          </a:custGeom>
          <a:solidFill>
            <a:srgbClr val="E8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21E2B8A-860E-123E-2DA5-D61E88466138}"/>
              </a:ext>
            </a:extLst>
          </p:cNvPr>
          <p:cNvSpPr/>
          <p:nvPr/>
        </p:nvSpPr>
        <p:spPr>
          <a:xfrm>
            <a:off x="8303172" y="1198179"/>
            <a:ext cx="3605049" cy="5118538"/>
          </a:xfrm>
          <a:custGeom>
            <a:avLst/>
            <a:gdLst>
              <a:gd name="connsiteX0" fmla="*/ 10511 w 3605049"/>
              <a:gd name="connsiteY0" fmla="*/ 2154621 h 5118538"/>
              <a:gd name="connsiteX1" fmla="*/ 10511 w 3605049"/>
              <a:gd name="connsiteY1" fmla="*/ 2375338 h 5118538"/>
              <a:gd name="connsiteX2" fmla="*/ 0 w 3605049"/>
              <a:gd name="connsiteY2" fmla="*/ 5118538 h 5118538"/>
              <a:gd name="connsiteX3" fmla="*/ 2942897 w 3605049"/>
              <a:gd name="connsiteY3" fmla="*/ 5076497 h 5118538"/>
              <a:gd name="connsiteX4" fmla="*/ 3605049 w 3605049"/>
              <a:gd name="connsiteY4" fmla="*/ 1702676 h 5118538"/>
              <a:gd name="connsiteX5" fmla="*/ 3594538 w 3605049"/>
              <a:gd name="connsiteY5" fmla="*/ 0 h 5118538"/>
              <a:gd name="connsiteX6" fmla="*/ 1429407 w 3605049"/>
              <a:gd name="connsiteY6" fmla="*/ 493987 h 5118538"/>
              <a:gd name="connsiteX7" fmla="*/ 1566042 w 3605049"/>
              <a:gd name="connsiteY7" fmla="*/ 1870842 h 5118538"/>
              <a:gd name="connsiteX8" fmla="*/ 10511 w 3605049"/>
              <a:gd name="connsiteY8" fmla="*/ 2154621 h 51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049" h="5118538">
                <a:moveTo>
                  <a:pt x="10511" y="2154621"/>
                </a:moveTo>
                <a:lnTo>
                  <a:pt x="10511" y="2375338"/>
                </a:lnTo>
                <a:cubicBezTo>
                  <a:pt x="7007" y="3289738"/>
                  <a:pt x="3504" y="4204138"/>
                  <a:pt x="0" y="5118538"/>
                </a:cubicBezTo>
                <a:lnTo>
                  <a:pt x="2942897" y="5076497"/>
                </a:lnTo>
                <a:lnTo>
                  <a:pt x="3605049" y="1702676"/>
                </a:lnTo>
                <a:cubicBezTo>
                  <a:pt x="3601545" y="1135117"/>
                  <a:pt x="3598042" y="567559"/>
                  <a:pt x="3594538" y="0"/>
                </a:cubicBezTo>
                <a:lnTo>
                  <a:pt x="1429407" y="493987"/>
                </a:lnTo>
                <a:lnTo>
                  <a:pt x="1566042" y="1870842"/>
                </a:lnTo>
                <a:lnTo>
                  <a:pt x="10511" y="2154621"/>
                </a:lnTo>
                <a:close/>
              </a:path>
            </a:pathLst>
          </a:custGeom>
          <a:solidFill>
            <a:srgbClr val="E8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9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121</Words>
  <Application>Microsoft Macintosh PowerPoint</Application>
  <PresentationFormat>Widescreen</PresentationFormat>
  <Paragraphs>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Hague</dc:creator>
  <cp:lastModifiedBy>Ian Hague</cp:lastModifiedBy>
  <cp:revision>1</cp:revision>
  <dcterms:created xsi:type="dcterms:W3CDTF">2024-06-27T10:57:17Z</dcterms:created>
  <dcterms:modified xsi:type="dcterms:W3CDTF">2024-07-15T09:30:49Z</dcterms:modified>
</cp:coreProperties>
</file>