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0" r:id="rId4"/>
  </p:sldMasterIdLst>
  <p:notesMasterIdLst>
    <p:notesMasterId r:id="rId36"/>
  </p:notesMasterIdLst>
  <p:handoutMasterIdLst>
    <p:handoutMasterId r:id="rId37"/>
  </p:handoutMasterIdLst>
  <p:sldIdLst>
    <p:sldId id="257" r:id="rId5"/>
    <p:sldId id="272" r:id="rId6"/>
    <p:sldId id="270" r:id="rId7"/>
    <p:sldId id="273" r:id="rId8"/>
    <p:sldId id="276" r:id="rId9"/>
    <p:sldId id="278" r:id="rId10"/>
    <p:sldId id="271" r:id="rId11"/>
    <p:sldId id="274" r:id="rId12"/>
    <p:sldId id="275" r:id="rId13"/>
    <p:sldId id="280" r:id="rId14"/>
    <p:sldId id="281" r:id="rId15"/>
    <p:sldId id="282" r:id="rId16"/>
    <p:sldId id="295" r:id="rId17"/>
    <p:sldId id="294" r:id="rId18"/>
    <p:sldId id="283" r:id="rId19"/>
    <p:sldId id="300" r:id="rId20"/>
    <p:sldId id="303" r:id="rId21"/>
    <p:sldId id="299" r:id="rId22"/>
    <p:sldId id="284" r:id="rId23"/>
    <p:sldId id="285" r:id="rId24"/>
    <p:sldId id="306" r:id="rId25"/>
    <p:sldId id="287" r:id="rId26"/>
    <p:sldId id="288" r:id="rId27"/>
    <p:sldId id="290" r:id="rId28"/>
    <p:sldId id="292" r:id="rId29"/>
    <p:sldId id="291" r:id="rId30"/>
    <p:sldId id="296" r:id="rId31"/>
    <p:sldId id="307" r:id="rId32"/>
    <p:sldId id="293" r:id="rId33"/>
    <p:sldId id="305" r:id="rId34"/>
    <p:sldId id="308"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5654322-1D32-254D-93D2-BC184793F318}">
          <p14:sldIdLst>
            <p14:sldId id="257"/>
            <p14:sldId id="272"/>
            <p14:sldId id="270"/>
            <p14:sldId id="273"/>
            <p14:sldId id="276"/>
            <p14:sldId id="278"/>
            <p14:sldId id="271"/>
            <p14:sldId id="274"/>
            <p14:sldId id="275"/>
          </p14:sldIdLst>
        </p14:section>
        <p14:section name="case studies" id="{BB78C8EB-665D-7F47-AA91-75F636D2064B}">
          <p14:sldIdLst>
            <p14:sldId id="280"/>
          </p14:sldIdLst>
        </p14:section>
        <p14:section name="case 1 education" id="{B28CEBB1-C576-C045-99AF-4CD0EF2C8F1B}">
          <p14:sldIdLst>
            <p14:sldId id="281"/>
            <p14:sldId id="282"/>
            <p14:sldId id="295"/>
            <p14:sldId id="294"/>
          </p14:sldIdLst>
        </p14:section>
        <p14:section name="case 2 academic" id="{21E9F842-4785-B547-928C-BF1DCDC1256B}">
          <p14:sldIdLst>
            <p14:sldId id="283"/>
            <p14:sldId id="300"/>
            <p14:sldId id="303"/>
            <p14:sldId id="299"/>
          </p14:sldIdLst>
        </p14:section>
        <p14:section name="case 3 consumer" id="{84B7E784-8644-334A-B7D4-E8B4CF6EBFF6}">
          <p14:sldIdLst>
            <p14:sldId id="284"/>
            <p14:sldId id="285"/>
            <p14:sldId id="306"/>
          </p14:sldIdLst>
        </p14:section>
        <p14:section name="case 4 STM" id="{0F778E1E-F2DF-6147-A490-1059EFAF374E}">
          <p14:sldIdLst>
            <p14:sldId id="287"/>
            <p14:sldId id="288"/>
            <p14:sldId id="290"/>
            <p14:sldId id="292"/>
            <p14:sldId id="291"/>
          </p14:sldIdLst>
        </p14:section>
        <p14:section name="discussion" id="{96D35B8F-86FD-D74A-908C-63A04E41209F}">
          <p14:sldIdLst>
            <p14:sldId id="296"/>
            <p14:sldId id="307"/>
            <p14:sldId id="293"/>
            <p14:sldId id="305"/>
            <p14:sldId id="308"/>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hew Heselden" initials="MH" lastIdx="4" clrIdx="0">
    <p:extLst>
      <p:ext uri="{19B8F6BF-5375-455C-9EA6-DF929625EA0E}">
        <p15:presenceInfo xmlns:p15="http://schemas.microsoft.com/office/powerpoint/2012/main" userId="S::m.heselden@arts.ac.uk::cec0677e-25a5-4eed-9fef-b4e71eca8c11" providerId="AD"/>
      </p:ext>
    </p:extLst>
  </p:cmAuthor>
  <p:cmAuthor id="2" name="Stephanie Feather" initials="SF" lastIdx="3" clrIdx="1">
    <p:extLst>
      <p:ext uri="{19B8F6BF-5375-455C-9EA6-DF929625EA0E}">
        <p15:presenceInfo xmlns:p15="http://schemas.microsoft.com/office/powerpoint/2012/main" userId="S::s.feather@arts.ac.uk::27174df1-a550-411e-9b86-4d4953a57290" providerId="AD"/>
      </p:ext>
    </p:extLst>
  </p:cmAuthor>
  <p:cmAuthor id="3" name="Barbara Denton" initials="BD" lastIdx="14" clrIdx="2">
    <p:extLst>
      <p:ext uri="{19B8F6BF-5375-455C-9EA6-DF929625EA0E}">
        <p15:presenceInfo xmlns:p15="http://schemas.microsoft.com/office/powerpoint/2012/main" userId="S-1-5-21-2706140998-3416399097-4274183996-2958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FFFFFF"/>
    <a:srgbClr val="F2692B"/>
    <a:srgbClr val="002F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404"/>
    <p:restoredTop sz="95952"/>
  </p:normalViewPr>
  <p:slideViewPr>
    <p:cSldViewPr snapToGrid="0">
      <p:cViewPr varScale="1">
        <p:scale>
          <a:sx n="111" d="100"/>
          <a:sy n="111" d="100"/>
        </p:scale>
        <p:origin x="816" y="19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372D8D-FB06-49F8-80F3-966BA7A33CAB}" type="datetimeFigureOut">
              <a:rPr lang="en-GB" smtClean="0"/>
              <a:t>23/06/2025</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C465D6-E927-4CD6-BB6D-7C5E4BEAA1EF}" type="slidenum">
              <a:rPr lang="en-GB" smtClean="0"/>
              <a:t>‹#›</a:t>
            </a:fld>
            <a:endParaRPr lang="en-GB"/>
          </a:p>
        </p:txBody>
      </p:sp>
    </p:spTree>
    <p:extLst>
      <p:ext uri="{BB962C8B-B14F-4D97-AF65-F5344CB8AC3E}">
        <p14:creationId xmlns:p14="http://schemas.microsoft.com/office/powerpoint/2010/main" val="3288008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192B64-956F-4AA1-9D00-91265D8096D4}" type="datetimeFigureOut">
              <a:rPr lang="en-GB" smtClean="0"/>
              <a:t>23/06/2025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CC1D15-B5DE-4BD5-A4FB-8CE7A139D482}" type="slidenum">
              <a:rPr lang="en-GB" smtClean="0"/>
              <a:t>‹#›</a:t>
            </a:fld>
            <a:endParaRPr lang="en-GB"/>
          </a:p>
        </p:txBody>
      </p:sp>
    </p:spTree>
    <p:extLst>
      <p:ext uri="{BB962C8B-B14F-4D97-AF65-F5344CB8AC3E}">
        <p14:creationId xmlns:p14="http://schemas.microsoft.com/office/powerpoint/2010/main" val="3854015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tx1"/>
        </a:solidFill>
        <a:effectLst/>
      </p:bgPr>
    </p:bg>
    <p:spTree>
      <p:nvGrpSpPr>
        <p:cNvPr id="1" name=""/>
        <p:cNvGrpSpPr/>
        <p:nvPr/>
      </p:nvGrpSpPr>
      <p:grpSpPr>
        <a:xfrm>
          <a:off x="0" y="0"/>
          <a:ext cx="0" cy="0"/>
          <a:chOff x="0" y="0"/>
          <a:chExt cx="0" cy="0"/>
        </a:xfrm>
      </p:grpSpPr>
      <p:pic>
        <p:nvPicPr>
          <p:cNvPr id="5" name="Picture 4" descr="London College of Communication, University of the Arts London logo">
            <a:extLst>
              <a:ext uri="{FF2B5EF4-FFF2-40B4-BE49-F238E27FC236}">
                <a16:creationId xmlns:a16="http://schemas.microsoft.com/office/drawing/2014/main" id="{66AC9F82-20E5-CD47-BB64-65BEC2CC94F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3323" y="248302"/>
            <a:ext cx="4899077" cy="996011"/>
          </a:xfrm>
          <a:prstGeom prst="rect">
            <a:avLst/>
          </a:prstGeom>
        </p:spPr>
      </p:pic>
      <p:sp>
        <p:nvSpPr>
          <p:cNvPr id="2" name="Title 1">
            <a:extLst>
              <a:ext uri="{FF2B5EF4-FFF2-40B4-BE49-F238E27FC236}">
                <a16:creationId xmlns:a16="http://schemas.microsoft.com/office/drawing/2014/main" id="{515CDD45-0E24-824E-8528-54480BCF5819}"/>
              </a:ext>
            </a:extLst>
          </p:cNvPr>
          <p:cNvSpPr>
            <a:spLocks noGrp="1"/>
          </p:cNvSpPr>
          <p:nvPr>
            <p:ph type="ctrTitle" hasCustomPrompt="1"/>
          </p:nvPr>
        </p:nvSpPr>
        <p:spPr>
          <a:xfrm>
            <a:off x="480291" y="1620000"/>
            <a:ext cx="11232284" cy="3620215"/>
          </a:xfrm>
        </p:spPr>
        <p:txBody>
          <a:bodyPr anchor="b"/>
          <a:lstStyle>
            <a:lvl1pPr algn="l">
              <a:defRPr sz="4400" b="1">
                <a:solidFill>
                  <a:schemeClr val="bg1"/>
                </a:solidFill>
              </a:defRPr>
            </a:lvl1pPr>
          </a:lstStyle>
          <a:p>
            <a:r>
              <a:rPr lang="en-US" dirty="0"/>
              <a:t>Add title</a:t>
            </a:r>
            <a:endParaRPr lang="en-GB" dirty="0"/>
          </a:p>
        </p:txBody>
      </p:sp>
      <p:sp>
        <p:nvSpPr>
          <p:cNvPr id="3" name="Subtitle 2">
            <a:extLst>
              <a:ext uri="{FF2B5EF4-FFF2-40B4-BE49-F238E27FC236}">
                <a16:creationId xmlns:a16="http://schemas.microsoft.com/office/drawing/2014/main" id="{00DB4FFB-A229-AF47-8E60-155F5A2CCF9D}"/>
              </a:ext>
            </a:extLst>
          </p:cNvPr>
          <p:cNvSpPr>
            <a:spLocks noGrp="1"/>
          </p:cNvSpPr>
          <p:nvPr>
            <p:ph type="subTitle" idx="1" hasCustomPrompt="1"/>
          </p:nvPr>
        </p:nvSpPr>
        <p:spPr>
          <a:xfrm>
            <a:off x="480291" y="5625950"/>
            <a:ext cx="11232284" cy="971700"/>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Add Subtitle</a:t>
            </a:r>
            <a:endParaRPr lang="en-GB" dirty="0"/>
          </a:p>
        </p:txBody>
      </p:sp>
    </p:spTree>
    <p:extLst>
      <p:ext uri="{BB962C8B-B14F-4D97-AF65-F5344CB8AC3E}">
        <p14:creationId xmlns:p14="http://schemas.microsoft.com/office/powerpoint/2010/main" val="3665380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tement and image">
    <p:spTree>
      <p:nvGrpSpPr>
        <p:cNvPr id="1" name=""/>
        <p:cNvGrpSpPr/>
        <p:nvPr/>
      </p:nvGrpSpPr>
      <p:grpSpPr>
        <a:xfrm>
          <a:off x="0" y="0"/>
          <a:ext cx="0" cy="0"/>
          <a:chOff x="0" y="0"/>
          <a:chExt cx="0" cy="0"/>
        </a:xfrm>
      </p:grpSpPr>
      <p:sp>
        <p:nvSpPr>
          <p:cNvPr id="18" name="Text Placeholder 4">
            <a:extLst>
              <a:ext uri="{FF2B5EF4-FFF2-40B4-BE49-F238E27FC236}">
                <a16:creationId xmlns:a16="http://schemas.microsoft.com/office/drawing/2014/main" id="{0F8E0B70-5C30-5847-8AEF-774CFAD7E205}"/>
              </a:ext>
            </a:extLst>
          </p:cNvPr>
          <p:cNvSpPr>
            <a:spLocks noGrp="1"/>
          </p:cNvSpPr>
          <p:nvPr>
            <p:ph type="body" sz="quarter" idx="19" hasCustomPrompt="1"/>
          </p:nvPr>
        </p:nvSpPr>
        <p:spPr>
          <a:xfrm>
            <a:off x="480000" y="226294"/>
            <a:ext cx="11233150" cy="280988"/>
          </a:xfrm>
        </p:spPr>
        <p:txBody>
          <a:bodyPr/>
          <a:lstStyle>
            <a:lvl1pPr marL="0" indent="0">
              <a:buNone/>
              <a:defRPr sz="1400" b="1"/>
            </a:lvl1pPr>
            <a:lvl2pPr marL="432000" indent="0">
              <a:buNone/>
              <a:defRPr sz="1600"/>
            </a:lvl2pPr>
            <a:lvl3pPr marL="432000" indent="0">
              <a:buNone/>
              <a:defRPr sz="1600"/>
            </a:lvl3pPr>
            <a:lvl4pPr marL="0" indent="0">
              <a:buNone/>
              <a:defRPr sz="1600"/>
            </a:lvl4pPr>
            <a:lvl5pPr marL="432000" indent="0">
              <a:buNone/>
              <a:defRPr sz="1600"/>
            </a:lvl5pPr>
          </a:lstStyle>
          <a:p>
            <a:pPr lvl="0"/>
            <a:r>
              <a:rPr lang="en-US"/>
              <a:t>Optional chapter heading </a:t>
            </a:r>
          </a:p>
        </p:txBody>
      </p:sp>
      <p:sp>
        <p:nvSpPr>
          <p:cNvPr id="15" name="Title 1">
            <a:extLst>
              <a:ext uri="{FF2B5EF4-FFF2-40B4-BE49-F238E27FC236}">
                <a16:creationId xmlns:a16="http://schemas.microsoft.com/office/drawing/2014/main" id="{8358CE39-2EA0-9949-BF9D-697281F6194E}"/>
              </a:ext>
            </a:extLst>
          </p:cNvPr>
          <p:cNvSpPr>
            <a:spLocks noGrp="1"/>
          </p:cNvSpPr>
          <p:nvPr>
            <p:ph type="ctrTitle" hasCustomPrompt="1"/>
          </p:nvPr>
        </p:nvSpPr>
        <p:spPr>
          <a:xfrm>
            <a:off x="480575" y="479699"/>
            <a:ext cx="11232000" cy="720000"/>
          </a:xfrm>
        </p:spPr>
        <p:txBody>
          <a:bodyPr anchor="b" anchorCtr="0"/>
          <a:lstStyle>
            <a:lvl1pPr algn="l">
              <a:defRPr sz="3800">
                <a:solidFill>
                  <a:schemeClr val="tx1"/>
                </a:solidFill>
              </a:defRPr>
            </a:lvl1pPr>
          </a:lstStyle>
          <a:p>
            <a:r>
              <a:rPr lang="en-GB" noProof="0"/>
              <a:t>Add Title</a:t>
            </a:r>
          </a:p>
        </p:txBody>
      </p:sp>
      <p:sp>
        <p:nvSpPr>
          <p:cNvPr id="8" name="Rectangle 7">
            <a:extLst>
              <a:ext uri="{FF2B5EF4-FFF2-40B4-BE49-F238E27FC236}">
                <a16:creationId xmlns:a16="http://schemas.microsoft.com/office/drawing/2014/main" id="{BC9BCFD0-067D-6545-8C5D-27D2627541BB}"/>
              </a:ext>
              <a:ext uri="{C183D7F6-B498-43B3-948B-1728B52AA6E4}">
                <adec:decorative xmlns:adec="http://schemas.microsoft.com/office/drawing/2017/decorative" val="1"/>
              </a:ext>
            </a:extLst>
          </p:cNvPr>
          <p:cNvSpPr/>
          <p:nvPr userDrawn="1"/>
        </p:nvSpPr>
        <p:spPr>
          <a:xfrm>
            <a:off x="479426" y="1592263"/>
            <a:ext cx="5616574" cy="4357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3" name="Text Placeholder 8">
            <a:extLst>
              <a:ext uri="{FF2B5EF4-FFF2-40B4-BE49-F238E27FC236}">
                <a16:creationId xmlns:a16="http://schemas.microsoft.com/office/drawing/2014/main" id="{6A0B221D-7C49-BD4E-B0DD-913726BFFA6D}"/>
              </a:ext>
            </a:extLst>
          </p:cNvPr>
          <p:cNvSpPr>
            <a:spLocks noGrp="1"/>
          </p:cNvSpPr>
          <p:nvPr>
            <p:ph type="body" sz="quarter" idx="14" hasCustomPrompt="1"/>
          </p:nvPr>
        </p:nvSpPr>
        <p:spPr>
          <a:xfrm>
            <a:off x="720003" y="1859622"/>
            <a:ext cx="5040000" cy="3620977"/>
          </a:xfrm>
        </p:spPr>
        <p:txBody>
          <a:bodyPr anchor="ctr"/>
          <a:lstStyle>
            <a:lvl1pPr marL="0" indent="0" algn="l">
              <a:buNone/>
              <a:defRPr sz="3400" b="1">
                <a:solidFill>
                  <a:schemeClr val="bg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US" dirty="0"/>
              <a:t>Add statement text or quote in the space, use 34pt or 24pt text</a:t>
            </a:r>
          </a:p>
        </p:txBody>
      </p:sp>
      <p:sp>
        <p:nvSpPr>
          <p:cNvPr id="11" name="Picture Placeholder 10" descr="Add image here">
            <a:extLst>
              <a:ext uri="{FF2B5EF4-FFF2-40B4-BE49-F238E27FC236}">
                <a16:creationId xmlns:a16="http://schemas.microsoft.com/office/drawing/2014/main" id="{5A57B211-0045-2844-B5DA-1D7E13A68B82}"/>
              </a:ext>
            </a:extLst>
          </p:cNvPr>
          <p:cNvSpPr>
            <a:spLocks noGrp="1"/>
          </p:cNvSpPr>
          <p:nvPr>
            <p:ph type="pic" sz="quarter" idx="13"/>
          </p:nvPr>
        </p:nvSpPr>
        <p:spPr>
          <a:xfrm>
            <a:off x="6096000" y="1592262"/>
            <a:ext cx="5615999" cy="4357688"/>
          </a:xfrm>
        </p:spPr>
        <p:txBody>
          <a:bodyPr/>
          <a:lstStyle>
            <a:lvl1pPr marL="0" indent="0">
              <a:buNone/>
              <a:defRPr sz="1600"/>
            </a:lvl1pPr>
          </a:lstStyle>
          <a:p>
            <a:r>
              <a:rPr lang="en-US"/>
              <a:t>Click icon to add picture</a:t>
            </a:r>
            <a:endParaRPr lang="en-GB" dirty="0"/>
          </a:p>
        </p:txBody>
      </p:sp>
      <p:sp>
        <p:nvSpPr>
          <p:cNvPr id="14" name="Text Placeholder 2">
            <a:extLst>
              <a:ext uri="{FF2B5EF4-FFF2-40B4-BE49-F238E27FC236}">
                <a16:creationId xmlns:a16="http://schemas.microsoft.com/office/drawing/2014/main" id="{E448677C-D124-FC43-990E-2CA08441FE9A}"/>
              </a:ext>
            </a:extLst>
          </p:cNvPr>
          <p:cNvSpPr>
            <a:spLocks noGrp="1"/>
          </p:cNvSpPr>
          <p:nvPr>
            <p:ph type="body" sz="quarter" idx="20" hasCustomPrompt="1"/>
          </p:nvPr>
        </p:nvSpPr>
        <p:spPr>
          <a:xfrm>
            <a:off x="2166" y="5481275"/>
            <a:ext cx="2230339" cy="468000"/>
          </a:xfrm>
          <a:solidFill>
            <a:schemeClr val="bg1"/>
          </a:solidFill>
        </p:spPr>
        <p:txBody>
          <a:bodyPr anchor="ctr"/>
          <a:lstStyle>
            <a:lvl1pPr marL="0" indent="0">
              <a:buNone/>
              <a:defRPr sz="1800"/>
            </a:lvl1pPr>
            <a:lvl2pPr marL="432000" indent="0">
              <a:buFontTx/>
              <a:buNone/>
              <a:defRPr sz="1200"/>
            </a:lvl2pPr>
          </a:lstStyle>
          <a:p>
            <a:pPr lvl="1"/>
            <a:r>
              <a:rPr lang="en-US" dirty="0"/>
              <a:t> Image credit</a:t>
            </a:r>
            <a:br>
              <a:rPr lang="en-US" dirty="0"/>
            </a:br>
            <a:r>
              <a:rPr lang="en-US" dirty="0"/>
              <a:t> goes here</a:t>
            </a:r>
          </a:p>
        </p:txBody>
      </p:sp>
      <p:cxnSp>
        <p:nvCxnSpPr>
          <p:cNvPr id="13" name="Straight Connector 12">
            <a:extLst>
              <a:ext uri="{FF2B5EF4-FFF2-40B4-BE49-F238E27FC236}">
                <a16:creationId xmlns:a16="http://schemas.microsoft.com/office/drawing/2014/main" id="{44FC2831-8571-0047-869E-580ABE8772EA}"/>
              </a:ext>
              <a:ext uri="{C183D7F6-B498-43B3-948B-1728B52AA6E4}">
                <adec:decorative xmlns:adec="http://schemas.microsoft.com/office/drawing/2017/decorative" val="1"/>
              </a:ext>
            </a:extLst>
          </p:cNvPr>
          <p:cNvCxnSpPr>
            <a:cxnSpLocks/>
          </p:cNvCxnSpPr>
          <p:nvPr userDrawn="1"/>
        </p:nvCxnSpPr>
        <p:spPr>
          <a:xfrm>
            <a:off x="479426" y="6097460"/>
            <a:ext cx="11233149" cy="0"/>
          </a:xfrm>
          <a:prstGeom prst="line">
            <a:avLst/>
          </a:prstGeom>
          <a:ln w="3175">
            <a:solidFill>
              <a:schemeClr val="tx1">
                <a:lumMod val="95000"/>
                <a:lumOff val="5000"/>
              </a:schemeClr>
            </a:solidFill>
            <a:round/>
          </a:ln>
          <a:effectLst/>
        </p:spPr>
        <p:style>
          <a:lnRef idx="2">
            <a:schemeClr val="accent1"/>
          </a:lnRef>
          <a:fillRef idx="0">
            <a:schemeClr val="accent1"/>
          </a:fillRef>
          <a:effectRef idx="1">
            <a:schemeClr val="accent1"/>
          </a:effectRef>
          <a:fontRef idx="minor">
            <a:schemeClr val="tx1"/>
          </a:fontRef>
        </p:style>
      </p:cxnSp>
      <p:pic>
        <p:nvPicPr>
          <p:cNvPr id="12" name="Picture 11">
            <a:extLst>
              <a:ext uri="{FF2B5EF4-FFF2-40B4-BE49-F238E27FC236}">
                <a16:creationId xmlns:a16="http://schemas.microsoft.com/office/drawing/2014/main" id="{60A5A30C-C96A-AB45-BA1C-43ADF8639431}"/>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9643" y="6148456"/>
            <a:ext cx="2583713" cy="528680"/>
          </a:xfrm>
          <a:prstGeom prst="rect">
            <a:avLst/>
          </a:prstGeom>
        </p:spPr>
      </p:pic>
      <p:sp>
        <p:nvSpPr>
          <p:cNvPr id="17" name="Footer Placeholder 4">
            <a:extLst>
              <a:ext uri="{FF2B5EF4-FFF2-40B4-BE49-F238E27FC236}">
                <a16:creationId xmlns:a16="http://schemas.microsoft.com/office/drawing/2014/main" id="{91D07C53-5F2E-564B-AA5D-C8C104D2E32C}"/>
              </a:ext>
            </a:extLst>
          </p:cNvPr>
          <p:cNvSpPr>
            <a:spLocks noGrp="1"/>
          </p:cNvSpPr>
          <p:nvPr>
            <p:ph type="ftr" sz="quarter" idx="3"/>
          </p:nvPr>
        </p:nvSpPr>
        <p:spPr>
          <a:xfrm>
            <a:off x="3324224" y="6356351"/>
            <a:ext cx="7973696" cy="365125"/>
          </a:xfrm>
          <a:prstGeom prst="rect">
            <a:avLst/>
          </a:prstGeom>
        </p:spPr>
        <p:txBody>
          <a:bodyPr vert="horz" lIns="0" tIns="0" rIns="0" bIns="0" rtlCol="0" anchor="ctr"/>
          <a:lstStyle>
            <a:lvl1pPr algn="l">
              <a:defRPr sz="1200">
                <a:solidFill>
                  <a:schemeClr val="tx1"/>
                </a:solidFill>
              </a:defRPr>
            </a:lvl1pPr>
          </a:lstStyle>
          <a:p>
            <a:pPr algn="r"/>
            <a:r>
              <a:rPr lang="en-GB"/>
              <a:t>Dr Frania Hall By the Book 10</a:t>
            </a:r>
            <a:endParaRPr lang="en-GB" dirty="0"/>
          </a:p>
        </p:txBody>
      </p:sp>
      <p:sp>
        <p:nvSpPr>
          <p:cNvPr id="16" name="Slide Number Placeholder 5">
            <a:extLst>
              <a:ext uri="{FF2B5EF4-FFF2-40B4-BE49-F238E27FC236}">
                <a16:creationId xmlns:a16="http://schemas.microsoft.com/office/drawing/2014/main" id="{23B8BE1E-EB54-5A43-AA5B-AD876ECA3253}"/>
              </a:ext>
            </a:extLst>
          </p:cNvPr>
          <p:cNvSpPr>
            <a:spLocks noGrp="1"/>
          </p:cNvSpPr>
          <p:nvPr>
            <p:ph type="sldNum" sz="quarter" idx="4"/>
          </p:nvPr>
        </p:nvSpPr>
        <p:spPr>
          <a:xfrm>
            <a:off x="11297920" y="6356351"/>
            <a:ext cx="414080" cy="365125"/>
          </a:xfrm>
          <a:prstGeom prst="rect">
            <a:avLst/>
          </a:prstGeom>
        </p:spPr>
        <p:txBody>
          <a:bodyPr vert="horz" lIns="0" tIns="0" rIns="0" bIns="0" rtlCol="0" anchor="ctr"/>
          <a:lstStyle>
            <a:lvl1pPr algn="r">
              <a:defRPr sz="1200">
                <a:solidFill>
                  <a:schemeClr val="tx1"/>
                </a:solidFill>
              </a:defRPr>
            </a:lvl1pPr>
          </a:lstStyle>
          <a:p>
            <a:fld id="{2CC19541-5F6E-2C4C-BF21-196C1C8E2E31}" type="slidenum">
              <a:rPr lang="en-GB" smtClean="0"/>
              <a:pPr/>
              <a:t>‹#›</a:t>
            </a:fld>
            <a:r>
              <a:rPr lang="en-GB" dirty="0"/>
              <a:t> </a:t>
            </a:r>
          </a:p>
        </p:txBody>
      </p:sp>
    </p:spTree>
    <p:extLst>
      <p:ext uri="{BB962C8B-B14F-4D97-AF65-F5344CB8AC3E}">
        <p14:creationId xmlns:p14="http://schemas.microsoft.com/office/powerpoint/2010/main" val="3360193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atement and three images">
    <p:spTree>
      <p:nvGrpSpPr>
        <p:cNvPr id="1" name=""/>
        <p:cNvGrpSpPr/>
        <p:nvPr/>
      </p:nvGrpSpPr>
      <p:grpSpPr>
        <a:xfrm>
          <a:off x="0" y="0"/>
          <a:ext cx="0" cy="0"/>
          <a:chOff x="0" y="0"/>
          <a:chExt cx="0" cy="0"/>
        </a:xfrm>
      </p:grpSpPr>
      <p:sp>
        <p:nvSpPr>
          <p:cNvPr id="18" name="Text Placeholder 4">
            <a:extLst>
              <a:ext uri="{FF2B5EF4-FFF2-40B4-BE49-F238E27FC236}">
                <a16:creationId xmlns:a16="http://schemas.microsoft.com/office/drawing/2014/main" id="{55324497-2F38-AD4E-829F-1579C94E9A3D}"/>
              </a:ext>
            </a:extLst>
          </p:cNvPr>
          <p:cNvSpPr>
            <a:spLocks noGrp="1"/>
          </p:cNvSpPr>
          <p:nvPr>
            <p:ph type="body" sz="quarter" idx="20" hasCustomPrompt="1"/>
          </p:nvPr>
        </p:nvSpPr>
        <p:spPr>
          <a:xfrm>
            <a:off x="480000" y="226294"/>
            <a:ext cx="11233150" cy="280988"/>
          </a:xfrm>
        </p:spPr>
        <p:txBody>
          <a:bodyPr/>
          <a:lstStyle>
            <a:lvl1pPr marL="0" indent="0">
              <a:buNone/>
              <a:defRPr sz="1400" b="1"/>
            </a:lvl1pPr>
            <a:lvl2pPr marL="432000" indent="0">
              <a:buNone/>
              <a:defRPr sz="1600"/>
            </a:lvl2pPr>
            <a:lvl3pPr marL="432000" indent="0">
              <a:buNone/>
              <a:defRPr sz="1600"/>
            </a:lvl3pPr>
            <a:lvl4pPr marL="0" indent="0">
              <a:buNone/>
              <a:defRPr sz="1600"/>
            </a:lvl4pPr>
            <a:lvl5pPr marL="432000" indent="0">
              <a:buNone/>
              <a:defRPr sz="1600"/>
            </a:lvl5pPr>
          </a:lstStyle>
          <a:p>
            <a:pPr lvl="0"/>
            <a:r>
              <a:rPr lang="en-US"/>
              <a:t>Optional chapter heading </a:t>
            </a:r>
          </a:p>
        </p:txBody>
      </p:sp>
      <p:sp>
        <p:nvSpPr>
          <p:cNvPr id="17" name="Title 1">
            <a:extLst>
              <a:ext uri="{FF2B5EF4-FFF2-40B4-BE49-F238E27FC236}">
                <a16:creationId xmlns:a16="http://schemas.microsoft.com/office/drawing/2014/main" id="{25B82E3E-EE9A-C14D-BE3F-85108C85DB04}"/>
              </a:ext>
            </a:extLst>
          </p:cNvPr>
          <p:cNvSpPr>
            <a:spLocks noGrp="1"/>
          </p:cNvSpPr>
          <p:nvPr>
            <p:ph type="ctrTitle" hasCustomPrompt="1"/>
          </p:nvPr>
        </p:nvSpPr>
        <p:spPr>
          <a:xfrm>
            <a:off x="480575" y="479699"/>
            <a:ext cx="11232000" cy="720000"/>
          </a:xfrm>
        </p:spPr>
        <p:txBody>
          <a:bodyPr anchor="b" anchorCtr="0"/>
          <a:lstStyle>
            <a:lvl1pPr algn="l">
              <a:defRPr sz="3800">
                <a:solidFill>
                  <a:schemeClr val="tx1"/>
                </a:solidFill>
              </a:defRPr>
            </a:lvl1pPr>
          </a:lstStyle>
          <a:p>
            <a:r>
              <a:rPr lang="en-GB" noProof="0"/>
              <a:t>Add Title</a:t>
            </a:r>
          </a:p>
        </p:txBody>
      </p:sp>
      <p:sp>
        <p:nvSpPr>
          <p:cNvPr id="8" name="Rectangle 7">
            <a:extLst>
              <a:ext uri="{FF2B5EF4-FFF2-40B4-BE49-F238E27FC236}">
                <a16:creationId xmlns:a16="http://schemas.microsoft.com/office/drawing/2014/main" id="{BC9BCFD0-067D-6545-8C5D-27D2627541BB}"/>
              </a:ext>
              <a:ext uri="{C183D7F6-B498-43B3-948B-1728B52AA6E4}">
                <adec:decorative xmlns:adec="http://schemas.microsoft.com/office/drawing/2017/decorative" val="1"/>
              </a:ext>
            </a:extLst>
          </p:cNvPr>
          <p:cNvSpPr/>
          <p:nvPr userDrawn="1"/>
        </p:nvSpPr>
        <p:spPr>
          <a:xfrm>
            <a:off x="480003" y="1592262"/>
            <a:ext cx="5544560" cy="438373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solidFill>
                <a:schemeClr val="tx1"/>
              </a:solidFill>
            </a:endParaRPr>
          </a:p>
        </p:txBody>
      </p:sp>
      <p:sp>
        <p:nvSpPr>
          <p:cNvPr id="9" name="Text Placeholder 8">
            <a:extLst>
              <a:ext uri="{FF2B5EF4-FFF2-40B4-BE49-F238E27FC236}">
                <a16:creationId xmlns:a16="http://schemas.microsoft.com/office/drawing/2014/main" id="{6C7B40B0-3203-CF4D-9A88-A624E8DA0CF6}"/>
              </a:ext>
            </a:extLst>
          </p:cNvPr>
          <p:cNvSpPr>
            <a:spLocks noGrp="1"/>
          </p:cNvSpPr>
          <p:nvPr>
            <p:ph type="body" sz="quarter" idx="14" hasCustomPrompt="1"/>
          </p:nvPr>
        </p:nvSpPr>
        <p:spPr>
          <a:xfrm>
            <a:off x="720003" y="1859622"/>
            <a:ext cx="5040000" cy="3798228"/>
          </a:xfrm>
        </p:spPr>
        <p:txBody>
          <a:bodyPr anchor="ctr"/>
          <a:lstStyle>
            <a:lvl1pPr marL="0" indent="0" algn="l">
              <a:buNone/>
              <a:defRPr sz="3400" b="1">
                <a:solidFill>
                  <a:schemeClr val="bg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US" dirty="0"/>
              <a:t>Add statement text or quote in the space, use 34pt or 24pt text</a:t>
            </a:r>
          </a:p>
        </p:txBody>
      </p:sp>
      <p:sp>
        <p:nvSpPr>
          <p:cNvPr id="10" name="Picture Placeholder 3" descr="Add first of three images here">
            <a:extLst>
              <a:ext uri="{FF2B5EF4-FFF2-40B4-BE49-F238E27FC236}">
                <a16:creationId xmlns:a16="http://schemas.microsoft.com/office/drawing/2014/main" id="{7DA10396-CCCF-0340-BB00-412EEECBC0ED}"/>
              </a:ext>
            </a:extLst>
          </p:cNvPr>
          <p:cNvSpPr>
            <a:spLocks noGrp="1"/>
          </p:cNvSpPr>
          <p:nvPr>
            <p:ph type="pic" sz="quarter" idx="10"/>
          </p:nvPr>
        </p:nvSpPr>
        <p:spPr>
          <a:xfrm>
            <a:off x="6167438" y="1592263"/>
            <a:ext cx="5544561" cy="2367736"/>
          </a:xfrm>
          <a:prstGeom prst="rect">
            <a:avLst/>
          </a:prstGeom>
        </p:spPr>
        <p:txBody>
          <a:bodyPr anchor="t" anchorCtr="0"/>
          <a:lstStyle>
            <a:lvl1pPr marL="0" indent="0" algn="ctr">
              <a:buNone/>
              <a:defRPr sz="1600">
                <a:solidFill>
                  <a:schemeClr val="tx1"/>
                </a:solidFill>
              </a:defRPr>
            </a:lvl1pPr>
          </a:lstStyle>
          <a:p>
            <a:r>
              <a:rPr lang="en-US"/>
              <a:t>Click icon to add picture</a:t>
            </a:r>
            <a:endParaRPr lang="en-GB"/>
          </a:p>
        </p:txBody>
      </p:sp>
      <p:sp>
        <p:nvSpPr>
          <p:cNvPr id="12" name="Picture Placeholder 3" descr="Add second image here">
            <a:extLst>
              <a:ext uri="{FF2B5EF4-FFF2-40B4-BE49-F238E27FC236}">
                <a16:creationId xmlns:a16="http://schemas.microsoft.com/office/drawing/2014/main" id="{4CFF857B-12AB-E04C-A1F6-FC4B79FE185A}"/>
              </a:ext>
            </a:extLst>
          </p:cNvPr>
          <p:cNvSpPr>
            <a:spLocks noGrp="1"/>
          </p:cNvSpPr>
          <p:nvPr>
            <p:ph type="pic" sz="quarter" idx="12"/>
          </p:nvPr>
        </p:nvSpPr>
        <p:spPr>
          <a:xfrm>
            <a:off x="6167438" y="4145976"/>
            <a:ext cx="3636962" cy="1803974"/>
          </a:xfrm>
          <a:prstGeom prst="rect">
            <a:avLst/>
          </a:prstGeom>
        </p:spPr>
        <p:txBody>
          <a:bodyPr anchor="t" anchorCtr="0"/>
          <a:lstStyle>
            <a:lvl1pPr marL="0" indent="0" algn="ctr">
              <a:buNone/>
              <a:defRPr sz="1600">
                <a:solidFill>
                  <a:schemeClr val="tx1"/>
                </a:solidFill>
              </a:defRPr>
            </a:lvl1pPr>
          </a:lstStyle>
          <a:p>
            <a:r>
              <a:rPr lang="en-US"/>
              <a:t>Click icon to add picture</a:t>
            </a:r>
            <a:endParaRPr lang="en-GB"/>
          </a:p>
        </p:txBody>
      </p:sp>
      <p:sp>
        <p:nvSpPr>
          <p:cNvPr id="16" name="Picture Placeholder 3" descr="Add third image here or remaove if not required">
            <a:extLst>
              <a:ext uri="{FF2B5EF4-FFF2-40B4-BE49-F238E27FC236}">
                <a16:creationId xmlns:a16="http://schemas.microsoft.com/office/drawing/2014/main" id="{8C79CD37-E4DA-FA41-8E9D-41522B86F445}"/>
              </a:ext>
            </a:extLst>
          </p:cNvPr>
          <p:cNvSpPr>
            <a:spLocks noGrp="1"/>
          </p:cNvSpPr>
          <p:nvPr>
            <p:ph type="pic" sz="quarter" idx="18"/>
          </p:nvPr>
        </p:nvSpPr>
        <p:spPr>
          <a:xfrm>
            <a:off x="9948863" y="4145977"/>
            <a:ext cx="1763136" cy="1803974"/>
          </a:xfrm>
          <a:prstGeom prst="rect">
            <a:avLst/>
          </a:prstGeom>
        </p:spPr>
        <p:txBody>
          <a:bodyPr anchor="t" anchorCtr="0"/>
          <a:lstStyle>
            <a:lvl1pPr marL="0" indent="0" algn="ctr">
              <a:buNone/>
              <a:defRPr sz="1600">
                <a:solidFill>
                  <a:schemeClr val="tx1"/>
                </a:solidFill>
              </a:defRPr>
            </a:lvl1pPr>
          </a:lstStyle>
          <a:p>
            <a:r>
              <a:rPr lang="en-US"/>
              <a:t>Click icon to add picture</a:t>
            </a:r>
            <a:endParaRPr lang="en-GB"/>
          </a:p>
        </p:txBody>
      </p:sp>
      <p:cxnSp>
        <p:nvCxnSpPr>
          <p:cNvPr id="14" name="Straight Connector 13">
            <a:extLst>
              <a:ext uri="{FF2B5EF4-FFF2-40B4-BE49-F238E27FC236}">
                <a16:creationId xmlns:a16="http://schemas.microsoft.com/office/drawing/2014/main" id="{2CFD15CC-2D5D-A34D-A6E7-81613F6D43CD}"/>
              </a:ext>
              <a:ext uri="{C183D7F6-B498-43B3-948B-1728B52AA6E4}">
                <adec:decorative xmlns:adec="http://schemas.microsoft.com/office/drawing/2017/decorative" val="1"/>
              </a:ext>
            </a:extLst>
          </p:cNvPr>
          <p:cNvCxnSpPr>
            <a:cxnSpLocks/>
          </p:cNvCxnSpPr>
          <p:nvPr userDrawn="1"/>
        </p:nvCxnSpPr>
        <p:spPr>
          <a:xfrm>
            <a:off x="479426" y="6097460"/>
            <a:ext cx="11233149" cy="0"/>
          </a:xfrm>
          <a:prstGeom prst="line">
            <a:avLst/>
          </a:prstGeom>
          <a:ln w="3175">
            <a:solidFill>
              <a:schemeClr val="tx1">
                <a:lumMod val="95000"/>
                <a:lumOff val="5000"/>
              </a:schemeClr>
            </a:solidFill>
            <a:round/>
          </a:ln>
          <a:effectLst/>
        </p:spPr>
        <p:style>
          <a:lnRef idx="2">
            <a:schemeClr val="accent1"/>
          </a:lnRef>
          <a:fillRef idx="0">
            <a:schemeClr val="accent1"/>
          </a:fillRef>
          <a:effectRef idx="1">
            <a:schemeClr val="accent1"/>
          </a:effectRef>
          <a:fontRef idx="minor">
            <a:schemeClr val="tx1"/>
          </a:fontRef>
        </p:style>
      </p:cxnSp>
      <p:pic>
        <p:nvPicPr>
          <p:cNvPr id="22" name="Picture 21">
            <a:extLst>
              <a:ext uri="{FF2B5EF4-FFF2-40B4-BE49-F238E27FC236}">
                <a16:creationId xmlns:a16="http://schemas.microsoft.com/office/drawing/2014/main" id="{AC1C16A6-7F4C-0949-B1B0-7C8CE7921B4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9643" y="6148456"/>
            <a:ext cx="2583713" cy="528680"/>
          </a:xfrm>
          <a:prstGeom prst="rect">
            <a:avLst/>
          </a:prstGeom>
        </p:spPr>
      </p:pic>
      <p:sp>
        <p:nvSpPr>
          <p:cNvPr id="21" name="Footer Placeholder 4">
            <a:extLst>
              <a:ext uri="{FF2B5EF4-FFF2-40B4-BE49-F238E27FC236}">
                <a16:creationId xmlns:a16="http://schemas.microsoft.com/office/drawing/2014/main" id="{FC367B92-1561-E34D-BE06-2C6F86B68F56}"/>
              </a:ext>
            </a:extLst>
          </p:cNvPr>
          <p:cNvSpPr>
            <a:spLocks noGrp="1"/>
          </p:cNvSpPr>
          <p:nvPr>
            <p:ph type="ftr" sz="quarter" idx="3"/>
          </p:nvPr>
        </p:nvSpPr>
        <p:spPr>
          <a:xfrm>
            <a:off x="3324224" y="6356351"/>
            <a:ext cx="7973696" cy="365125"/>
          </a:xfrm>
          <a:prstGeom prst="rect">
            <a:avLst/>
          </a:prstGeom>
        </p:spPr>
        <p:txBody>
          <a:bodyPr vert="horz" lIns="0" tIns="0" rIns="0" bIns="0" rtlCol="0" anchor="ctr"/>
          <a:lstStyle>
            <a:lvl1pPr algn="l">
              <a:defRPr sz="1200">
                <a:solidFill>
                  <a:schemeClr val="tx1"/>
                </a:solidFill>
              </a:defRPr>
            </a:lvl1pPr>
          </a:lstStyle>
          <a:p>
            <a:pPr algn="r"/>
            <a:r>
              <a:rPr lang="en-GB"/>
              <a:t>Dr Frania Hall By the Book 10</a:t>
            </a:r>
            <a:endParaRPr lang="en-GB" dirty="0"/>
          </a:p>
        </p:txBody>
      </p:sp>
      <p:sp>
        <p:nvSpPr>
          <p:cNvPr id="19" name="Slide Number Placeholder 5">
            <a:extLst>
              <a:ext uri="{FF2B5EF4-FFF2-40B4-BE49-F238E27FC236}">
                <a16:creationId xmlns:a16="http://schemas.microsoft.com/office/drawing/2014/main" id="{03F0AE9C-EBB9-834E-A3DE-B16392E83830}"/>
              </a:ext>
            </a:extLst>
          </p:cNvPr>
          <p:cNvSpPr>
            <a:spLocks noGrp="1"/>
          </p:cNvSpPr>
          <p:nvPr>
            <p:ph type="sldNum" sz="quarter" idx="4"/>
          </p:nvPr>
        </p:nvSpPr>
        <p:spPr>
          <a:xfrm>
            <a:off x="11297920" y="6356351"/>
            <a:ext cx="414080" cy="365125"/>
          </a:xfrm>
          <a:prstGeom prst="rect">
            <a:avLst/>
          </a:prstGeom>
        </p:spPr>
        <p:txBody>
          <a:bodyPr vert="horz" lIns="0" tIns="0" rIns="0" bIns="0" rtlCol="0" anchor="ctr"/>
          <a:lstStyle>
            <a:lvl1pPr algn="r">
              <a:defRPr sz="1200">
                <a:solidFill>
                  <a:schemeClr val="tx1"/>
                </a:solidFill>
              </a:defRPr>
            </a:lvl1pPr>
          </a:lstStyle>
          <a:p>
            <a:fld id="{2CC19541-5F6E-2C4C-BF21-196C1C8E2E31}" type="slidenum">
              <a:rPr lang="en-GB" smtClean="0"/>
              <a:pPr/>
              <a:t>‹#›</a:t>
            </a:fld>
            <a:r>
              <a:rPr lang="en-GB" dirty="0"/>
              <a:t> </a:t>
            </a:r>
          </a:p>
        </p:txBody>
      </p:sp>
    </p:spTree>
    <p:extLst>
      <p:ext uri="{BB962C8B-B14F-4D97-AF65-F5344CB8AC3E}">
        <p14:creationId xmlns:p14="http://schemas.microsoft.com/office/powerpoint/2010/main" val="838280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meline and title">
    <p:spTree>
      <p:nvGrpSpPr>
        <p:cNvPr id="1" name=""/>
        <p:cNvGrpSpPr/>
        <p:nvPr/>
      </p:nvGrpSpPr>
      <p:grpSpPr>
        <a:xfrm>
          <a:off x="0" y="0"/>
          <a:ext cx="0" cy="0"/>
          <a:chOff x="0" y="0"/>
          <a:chExt cx="0" cy="0"/>
        </a:xfrm>
      </p:grpSpPr>
      <p:sp>
        <p:nvSpPr>
          <p:cNvPr id="18" name="Text Placeholder 4">
            <a:extLst>
              <a:ext uri="{FF2B5EF4-FFF2-40B4-BE49-F238E27FC236}">
                <a16:creationId xmlns:a16="http://schemas.microsoft.com/office/drawing/2014/main" id="{52C96613-2613-8145-BDBC-95527046A263}"/>
              </a:ext>
            </a:extLst>
          </p:cNvPr>
          <p:cNvSpPr>
            <a:spLocks noGrp="1"/>
          </p:cNvSpPr>
          <p:nvPr>
            <p:ph type="body" sz="quarter" idx="20" hasCustomPrompt="1"/>
          </p:nvPr>
        </p:nvSpPr>
        <p:spPr>
          <a:xfrm>
            <a:off x="480000" y="226294"/>
            <a:ext cx="11233150" cy="280988"/>
          </a:xfrm>
        </p:spPr>
        <p:txBody>
          <a:bodyPr/>
          <a:lstStyle>
            <a:lvl1pPr marL="0" indent="0">
              <a:buNone/>
              <a:defRPr sz="1400" b="1"/>
            </a:lvl1pPr>
            <a:lvl2pPr marL="432000" indent="0">
              <a:buNone/>
              <a:defRPr sz="1600"/>
            </a:lvl2pPr>
            <a:lvl3pPr marL="432000" indent="0">
              <a:buNone/>
              <a:defRPr sz="1600"/>
            </a:lvl3pPr>
            <a:lvl4pPr marL="0" indent="0">
              <a:buNone/>
              <a:defRPr sz="1600"/>
            </a:lvl4pPr>
            <a:lvl5pPr marL="432000" indent="0">
              <a:buNone/>
              <a:defRPr sz="1600"/>
            </a:lvl5pPr>
          </a:lstStyle>
          <a:p>
            <a:pPr lvl="0"/>
            <a:r>
              <a:rPr lang="en-US" dirty="0"/>
              <a:t>Optional chapter heading </a:t>
            </a:r>
          </a:p>
        </p:txBody>
      </p:sp>
      <p:sp>
        <p:nvSpPr>
          <p:cNvPr id="15" name="Title 1">
            <a:extLst>
              <a:ext uri="{FF2B5EF4-FFF2-40B4-BE49-F238E27FC236}">
                <a16:creationId xmlns:a16="http://schemas.microsoft.com/office/drawing/2014/main" id="{BC99F548-E5CC-0448-82E6-D55920EF41A7}"/>
              </a:ext>
            </a:extLst>
          </p:cNvPr>
          <p:cNvSpPr>
            <a:spLocks noGrp="1"/>
          </p:cNvSpPr>
          <p:nvPr>
            <p:ph type="ctrTitle" hasCustomPrompt="1"/>
          </p:nvPr>
        </p:nvSpPr>
        <p:spPr>
          <a:xfrm>
            <a:off x="480575" y="479699"/>
            <a:ext cx="11232000" cy="720000"/>
          </a:xfrm>
        </p:spPr>
        <p:txBody>
          <a:bodyPr anchor="b" anchorCtr="0"/>
          <a:lstStyle>
            <a:lvl1pPr algn="l">
              <a:defRPr sz="3800">
                <a:solidFill>
                  <a:schemeClr val="tx1"/>
                </a:solidFill>
              </a:defRPr>
            </a:lvl1pPr>
          </a:lstStyle>
          <a:p>
            <a:r>
              <a:rPr lang="en-GB" noProof="0" dirty="0"/>
              <a:t>Add Title</a:t>
            </a:r>
          </a:p>
        </p:txBody>
      </p:sp>
      <p:sp>
        <p:nvSpPr>
          <p:cNvPr id="17" name="TextBox 16">
            <a:extLst>
              <a:ext uri="{FF2B5EF4-FFF2-40B4-BE49-F238E27FC236}">
                <a16:creationId xmlns:a16="http://schemas.microsoft.com/office/drawing/2014/main" id="{D633DDAB-073B-FE41-A6AF-4E5A138C354A}"/>
              </a:ext>
            </a:extLst>
          </p:cNvPr>
          <p:cNvSpPr txBox="1"/>
          <p:nvPr userDrawn="1"/>
        </p:nvSpPr>
        <p:spPr>
          <a:xfrm>
            <a:off x="479426" y="1601129"/>
            <a:ext cx="971549" cy="459435"/>
          </a:xfrm>
          <a:prstGeom prst="rect">
            <a:avLst/>
          </a:prstGeom>
          <a:noFill/>
        </p:spPr>
        <p:txBody>
          <a:bodyPr wrap="square" lIns="0" tIns="0" rIns="0" bIns="0" rtlCol="0" anchor="t" anchorCtr="0">
            <a:noAutofit/>
          </a:bodyPr>
          <a:lstStyle/>
          <a:p>
            <a:pPr algn="l"/>
            <a:r>
              <a:rPr lang="en-US" sz="2400" b="1" dirty="0"/>
              <a:t>Today</a:t>
            </a:r>
          </a:p>
        </p:txBody>
      </p:sp>
      <p:sp>
        <p:nvSpPr>
          <p:cNvPr id="20" name="TextBox 19">
            <a:extLst>
              <a:ext uri="{FF2B5EF4-FFF2-40B4-BE49-F238E27FC236}">
                <a16:creationId xmlns:a16="http://schemas.microsoft.com/office/drawing/2014/main" id="{2002942C-93EA-4F4E-9FE7-97ED1598FA64}"/>
              </a:ext>
            </a:extLst>
          </p:cNvPr>
          <p:cNvSpPr txBox="1"/>
          <p:nvPr userDrawn="1"/>
        </p:nvSpPr>
        <p:spPr>
          <a:xfrm>
            <a:off x="1442733" y="2121634"/>
            <a:ext cx="3120806" cy="1413655"/>
          </a:xfrm>
          <a:prstGeom prst="rect">
            <a:avLst/>
          </a:prstGeom>
          <a:noFill/>
        </p:spPr>
        <p:txBody>
          <a:bodyPr wrap="square" lIns="0" tIns="0" rIns="0" bIns="0" rtlCol="0" anchor="t" anchorCtr="0">
            <a:noAutofit/>
          </a:bodyPr>
          <a:lstStyle/>
          <a:p>
            <a:pPr algn="l"/>
            <a:r>
              <a:rPr lang="en-US" sz="2400" b="1" dirty="0"/>
              <a:t>00 January 2020</a:t>
            </a:r>
          </a:p>
          <a:p>
            <a:pPr algn="l"/>
            <a:r>
              <a:rPr lang="en-US" sz="2400" dirty="0"/>
              <a:t>Key milestone 01 and brief explanation</a:t>
            </a:r>
          </a:p>
        </p:txBody>
      </p:sp>
      <p:sp>
        <p:nvSpPr>
          <p:cNvPr id="21" name="TextBox 20">
            <a:extLst>
              <a:ext uri="{FF2B5EF4-FFF2-40B4-BE49-F238E27FC236}">
                <a16:creationId xmlns:a16="http://schemas.microsoft.com/office/drawing/2014/main" id="{9C29B702-B3DE-0E4B-A032-9DF36505806E}"/>
              </a:ext>
            </a:extLst>
          </p:cNvPr>
          <p:cNvSpPr txBox="1"/>
          <p:nvPr userDrawn="1"/>
        </p:nvSpPr>
        <p:spPr>
          <a:xfrm>
            <a:off x="2236102" y="4159188"/>
            <a:ext cx="3178958" cy="1260864"/>
          </a:xfrm>
          <a:prstGeom prst="rect">
            <a:avLst/>
          </a:prstGeom>
          <a:noFill/>
        </p:spPr>
        <p:txBody>
          <a:bodyPr wrap="square" lIns="0" tIns="0" rIns="0" bIns="0" rtlCol="0" anchor="t" anchorCtr="0">
            <a:noAutofit/>
          </a:bodyPr>
          <a:lstStyle/>
          <a:p>
            <a:pPr algn="l"/>
            <a:r>
              <a:rPr lang="en-US" sz="2400" b="1" dirty="0"/>
              <a:t>00 February 2020</a:t>
            </a:r>
          </a:p>
          <a:p>
            <a:pPr algn="l"/>
            <a:r>
              <a:rPr lang="en-US" sz="2400" dirty="0"/>
              <a:t>Key milestone or goals</a:t>
            </a:r>
          </a:p>
        </p:txBody>
      </p:sp>
      <p:sp>
        <p:nvSpPr>
          <p:cNvPr id="23" name="TextBox 22">
            <a:extLst>
              <a:ext uri="{FF2B5EF4-FFF2-40B4-BE49-F238E27FC236}">
                <a16:creationId xmlns:a16="http://schemas.microsoft.com/office/drawing/2014/main" id="{4B9AB991-EC53-7549-843F-B3CDF98CBD5F}"/>
              </a:ext>
            </a:extLst>
          </p:cNvPr>
          <p:cNvSpPr txBox="1"/>
          <p:nvPr userDrawn="1"/>
        </p:nvSpPr>
        <p:spPr>
          <a:xfrm>
            <a:off x="5232400" y="1616529"/>
            <a:ext cx="2700338" cy="419287"/>
          </a:xfrm>
          <a:prstGeom prst="rect">
            <a:avLst/>
          </a:prstGeom>
          <a:noFill/>
        </p:spPr>
        <p:txBody>
          <a:bodyPr wrap="square" lIns="0" tIns="0" rIns="0" bIns="0" rtlCol="0" anchor="t" anchorCtr="0">
            <a:noAutofit/>
          </a:bodyPr>
          <a:lstStyle/>
          <a:p>
            <a:pPr algn="l"/>
            <a:r>
              <a:rPr lang="en-US" sz="2400" b="1" dirty="0"/>
              <a:t>00 March 2020</a:t>
            </a:r>
          </a:p>
        </p:txBody>
      </p:sp>
      <p:sp>
        <p:nvSpPr>
          <p:cNvPr id="25" name="TextBox 24">
            <a:extLst>
              <a:ext uri="{FF2B5EF4-FFF2-40B4-BE49-F238E27FC236}">
                <a16:creationId xmlns:a16="http://schemas.microsoft.com/office/drawing/2014/main" id="{DBED1ECC-0BD9-3743-8D2D-E05823441A35}"/>
              </a:ext>
            </a:extLst>
          </p:cNvPr>
          <p:cNvSpPr txBox="1"/>
          <p:nvPr userDrawn="1"/>
        </p:nvSpPr>
        <p:spPr>
          <a:xfrm>
            <a:off x="5668960" y="4159188"/>
            <a:ext cx="3198816" cy="1260865"/>
          </a:xfrm>
          <a:prstGeom prst="rect">
            <a:avLst/>
          </a:prstGeom>
          <a:noFill/>
        </p:spPr>
        <p:txBody>
          <a:bodyPr wrap="square" lIns="0" tIns="0" rIns="0" bIns="0" rtlCol="0" anchor="t" anchorCtr="0">
            <a:noAutofit/>
          </a:bodyPr>
          <a:lstStyle/>
          <a:p>
            <a:pPr algn="l"/>
            <a:r>
              <a:rPr lang="en-US" sz="2400" b="1" dirty="0"/>
              <a:t>00 April 2020</a:t>
            </a:r>
          </a:p>
          <a:p>
            <a:pPr algn="l"/>
            <a:r>
              <a:rPr lang="en-US" sz="2400" dirty="0"/>
              <a:t>Key milestone or goals</a:t>
            </a:r>
          </a:p>
        </p:txBody>
      </p:sp>
      <p:sp>
        <p:nvSpPr>
          <p:cNvPr id="27" name="TextBox 26">
            <a:extLst>
              <a:ext uri="{FF2B5EF4-FFF2-40B4-BE49-F238E27FC236}">
                <a16:creationId xmlns:a16="http://schemas.microsoft.com/office/drawing/2014/main" id="{F73D4268-F8E4-6849-A550-C1431A22F0C8}"/>
              </a:ext>
            </a:extLst>
          </p:cNvPr>
          <p:cNvSpPr txBox="1"/>
          <p:nvPr userDrawn="1"/>
        </p:nvSpPr>
        <p:spPr>
          <a:xfrm>
            <a:off x="6958380" y="2121633"/>
            <a:ext cx="2312230" cy="1042187"/>
          </a:xfrm>
          <a:prstGeom prst="rect">
            <a:avLst/>
          </a:prstGeom>
          <a:noFill/>
        </p:spPr>
        <p:txBody>
          <a:bodyPr wrap="square" lIns="0" tIns="0" rIns="0" bIns="0" rtlCol="0" anchor="t" anchorCtr="0">
            <a:noAutofit/>
          </a:bodyPr>
          <a:lstStyle/>
          <a:p>
            <a:pPr algn="l"/>
            <a:r>
              <a:rPr lang="en-US" sz="2400" b="1" dirty="0"/>
              <a:t>00 May 2020</a:t>
            </a:r>
          </a:p>
          <a:p>
            <a:pPr algn="l"/>
            <a:r>
              <a:rPr lang="en-US" sz="2400" dirty="0"/>
              <a:t>Key stakeholder sign off</a:t>
            </a:r>
          </a:p>
        </p:txBody>
      </p:sp>
      <p:sp>
        <p:nvSpPr>
          <p:cNvPr id="29" name="TextBox 28">
            <a:extLst>
              <a:ext uri="{FF2B5EF4-FFF2-40B4-BE49-F238E27FC236}">
                <a16:creationId xmlns:a16="http://schemas.microsoft.com/office/drawing/2014/main" id="{745C7AD6-27F5-2C4B-908F-E5DAD2F70D7A}"/>
              </a:ext>
            </a:extLst>
          </p:cNvPr>
          <p:cNvSpPr txBox="1"/>
          <p:nvPr userDrawn="1"/>
        </p:nvSpPr>
        <p:spPr>
          <a:xfrm>
            <a:off x="9045208" y="4159188"/>
            <a:ext cx="2700338" cy="1260865"/>
          </a:xfrm>
          <a:prstGeom prst="rect">
            <a:avLst/>
          </a:prstGeom>
          <a:noFill/>
        </p:spPr>
        <p:txBody>
          <a:bodyPr wrap="square" lIns="0" tIns="0" rIns="0" bIns="0" rtlCol="0" anchor="t" anchorCtr="0">
            <a:noAutofit/>
          </a:bodyPr>
          <a:lstStyle/>
          <a:p>
            <a:pPr algn="l"/>
            <a:r>
              <a:rPr lang="en-US" sz="2400" b="1" dirty="0"/>
              <a:t>00 June 2020</a:t>
            </a:r>
          </a:p>
          <a:p>
            <a:pPr algn="l"/>
            <a:r>
              <a:rPr lang="en-US" sz="2400" dirty="0"/>
              <a:t>Project delivery</a:t>
            </a:r>
          </a:p>
        </p:txBody>
      </p:sp>
      <p:sp>
        <p:nvSpPr>
          <p:cNvPr id="32" name="TextBox 31">
            <a:extLst>
              <a:ext uri="{FF2B5EF4-FFF2-40B4-BE49-F238E27FC236}">
                <a16:creationId xmlns:a16="http://schemas.microsoft.com/office/drawing/2014/main" id="{3B68505F-017D-C448-8C2E-7EBFF3A15AB8}"/>
              </a:ext>
            </a:extLst>
          </p:cNvPr>
          <p:cNvSpPr txBox="1"/>
          <p:nvPr userDrawn="1"/>
        </p:nvSpPr>
        <p:spPr>
          <a:xfrm>
            <a:off x="9804400" y="1618404"/>
            <a:ext cx="2022743" cy="774968"/>
          </a:xfrm>
          <a:prstGeom prst="rect">
            <a:avLst/>
          </a:prstGeom>
          <a:noFill/>
        </p:spPr>
        <p:txBody>
          <a:bodyPr wrap="square" lIns="0" tIns="0" rIns="0" bIns="0" rtlCol="0" anchor="t" anchorCtr="0">
            <a:noAutofit/>
          </a:bodyPr>
          <a:lstStyle/>
          <a:p>
            <a:pPr algn="l"/>
            <a:r>
              <a:rPr lang="en-US" sz="2400" b="1" dirty="0"/>
              <a:t>00 July 2020</a:t>
            </a:r>
          </a:p>
          <a:p>
            <a:pPr algn="l"/>
            <a:r>
              <a:rPr lang="en-US" sz="2400" dirty="0"/>
              <a:t>Roll out</a:t>
            </a:r>
          </a:p>
        </p:txBody>
      </p:sp>
      <p:cxnSp>
        <p:nvCxnSpPr>
          <p:cNvPr id="9" name="Straight Arrow Connector 8">
            <a:extLst>
              <a:ext uri="{FF2B5EF4-FFF2-40B4-BE49-F238E27FC236}">
                <a16:creationId xmlns:a16="http://schemas.microsoft.com/office/drawing/2014/main" id="{E2A73C77-45B4-6F40-9DFA-2549E2C443B6}"/>
              </a:ext>
              <a:ext uri="{C183D7F6-B498-43B3-948B-1728B52AA6E4}">
                <adec:decorative xmlns:adec="http://schemas.microsoft.com/office/drawing/2017/decorative" val="1"/>
              </a:ext>
            </a:extLst>
          </p:cNvPr>
          <p:cNvCxnSpPr/>
          <p:nvPr userDrawn="1"/>
        </p:nvCxnSpPr>
        <p:spPr>
          <a:xfrm>
            <a:off x="0" y="3429000"/>
            <a:ext cx="10741025" cy="0"/>
          </a:xfrm>
          <a:prstGeom prst="straightConnector1">
            <a:avLst/>
          </a:prstGeom>
          <a:ln w="63500">
            <a:solidFill>
              <a:schemeClr val="tx1"/>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DB80CA9-D612-334D-B547-0EA0546D567D}"/>
              </a:ext>
              <a:ext uri="{C183D7F6-B498-43B3-948B-1728B52AA6E4}">
                <adec:decorative xmlns:adec="http://schemas.microsoft.com/office/drawing/2017/decorative" val="1"/>
              </a:ext>
            </a:extLst>
          </p:cNvPr>
          <p:cNvCxnSpPr>
            <a:cxnSpLocks/>
          </p:cNvCxnSpPr>
          <p:nvPr userDrawn="1"/>
        </p:nvCxnSpPr>
        <p:spPr>
          <a:xfrm flipH="1" flipV="1">
            <a:off x="479425" y="2068379"/>
            <a:ext cx="2078" cy="1360623"/>
          </a:xfrm>
          <a:prstGeom prst="line">
            <a:avLst/>
          </a:prstGeom>
          <a:ln w="63500">
            <a:solidFill>
              <a:schemeClr val="tx1"/>
            </a:solidFill>
            <a:headEnd type="none"/>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FBA5457-1215-D54E-B9A3-E70A18F8A7E1}"/>
              </a:ext>
              <a:ext uri="{C183D7F6-B498-43B3-948B-1728B52AA6E4}">
                <adec:decorative xmlns:adec="http://schemas.microsoft.com/office/drawing/2017/decorative" val="1"/>
              </a:ext>
            </a:extLst>
          </p:cNvPr>
          <p:cNvCxnSpPr>
            <a:cxnSpLocks/>
          </p:cNvCxnSpPr>
          <p:nvPr userDrawn="1"/>
        </p:nvCxnSpPr>
        <p:spPr>
          <a:xfrm flipV="1">
            <a:off x="1450975" y="3267440"/>
            <a:ext cx="0" cy="185601"/>
          </a:xfrm>
          <a:prstGeom prst="line">
            <a:avLst/>
          </a:prstGeom>
          <a:ln w="63500">
            <a:solidFill>
              <a:schemeClr val="tx1"/>
            </a:solidFill>
            <a:headEnd type="none"/>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531D2A4-0774-3544-AEBF-B11C2AAA4E0C}"/>
              </a:ext>
              <a:ext uri="{C183D7F6-B498-43B3-948B-1728B52AA6E4}">
                <adec:decorative xmlns:adec="http://schemas.microsoft.com/office/drawing/2017/decorative" val="1"/>
              </a:ext>
            </a:extLst>
          </p:cNvPr>
          <p:cNvCxnSpPr>
            <a:cxnSpLocks/>
          </p:cNvCxnSpPr>
          <p:nvPr userDrawn="1"/>
        </p:nvCxnSpPr>
        <p:spPr>
          <a:xfrm flipV="1">
            <a:off x="2236102" y="3457135"/>
            <a:ext cx="0" cy="671734"/>
          </a:xfrm>
          <a:prstGeom prst="line">
            <a:avLst/>
          </a:prstGeom>
          <a:ln w="63500">
            <a:solidFill>
              <a:schemeClr val="tx1"/>
            </a:solidFill>
            <a:headEnd type="non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04AD4E3-1DB3-0745-8BA0-36872B5EBA56}"/>
              </a:ext>
              <a:ext uri="{C183D7F6-B498-43B3-948B-1728B52AA6E4}">
                <adec:decorative xmlns:adec="http://schemas.microsoft.com/office/drawing/2017/decorative" val="1"/>
              </a:ext>
            </a:extLst>
          </p:cNvPr>
          <p:cNvCxnSpPr>
            <a:cxnSpLocks/>
          </p:cNvCxnSpPr>
          <p:nvPr userDrawn="1"/>
        </p:nvCxnSpPr>
        <p:spPr>
          <a:xfrm flipV="1">
            <a:off x="5248470" y="2068379"/>
            <a:ext cx="0" cy="1352047"/>
          </a:xfrm>
          <a:prstGeom prst="line">
            <a:avLst/>
          </a:prstGeom>
          <a:ln w="63500">
            <a:solidFill>
              <a:schemeClr val="tx1"/>
            </a:solidFill>
            <a:head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C7F8EBD-245C-374E-B6EF-34F631DFF0FB}"/>
              </a:ext>
              <a:ext uri="{C183D7F6-B498-43B3-948B-1728B52AA6E4}">
                <adec:decorative xmlns:adec="http://schemas.microsoft.com/office/drawing/2017/decorative" val="1"/>
              </a:ext>
            </a:extLst>
          </p:cNvPr>
          <p:cNvCxnSpPr>
            <a:cxnSpLocks/>
          </p:cNvCxnSpPr>
          <p:nvPr userDrawn="1"/>
        </p:nvCxnSpPr>
        <p:spPr>
          <a:xfrm flipV="1">
            <a:off x="5668960" y="3428999"/>
            <a:ext cx="0" cy="671734"/>
          </a:xfrm>
          <a:prstGeom prst="line">
            <a:avLst/>
          </a:prstGeom>
          <a:ln w="63500">
            <a:solidFill>
              <a:schemeClr val="tx1"/>
            </a:solidFill>
            <a:headEnd type="none"/>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521D648-1B33-B848-9E28-22C1055A060B}"/>
              </a:ext>
              <a:ext uri="{C183D7F6-B498-43B3-948B-1728B52AA6E4}">
                <adec:decorative xmlns:adec="http://schemas.microsoft.com/office/drawing/2017/decorative" val="1"/>
              </a:ext>
            </a:extLst>
          </p:cNvPr>
          <p:cNvCxnSpPr>
            <a:cxnSpLocks/>
          </p:cNvCxnSpPr>
          <p:nvPr userDrawn="1"/>
        </p:nvCxnSpPr>
        <p:spPr>
          <a:xfrm flipV="1">
            <a:off x="6959600" y="3249637"/>
            <a:ext cx="0" cy="203404"/>
          </a:xfrm>
          <a:prstGeom prst="line">
            <a:avLst/>
          </a:prstGeom>
          <a:ln w="63500">
            <a:solidFill>
              <a:schemeClr val="tx1"/>
            </a:solidFill>
            <a:headEnd type="none"/>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8AD7176-913D-F745-878C-3D30A4B17642}"/>
              </a:ext>
              <a:ext uri="{C183D7F6-B498-43B3-948B-1728B52AA6E4}">
                <adec:decorative xmlns:adec="http://schemas.microsoft.com/office/drawing/2017/decorative" val="1"/>
              </a:ext>
            </a:extLst>
          </p:cNvPr>
          <p:cNvCxnSpPr>
            <a:cxnSpLocks/>
          </p:cNvCxnSpPr>
          <p:nvPr userDrawn="1"/>
        </p:nvCxnSpPr>
        <p:spPr>
          <a:xfrm flipV="1">
            <a:off x="9045208" y="3457135"/>
            <a:ext cx="0" cy="671734"/>
          </a:xfrm>
          <a:prstGeom prst="line">
            <a:avLst/>
          </a:prstGeom>
          <a:ln w="63500">
            <a:solidFill>
              <a:schemeClr val="tx1"/>
            </a:solidFill>
            <a:headEnd type="none"/>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722E4D0C-D51E-7E41-8739-255B8C76D39D}"/>
              </a:ext>
              <a:ext uri="{C183D7F6-B498-43B3-948B-1728B52AA6E4}">
                <adec:decorative xmlns:adec="http://schemas.microsoft.com/office/drawing/2017/decorative" val="1"/>
              </a:ext>
            </a:extLst>
          </p:cNvPr>
          <p:cNvCxnSpPr>
            <a:cxnSpLocks/>
          </p:cNvCxnSpPr>
          <p:nvPr userDrawn="1"/>
        </p:nvCxnSpPr>
        <p:spPr>
          <a:xfrm flipV="1">
            <a:off x="9804400" y="2393372"/>
            <a:ext cx="0" cy="1033332"/>
          </a:xfrm>
          <a:prstGeom prst="line">
            <a:avLst/>
          </a:prstGeom>
          <a:ln w="63500">
            <a:solidFill>
              <a:schemeClr val="tx1"/>
            </a:solidFill>
            <a:headEnd type="non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BEFD903F-4131-8F43-9B3B-E47372010386}"/>
              </a:ext>
              <a:ext uri="{C183D7F6-B498-43B3-948B-1728B52AA6E4}">
                <adec:decorative xmlns:adec="http://schemas.microsoft.com/office/drawing/2017/decorative" val="1"/>
              </a:ext>
            </a:extLst>
          </p:cNvPr>
          <p:cNvCxnSpPr>
            <a:cxnSpLocks/>
          </p:cNvCxnSpPr>
          <p:nvPr userDrawn="1"/>
        </p:nvCxnSpPr>
        <p:spPr>
          <a:xfrm>
            <a:off x="479426" y="6097460"/>
            <a:ext cx="11233149" cy="0"/>
          </a:xfrm>
          <a:prstGeom prst="line">
            <a:avLst/>
          </a:prstGeom>
          <a:ln w="3175">
            <a:solidFill>
              <a:schemeClr val="tx1">
                <a:lumMod val="95000"/>
                <a:lumOff val="5000"/>
              </a:schemeClr>
            </a:solidFill>
            <a:round/>
          </a:ln>
          <a:effectLst/>
        </p:spPr>
        <p:style>
          <a:lnRef idx="2">
            <a:schemeClr val="accent1"/>
          </a:lnRef>
          <a:fillRef idx="0">
            <a:schemeClr val="accent1"/>
          </a:fillRef>
          <a:effectRef idx="1">
            <a:schemeClr val="accent1"/>
          </a:effectRef>
          <a:fontRef idx="minor">
            <a:schemeClr val="tx1"/>
          </a:fontRef>
        </p:style>
      </p:cxnSp>
      <p:pic>
        <p:nvPicPr>
          <p:cNvPr id="34" name="Picture 33">
            <a:extLst>
              <a:ext uri="{FF2B5EF4-FFF2-40B4-BE49-F238E27FC236}">
                <a16:creationId xmlns:a16="http://schemas.microsoft.com/office/drawing/2014/main" id="{DA3CE8FB-3ED9-B64C-A455-975274292492}"/>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9643" y="6148456"/>
            <a:ext cx="2583713" cy="528680"/>
          </a:xfrm>
          <a:prstGeom prst="rect">
            <a:avLst/>
          </a:prstGeom>
        </p:spPr>
      </p:pic>
      <p:sp>
        <p:nvSpPr>
          <p:cNvPr id="14" name="Footer Placeholder 4">
            <a:extLst>
              <a:ext uri="{FF2B5EF4-FFF2-40B4-BE49-F238E27FC236}">
                <a16:creationId xmlns:a16="http://schemas.microsoft.com/office/drawing/2014/main" id="{0685733F-6C6F-9549-84A0-153D083033CA}"/>
              </a:ext>
            </a:extLst>
          </p:cNvPr>
          <p:cNvSpPr>
            <a:spLocks noGrp="1"/>
          </p:cNvSpPr>
          <p:nvPr>
            <p:ph type="ftr" sz="quarter" idx="3"/>
          </p:nvPr>
        </p:nvSpPr>
        <p:spPr>
          <a:xfrm>
            <a:off x="3324224" y="6356351"/>
            <a:ext cx="7973696" cy="365125"/>
          </a:xfrm>
          <a:prstGeom prst="rect">
            <a:avLst/>
          </a:prstGeom>
        </p:spPr>
        <p:txBody>
          <a:bodyPr vert="horz" lIns="0" tIns="0" rIns="0" bIns="0" rtlCol="0" anchor="ctr"/>
          <a:lstStyle>
            <a:lvl1pPr algn="l">
              <a:defRPr sz="1200">
                <a:solidFill>
                  <a:schemeClr val="tx1"/>
                </a:solidFill>
              </a:defRPr>
            </a:lvl1pPr>
          </a:lstStyle>
          <a:p>
            <a:pPr algn="r"/>
            <a:r>
              <a:rPr lang="en-GB"/>
              <a:t>Dr Frania Hall By the Book 10</a:t>
            </a:r>
            <a:endParaRPr lang="en-GB" dirty="0"/>
          </a:p>
        </p:txBody>
      </p:sp>
      <p:sp>
        <p:nvSpPr>
          <p:cNvPr id="12" name="Slide Number Placeholder 5">
            <a:extLst>
              <a:ext uri="{FF2B5EF4-FFF2-40B4-BE49-F238E27FC236}">
                <a16:creationId xmlns:a16="http://schemas.microsoft.com/office/drawing/2014/main" id="{8CF0EE21-71A6-114A-A05C-5132C142511F}"/>
              </a:ext>
            </a:extLst>
          </p:cNvPr>
          <p:cNvSpPr>
            <a:spLocks noGrp="1"/>
          </p:cNvSpPr>
          <p:nvPr>
            <p:ph type="sldNum" sz="quarter" idx="4"/>
          </p:nvPr>
        </p:nvSpPr>
        <p:spPr>
          <a:xfrm>
            <a:off x="11297920" y="6356351"/>
            <a:ext cx="414080" cy="365125"/>
          </a:xfrm>
          <a:prstGeom prst="rect">
            <a:avLst/>
          </a:prstGeom>
        </p:spPr>
        <p:txBody>
          <a:bodyPr vert="horz" lIns="0" tIns="0" rIns="0" bIns="0" rtlCol="0" anchor="ctr"/>
          <a:lstStyle>
            <a:lvl1pPr algn="r">
              <a:defRPr sz="1200">
                <a:solidFill>
                  <a:schemeClr val="tx1"/>
                </a:solidFill>
              </a:defRPr>
            </a:lvl1pPr>
          </a:lstStyle>
          <a:p>
            <a:fld id="{2CC19541-5F6E-2C4C-BF21-196C1C8E2E31}" type="slidenum">
              <a:rPr lang="en-GB" smtClean="0"/>
              <a:pPr/>
              <a:t>‹#›</a:t>
            </a:fld>
            <a:r>
              <a:rPr lang="en-GB" dirty="0"/>
              <a:t> </a:t>
            </a:r>
          </a:p>
        </p:txBody>
      </p:sp>
    </p:spTree>
    <p:extLst>
      <p:ext uri="{BB962C8B-B14F-4D97-AF65-F5344CB8AC3E}">
        <p14:creationId xmlns:p14="http://schemas.microsoft.com/office/powerpoint/2010/main" val="16044564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tatement and content 1/2 page 1">
    <p:spTree>
      <p:nvGrpSpPr>
        <p:cNvPr id="1" name=""/>
        <p:cNvGrpSpPr/>
        <p:nvPr/>
      </p:nvGrpSpPr>
      <p:grpSpPr>
        <a:xfrm>
          <a:off x="0" y="0"/>
          <a:ext cx="0" cy="0"/>
          <a:chOff x="0" y="0"/>
          <a:chExt cx="0" cy="0"/>
        </a:xfrm>
      </p:grpSpPr>
      <p:sp>
        <p:nvSpPr>
          <p:cNvPr id="18" name="Text Placeholder 4">
            <a:extLst>
              <a:ext uri="{FF2B5EF4-FFF2-40B4-BE49-F238E27FC236}">
                <a16:creationId xmlns:a16="http://schemas.microsoft.com/office/drawing/2014/main" id="{55324497-2F38-AD4E-829F-1579C94E9A3D}"/>
              </a:ext>
            </a:extLst>
          </p:cNvPr>
          <p:cNvSpPr>
            <a:spLocks noGrp="1"/>
          </p:cNvSpPr>
          <p:nvPr>
            <p:ph type="body" sz="quarter" idx="20" hasCustomPrompt="1"/>
          </p:nvPr>
        </p:nvSpPr>
        <p:spPr>
          <a:xfrm>
            <a:off x="480000" y="226294"/>
            <a:ext cx="11233150" cy="280988"/>
          </a:xfrm>
        </p:spPr>
        <p:txBody>
          <a:bodyPr/>
          <a:lstStyle>
            <a:lvl1pPr marL="0" indent="0">
              <a:buNone/>
              <a:defRPr sz="1400" b="1"/>
            </a:lvl1pPr>
            <a:lvl2pPr marL="432000" indent="0">
              <a:buNone/>
              <a:defRPr sz="1600"/>
            </a:lvl2pPr>
            <a:lvl3pPr marL="432000" indent="0">
              <a:buNone/>
              <a:defRPr sz="1600"/>
            </a:lvl3pPr>
            <a:lvl4pPr marL="0" indent="0">
              <a:buNone/>
              <a:defRPr sz="1600"/>
            </a:lvl4pPr>
            <a:lvl5pPr marL="432000" indent="0">
              <a:buNone/>
              <a:defRPr sz="1600"/>
            </a:lvl5pPr>
          </a:lstStyle>
          <a:p>
            <a:pPr lvl="0"/>
            <a:r>
              <a:rPr lang="en-US" dirty="0"/>
              <a:t>Optional chapter heading </a:t>
            </a:r>
          </a:p>
        </p:txBody>
      </p:sp>
      <p:sp>
        <p:nvSpPr>
          <p:cNvPr id="17" name="Title 1">
            <a:extLst>
              <a:ext uri="{FF2B5EF4-FFF2-40B4-BE49-F238E27FC236}">
                <a16:creationId xmlns:a16="http://schemas.microsoft.com/office/drawing/2014/main" id="{25B82E3E-EE9A-C14D-BE3F-85108C85DB04}"/>
              </a:ext>
            </a:extLst>
          </p:cNvPr>
          <p:cNvSpPr>
            <a:spLocks noGrp="1"/>
          </p:cNvSpPr>
          <p:nvPr>
            <p:ph type="ctrTitle" hasCustomPrompt="1"/>
          </p:nvPr>
        </p:nvSpPr>
        <p:spPr>
          <a:xfrm>
            <a:off x="480575" y="479699"/>
            <a:ext cx="11232000" cy="720000"/>
          </a:xfrm>
        </p:spPr>
        <p:txBody>
          <a:bodyPr anchor="b" anchorCtr="0"/>
          <a:lstStyle>
            <a:lvl1pPr algn="l">
              <a:defRPr sz="3800">
                <a:solidFill>
                  <a:schemeClr val="tx1"/>
                </a:solidFill>
              </a:defRPr>
            </a:lvl1pPr>
          </a:lstStyle>
          <a:p>
            <a:r>
              <a:rPr lang="en-GB" noProof="0"/>
              <a:t>Add Title</a:t>
            </a:r>
          </a:p>
        </p:txBody>
      </p:sp>
      <p:sp>
        <p:nvSpPr>
          <p:cNvPr id="9" name="Text Placeholder 8">
            <a:extLst>
              <a:ext uri="{FF2B5EF4-FFF2-40B4-BE49-F238E27FC236}">
                <a16:creationId xmlns:a16="http://schemas.microsoft.com/office/drawing/2014/main" id="{6C7B40B0-3203-CF4D-9A88-A624E8DA0CF6}"/>
              </a:ext>
            </a:extLst>
          </p:cNvPr>
          <p:cNvSpPr>
            <a:spLocks noGrp="1"/>
          </p:cNvSpPr>
          <p:nvPr>
            <p:ph type="body" sz="quarter" idx="14" hasCustomPrompt="1"/>
          </p:nvPr>
        </p:nvSpPr>
        <p:spPr>
          <a:xfrm>
            <a:off x="479427" y="1592263"/>
            <a:ext cx="4608512" cy="4368673"/>
          </a:xfrm>
        </p:spPr>
        <p:txBody>
          <a:bodyPr anchor="ctr"/>
          <a:lstStyle>
            <a:lvl1pPr marL="0" indent="0" algn="l">
              <a:buNone/>
              <a:defRPr sz="3400" b="1">
                <a:solidFill>
                  <a:schemeClr val="tx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US" dirty="0"/>
              <a:t>Add statement text or quote in the space, use 34pt or 24pt text</a:t>
            </a:r>
          </a:p>
        </p:txBody>
      </p:sp>
      <p:sp>
        <p:nvSpPr>
          <p:cNvPr id="8" name="Rectangle 7">
            <a:extLst>
              <a:ext uri="{FF2B5EF4-FFF2-40B4-BE49-F238E27FC236}">
                <a16:creationId xmlns:a16="http://schemas.microsoft.com/office/drawing/2014/main" id="{BC9BCFD0-067D-6545-8C5D-27D2627541BB}"/>
              </a:ext>
              <a:ext uri="{C183D7F6-B498-43B3-948B-1728B52AA6E4}">
                <adec:decorative xmlns:adec="http://schemas.microsoft.com/office/drawing/2017/decorative" val="1"/>
              </a:ext>
            </a:extLst>
          </p:cNvPr>
          <p:cNvSpPr/>
          <p:nvPr userDrawn="1"/>
        </p:nvSpPr>
        <p:spPr>
          <a:xfrm>
            <a:off x="6024563" y="0"/>
            <a:ext cx="6167437"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solidFill>
                <a:schemeClr val="tx1"/>
              </a:solidFill>
            </a:endParaRPr>
          </a:p>
        </p:txBody>
      </p:sp>
      <p:sp>
        <p:nvSpPr>
          <p:cNvPr id="14" name="Rectangle 13">
            <a:extLst>
              <a:ext uri="{FF2B5EF4-FFF2-40B4-BE49-F238E27FC236}">
                <a16:creationId xmlns:a16="http://schemas.microsoft.com/office/drawing/2014/main" id="{91239895-CBF1-9A44-AE0E-97321883F861}"/>
              </a:ext>
              <a:ext uri="{C183D7F6-B498-43B3-948B-1728B52AA6E4}">
                <adec:decorative xmlns:adec="http://schemas.microsoft.com/office/drawing/2017/decorative" val="1"/>
              </a:ext>
            </a:extLst>
          </p:cNvPr>
          <p:cNvSpPr/>
          <p:nvPr userDrawn="1"/>
        </p:nvSpPr>
        <p:spPr>
          <a:xfrm>
            <a:off x="6024563" y="0"/>
            <a:ext cx="6167437" cy="6858000"/>
          </a:xfrm>
          <a:prstGeom prst="rect">
            <a:avLst/>
          </a:prstGeom>
          <a:solidFill>
            <a:schemeClr val="bg1">
              <a:lumMod val="9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solidFill>
                <a:schemeClr val="tx1"/>
              </a:solidFill>
            </a:endParaRPr>
          </a:p>
        </p:txBody>
      </p:sp>
      <p:sp>
        <p:nvSpPr>
          <p:cNvPr id="19" name="Content Placeholder 5">
            <a:extLst>
              <a:ext uri="{FF2B5EF4-FFF2-40B4-BE49-F238E27FC236}">
                <a16:creationId xmlns:a16="http://schemas.microsoft.com/office/drawing/2014/main" id="{2541D261-763F-C74D-B9EC-20280292EC40}"/>
              </a:ext>
            </a:extLst>
          </p:cNvPr>
          <p:cNvSpPr>
            <a:spLocks noGrp="1"/>
          </p:cNvSpPr>
          <p:nvPr>
            <p:ph sz="quarter" idx="21"/>
          </p:nvPr>
        </p:nvSpPr>
        <p:spPr>
          <a:xfrm>
            <a:off x="6167437" y="1592263"/>
            <a:ext cx="5545137" cy="4357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8C566D20-9ED7-F24C-8234-C6723323E5F3}"/>
              </a:ext>
              <a:ext uri="{C183D7F6-B498-43B3-948B-1728B52AA6E4}">
                <adec:decorative xmlns:adec="http://schemas.microsoft.com/office/drawing/2017/decorative" val="1"/>
              </a:ext>
            </a:extLst>
          </p:cNvPr>
          <p:cNvCxnSpPr>
            <a:cxnSpLocks/>
          </p:cNvCxnSpPr>
          <p:nvPr userDrawn="1"/>
        </p:nvCxnSpPr>
        <p:spPr>
          <a:xfrm>
            <a:off x="479426" y="6097460"/>
            <a:ext cx="11233149" cy="0"/>
          </a:xfrm>
          <a:prstGeom prst="line">
            <a:avLst/>
          </a:prstGeom>
          <a:ln w="3175">
            <a:solidFill>
              <a:schemeClr val="tx1">
                <a:lumMod val="95000"/>
                <a:lumOff val="5000"/>
              </a:schemeClr>
            </a:solidFill>
            <a:round/>
          </a:ln>
          <a:effectLst/>
        </p:spPr>
        <p:style>
          <a:lnRef idx="2">
            <a:schemeClr val="accent1"/>
          </a:lnRef>
          <a:fillRef idx="0">
            <a:schemeClr val="accent1"/>
          </a:fillRef>
          <a:effectRef idx="1">
            <a:schemeClr val="accent1"/>
          </a:effectRef>
          <a:fontRef idx="minor">
            <a:schemeClr val="tx1"/>
          </a:fontRef>
        </p:style>
      </p:cxnSp>
      <p:pic>
        <p:nvPicPr>
          <p:cNvPr id="13" name="Picture 12">
            <a:extLst>
              <a:ext uri="{FF2B5EF4-FFF2-40B4-BE49-F238E27FC236}">
                <a16:creationId xmlns:a16="http://schemas.microsoft.com/office/drawing/2014/main" id="{8ECB5870-BC80-F64B-A5ED-145F2F2C572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9643" y="6148456"/>
            <a:ext cx="2583713" cy="528680"/>
          </a:xfrm>
          <a:prstGeom prst="rect">
            <a:avLst/>
          </a:prstGeom>
        </p:spPr>
      </p:pic>
      <p:sp>
        <p:nvSpPr>
          <p:cNvPr id="22" name="Footer Placeholder 4">
            <a:extLst>
              <a:ext uri="{FF2B5EF4-FFF2-40B4-BE49-F238E27FC236}">
                <a16:creationId xmlns:a16="http://schemas.microsoft.com/office/drawing/2014/main" id="{67B1EEDC-5770-814D-AB47-82F4CC349684}"/>
              </a:ext>
            </a:extLst>
          </p:cNvPr>
          <p:cNvSpPr>
            <a:spLocks noGrp="1"/>
          </p:cNvSpPr>
          <p:nvPr>
            <p:ph type="ftr" sz="quarter" idx="3"/>
          </p:nvPr>
        </p:nvSpPr>
        <p:spPr>
          <a:xfrm>
            <a:off x="3324224" y="6356351"/>
            <a:ext cx="7973696" cy="365125"/>
          </a:xfrm>
          <a:prstGeom prst="rect">
            <a:avLst/>
          </a:prstGeom>
        </p:spPr>
        <p:txBody>
          <a:bodyPr vert="horz" lIns="0" tIns="0" rIns="0" bIns="0" rtlCol="0" anchor="ctr"/>
          <a:lstStyle>
            <a:lvl1pPr algn="l">
              <a:defRPr sz="1200">
                <a:solidFill>
                  <a:schemeClr val="tx1"/>
                </a:solidFill>
              </a:defRPr>
            </a:lvl1pPr>
          </a:lstStyle>
          <a:p>
            <a:pPr algn="r"/>
            <a:r>
              <a:rPr lang="en-GB"/>
              <a:t>Dr Frania Hall By the Book 10</a:t>
            </a:r>
            <a:endParaRPr lang="en-GB" dirty="0"/>
          </a:p>
        </p:txBody>
      </p:sp>
      <p:sp>
        <p:nvSpPr>
          <p:cNvPr id="21" name="Slide Number Placeholder 5">
            <a:extLst>
              <a:ext uri="{FF2B5EF4-FFF2-40B4-BE49-F238E27FC236}">
                <a16:creationId xmlns:a16="http://schemas.microsoft.com/office/drawing/2014/main" id="{721A1AE5-AD2C-2247-A1E6-B60F43EDA9E1}"/>
              </a:ext>
            </a:extLst>
          </p:cNvPr>
          <p:cNvSpPr>
            <a:spLocks noGrp="1"/>
          </p:cNvSpPr>
          <p:nvPr>
            <p:ph type="sldNum" sz="quarter" idx="4"/>
          </p:nvPr>
        </p:nvSpPr>
        <p:spPr>
          <a:xfrm>
            <a:off x="11297920" y="6356351"/>
            <a:ext cx="414080" cy="365125"/>
          </a:xfrm>
          <a:prstGeom prst="rect">
            <a:avLst/>
          </a:prstGeom>
        </p:spPr>
        <p:txBody>
          <a:bodyPr vert="horz" lIns="0" tIns="0" rIns="0" bIns="0" rtlCol="0" anchor="ctr"/>
          <a:lstStyle>
            <a:lvl1pPr algn="r">
              <a:defRPr sz="1200">
                <a:solidFill>
                  <a:schemeClr val="tx1"/>
                </a:solidFill>
              </a:defRPr>
            </a:lvl1pPr>
          </a:lstStyle>
          <a:p>
            <a:fld id="{2CC19541-5F6E-2C4C-BF21-196C1C8E2E31}" type="slidenum">
              <a:rPr lang="en-GB" smtClean="0"/>
              <a:pPr/>
              <a:t>‹#›</a:t>
            </a:fld>
            <a:r>
              <a:rPr lang="en-GB" dirty="0"/>
              <a:t> </a:t>
            </a:r>
          </a:p>
        </p:txBody>
      </p:sp>
    </p:spTree>
    <p:extLst>
      <p:ext uri="{BB962C8B-B14F-4D97-AF65-F5344CB8AC3E}">
        <p14:creationId xmlns:p14="http://schemas.microsoft.com/office/powerpoint/2010/main" val="19733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tatement and content 1/3 page 1">
    <p:spTree>
      <p:nvGrpSpPr>
        <p:cNvPr id="1" name=""/>
        <p:cNvGrpSpPr/>
        <p:nvPr/>
      </p:nvGrpSpPr>
      <p:grpSpPr>
        <a:xfrm>
          <a:off x="0" y="0"/>
          <a:ext cx="0" cy="0"/>
          <a:chOff x="0" y="0"/>
          <a:chExt cx="0" cy="0"/>
        </a:xfrm>
      </p:grpSpPr>
      <p:sp>
        <p:nvSpPr>
          <p:cNvPr id="18" name="Text Placeholder 4">
            <a:extLst>
              <a:ext uri="{FF2B5EF4-FFF2-40B4-BE49-F238E27FC236}">
                <a16:creationId xmlns:a16="http://schemas.microsoft.com/office/drawing/2014/main" id="{55324497-2F38-AD4E-829F-1579C94E9A3D}"/>
              </a:ext>
            </a:extLst>
          </p:cNvPr>
          <p:cNvSpPr>
            <a:spLocks noGrp="1"/>
          </p:cNvSpPr>
          <p:nvPr>
            <p:ph type="body" sz="quarter" idx="20" hasCustomPrompt="1"/>
          </p:nvPr>
        </p:nvSpPr>
        <p:spPr>
          <a:xfrm>
            <a:off x="480000" y="226294"/>
            <a:ext cx="11233150" cy="280988"/>
          </a:xfrm>
        </p:spPr>
        <p:txBody>
          <a:bodyPr/>
          <a:lstStyle>
            <a:lvl1pPr marL="0" indent="0">
              <a:buNone/>
              <a:defRPr sz="1400" b="1"/>
            </a:lvl1pPr>
            <a:lvl2pPr marL="432000" indent="0">
              <a:buNone/>
              <a:defRPr sz="1600"/>
            </a:lvl2pPr>
            <a:lvl3pPr marL="432000" indent="0">
              <a:buNone/>
              <a:defRPr sz="1600"/>
            </a:lvl3pPr>
            <a:lvl4pPr marL="0" indent="0">
              <a:buNone/>
              <a:defRPr sz="1600"/>
            </a:lvl4pPr>
            <a:lvl5pPr marL="432000" indent="0">
              <a:buNone/>
              <a:defRPr sz="1600"/>
            </a:lvl5pPr>
          </a:lstStyle>
          <a:p>
            <a:pPr lvl="0"/>
            <a:r>
              <a:rPr lang="en-US" dirty="0"/>
              <a:t>Optional chapter heading </a:t>
            </a:r>
          </a:p>
        </p:txBody>
      </p:sp>
      <p:sp>
        <p:nvSpPr>
          <p:cNvPr id="17" name="Title 1">
            <a:extLst>
              <a:ext uri="{FF2B5EF4-FFF2-40B4-BE49-F238E27FC236}">
                <a16:creationId xmlns:a16="http://schemas.microsoft.com/office/drawing/2014/main" id="{25B82E3E-EE9A-C14D-BE3F-85108C85DB04}"/>
              </a:ext>
            </a:extLst>
          </p:cNvPr>
          <p:cNvSpPr>
            <a:spLocks noGrp="1"/>
          </p:cNvSpPr>
          <p:nvPr>
            <p:ph type="ctrTitle" hasCustomPrompt="1"/>
          </p:nvPr>
        </p:nvSpPr>
        <p:spPr>
          <a:xfrm>
            <a:off x="480575" y="479699"/>
            <a:ext cx="11232000" cy="720000"/>
          </a:xfrm>
        </p:spPr>
        <p:txBody>
          <a:bodyPr anchor="b" anchorCtr="0"/>
          <a:lstStyle>
            <a:lvl1pPr algn="l">
              <a:defRPr sz="3800">
                <a:solidFill>
                  <a:schemeClr val="tx1"/>
                </a:solidFill>
              </a:defRPr>
            </a:lvl1pPr>
          </a:lstStyle>
          <a:p>
            <a:r>
              <a:rPr lang="en-GB" noProof="0"/>
              <a:t>Add Title</a:t>
            </a:r>
          </a:p>
        </p:txBody>
      </p:sp>
      <p:sp>
        <p:nvSpPr>
          <p:cNvPr id="9" name="Text Placeholder 8">
            <a:extLst>
              <a:ext uri="{FF2B5EF4-FFF2-40B4-BE49-F238E27FC236}">
                <a16:creationId xmlns:a16="http://schemas.microsoft.com/office/drawing/2014/main" id="{6C7B40B0-3203-CF4D-9A88-A624E8DA0CF6}"/>
              </a:ext>
            </a:extLst>
          </p:cNvPr>
          <p:cNvSpPr>
            <a:spLocks noGrp="1"/>
          </p:cNvSpPr>
          <p:nvPr>
            <p:ph type="body" sz="quarter" idx="14" hasCustomPrompt="1"/>
          </p:nvPr>
        </p:nvSpPr>
        <p:spPr>
          <a:xfrm>
            <a:off x="479427" y="1592263"/>
            <a:ext cx="3636961" cy="4368673"/>
          </a:xfrm>
        </p:spPr>
        <p:txBody>
          <a:bodyPr anchor="ctr"/>
          <a:lstStyle>
            <a:lvl1pPr marL="0" indent="0" algn="l">
              <a:buNone/>
              <a:defRPr sz="3400" b="1">
                <a:solidFill>
                  <a:schemeClr val="tx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US" dirty="0"/>
              <a:t>Add statement text or quote in the space, use 34pt or 24pt text</a:t>
            </a:r>
          </a:p>
        </p:txBody>
      </p:sp>
      <p:sp>
        <p:nvSpPr>
          <p:cNvPr id="16" name="Rectangle 15">
            <a:extLst>
              <a:ext uri="{FF2B5EF4-FFF2-40B4-BE49-F238E27FC236}">
                <a16:creationId xmlns:a16="http://schemas.microsoft.com/office/drawing/2014/main" id="{2D5F3EFB-C9F8-E04B-8B93-5D6DF7840D6D}"/>
              </a:ext>
              <a:ext uri="{C183D7F6-B498-43B3-948B-1728B52AA6E4}">
                <adec:decorative xmlns:adec="http://schemas.microsoft.com/office/drawing/2017/decorative" val="1"/>
              </a:ext>
            </a:extLst>
          </p:cNvPr>
          <p:cNvSpPr/>
          <p:nvPr userDrawn="1"/>
        </p:nvSpPr>
        <p:spPr>
          <a:xfrm>
            <a:off x="4116388" y="0"/>
            <a:ext cx="8075613"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solidFill>
                <a:schemeClr val="tx1"/>
              </a:solidFill>
            </a:endParaRPr>
          </a:p>
        </p:txBody>
      </p:sp>
      <p:sp>
        <p:nvSpPr>
          <p:cNvPr id="19" name="Rectangle 18">
            <a:extLst>
              <a:ext uri="{FF2B5EF4-FFF2-40B4-BE49-F238E27FC236}">
                <a16:creationId xmlns:a16="http://schemas.microsoft.com/office/drawing/2014/main" id="{49027F85-A326-5B4C-A284-BD4EA17ED906}"/>
              </a:ext>
              <a:ext uri="{C183D7F6-B498-43B3-948B-1728B52AA6E4}">
                <adec:decorative xmlns:adec="http://schemas.microsoft.com/office/drawing/2017/decorative" val="1"/>
              </a:ext>
            </a:extLst>
          </p:cNvPr>
          <p:cNvSpPr/>
          <p:nvPr userDrawn="1"/>
        </p:nvSpPr>
        <p:spPr>
          <a:xfrm>
            <a:off x="4116388" y="0"/>
            <a:ext cx="8075613" cy="6858000"/>
          </a:xfrm>
          <a:prstGeom prst="rect">
            <a:avLst/>
          </a:prstGeom>
          <a:solidFill>
            <a:schemeClr val="bg1">
              <a:lumMod val="9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solidFill>
                <a:schemeClr val="tx1"/>
              </a:solidFill>
            </a:endParaRPr>
          </a:p>
        </p:txBody>
      </p:sp>
      <p:sp>
        <p:nvSpPr>
          <p:cNvPr id="12" name="Content Placeholder 5">
            <a:extLst>
              <a:ext uri="{FF2B5EF4-FFF2-40B4-BE49-F238E27FC236}">
                <a16:creationId xmlns:a16="http://schemas.microsoft.com/office/drawing/2014/main" id="{A3A1DA97-7FEA-2F42-8E12-4BABE52A9ADD}"/>
              </a:ext>
            </a:extLst>
          </p:cNvPr>
          <p:cNvSpPr>
            <a:spLocks noGrp="1"/>
          </p:cNvSpPr>
          <p:nvPr>
            <p:ph sz="quarter" idx="21"/>
          </p:nvPr>
        </p:nvSpPr>
        <p:spPr>
          <a:xfrm>
            <a:off x="5232400" y="1592263"/>
            <a:ext cx="6480174" cy="4357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200EA739-BE1A-6748-96FD-C4F5683CC220}"/>
              </a:ext>
              <a:ext uri="{C183D7F6-B498-43B3-948B-1728B52AA6E4}">
                <adec:decorative xmlns:adec="http://schemas.microsoft.com/office/drawing/2017/decorative" val="1"/>
              </a:ext>
            </a:extLst>
          </p:cNvPr>
          <p:cNvCxnSpPr>
            <a:cxnSpLocks/>
          </p:cNvCxnSpPr>
          <p:nvPr userDrawn="1"/>
        </p:nvCxnSpPr>
        <p:spPr>
          <a:xfrm>
            <a:off x="479426" y="6097460"/>
            <a:ext cx="11233149" cy="0"/>
          </a:xfrm>
          <a:prstGeom prst="line">
            <a:avLst/>
          </a:prstGeom>
          <a:ln w="3175">
            <a:solidFill>
              <a:schemeClr val="tx1">
                <a:lumMod val="95000"/>
                <a:lumOff val="5000"/>
              </a:schemeClr>
            </a:solidFill>
            <a:round/>
          </a:ln>
          <a:effectLst/>
        </p:spPr>
        <p:style>
          <a:lnRef idx="2">
            <a:schemeClr val="accent1"/>
          </a:lnRef>
          <a:fillRef idx="0">
            <a:schemeClr val="accent1"/>
          </a:fillRef>
          <a:effectRef idx="1">
            <a:schemeClr val="accent1"/>
          </a:effectRef>
          <a:fontRef idx="minor">
            <a:schemeClr val="tx1"/>
          </a:fontRef>
        </p:style>
      </p:cxnSp>
      <p:pic>
        <p:nvPicPr>
          <p:cNvPr id="13" name="Picture 12">
            <a:extLst>
              <a:ext uri="{FF2B5EF4-FFF2-40B4-BE49-F238E27FC236}">
                <a16:creationId xmlns:a16="http://schemas.microsoft.com/office/drawing/2014/main" id="{F74A38FA-9A86-7049-9050-DE6098499452}"/>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9643" y="6148456"/>
            <a:ext cx="2583713" cy="528680"/>
          </a:xfrm>
          <a:prstGeom prst="rect">
            <a:avLst/>
          </a:prstGeom>
        </p:spPr>
      </p:pic>
      <p:sp>
        <p:nvSpPr>
          <p:cNvPr id="23" name="Footer Placeholder 4">
            <a:extLst>
              <a:ext uri="{FF2B5EF4-FFF2-40B4-BE49-F238E27FC236}">
                <a16:creationId xmlns:a16="http://schemas.microsoft.com/office/drawing/2014/main" id="{C7EDDFB0-8C35-B242-B9C7-9FF8CD6E3EB1}"/>
              </a:ext>
            </a:extLst>
          </p:cNvPr>
          <p:cNvSpPr>
            <a:spLocks noGrp="1"/>
          </p:cNvSpPr>
          <p:nvPr>
            <p:ph type="ftr" sz="quarter" idx="3"/>
          </p:nvPr>
        </p:nvSpPr>
        <p:spPr>
          <a:xfrm>
            <a:off x="3324224" y="6356351"/>
            <a:ext cx="7973696" cy="365125"/>
          </a:xfrm>
          <a:prstGeom prst="rect">
            <a:avLst/>
          </a:prstGeom>
        </p:spPr>
        <p:txBody>
          <a:bodyPr vert="horz" lIns="0" tIns="0" rIns="0" bIns="0" rtlCol="0" anchor="ctr"/>
          <a:lstStyle>
            <a:lvl1pPr algn="l">
              <a:defRPr sz="1200">
                <a:solidFill>
                  <a:schemeClr val="tx1"/>
                </a:solidFill>
              </a:defRPr>
            </a:lvl1pPr>
          </a:lstStyle>
          <a:p>
            <a:pPr algn="r"/>
            <a:r>
              <a:rPr lang="en-GB"/>
              <a:t>Dr Frania Hall By the Book 10</a:t>
            </a:r>
            <a:endParaRPr lang="en-GB" dirty="0"/>
          </a:p>
        </p:txBody>
      </p:sp>
      <p:sp>
        <p:nvSpPr>
          <p:cNvPr id="22" name="Slide Number Placeholder 5">
            <a:extLst>
              <a:ext uri="{FF2B5EF4-FFF2-40B4-BE49-F238E27FC236}">
                <a16:creationId xmlns:a16="http://schemas.microsoft.com/office/drawing/2014/main" id="{DE590B1C-3001-3A4C-AE2A-BA95BADFA841}"/>
              </a:ext>
            </a:extLst>
          </p:cNvPr>
          <p:cNvSpPr>
            <a:spLocks noGrp="1"/>
          </p:cNvSpPr>
          <p:nvPr>
            <p:ph type="sldNum" sz="quarter" idx="4"/>
          </p:nvPr>
        </p:nvSpPr>
        <p:spPr>
          <a:xfrm>
            <a:off x="11297920" y="6356351"/>
            <a:ext cx="414080" cy="365125"/>
          </a:xfrm>
          <a:prstGeom prst="rect">
            <a:avLst/>
          </a:prstGeom>
        </p:spPr>
        <p:txBody>
          <a:bodyPr vert="horz" lIns="0" tIns="0" rIns="0" bIns="0" rtlCol="0" anchor="ctr"/>
          <a:lstStyle>
            <a:lvl1pPr algn="r">
              <a:defRPr sz="1200">
                <a:solidFill>
                  <a:schemeClr val="tx1"/>
                </a:solidFill>
              </a:defRPr>
            </a:lvl1pPr>
          </a:lstStyle>
          <a:p>
            <a:fld id="{2CC19541-5F6E-2C4C-BF21-196C1C8E2E31}" type="slidenum">
              <a:rPr lang="en-GB" smtClean="0"/>
              <a:pPr/>
              <a:t>‹#›</a:t>
            </a:fld>
            <a:r>
              <a:rPr lang="en-GB" dirty="0"/>
              <a:t> </a:t>
            </a:r>
          </a:p>
        </p:txBody>
      </p:sp>
    </p:spTree>
    <p:extLst>
      <p:ext uri="{BB962C8B-B14F-4D97-AF65-F5344CB8AC3E}">
        <p14:creationId xmlns:p14="http://schemas.microsoft.com/office/powerpoint/2010/main" val="42922420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tatement and content 1/2 page 2">
    <p:spTree>
      <p:nvGrpSpPr>
        <p:cNvPr id="1" name=""/>
        <p:cNvGrpSpPr/>
        <p:nvPr/>
      </p:nvGrpSpPr>
      <p:grpSpPr>
        <a:xfrm>
          <a:off x="0" y="0"/>
          <a:ext cx="0" cy="0"/>
          <a:chOff x="0" y="0"/>
          <a:chExt cx="0" cy="0"/>
        </a:xfrm>
      </p:grpSpPr>
      <p:sp>
        <p:nvSpPr>
          <p:cNvPr id="18" name="Text Placeholder 4">
            <a:extLst>
              <a:ext uri="{FF2B5EF4-FFF2-40B4-BE49-F238E27FC236}">
                <a16:creationId xmlns:a16="http://schemas.microsoft.com/office/drawing/2014/main" id="{55324497-2F38-AD4E-829F-1579C94E9A3D}"/>
              </a:ext>
            </a:extLst>
          </p:cNvPr>
          <p:cNvSpPr>
            <a:spLocks noGrp="1"/>
          </p:cNvSpPr>
          <p:nvPr>
            <p:ph type="body" sz="quarter" idx="20" hasCustomPrompt="1"/>
          </p:nvPr>
        </p:nvSpPr>
        <p:spPr>
          <a:xfrm>
            <a:off x="480000" y="226294"/>
            <a:ext cx="11233150" cy="280988"/>
          </a:xfrm>
        </p:spPr>
        <p:txBody>
          <a:bodyPr/>
          <a:lstStyle>
            <a:lvl1pPr marL="0" indent="0">
              <a:buNone/>
              <a:defRPr sz="1400" b="1"/>
            </a:lvl1pPr>
            <a:lvl2pPr marL="432000" indent="0">
              <a:buNone/>
              <a:defRPr sz="1600"/>
            </a:lvl2pPr>
            <a:lvl3pPr marL="432000" indent="0">
              <a:buNone/>
              <a:defRPr sz="1600"/>
            </a:lvl3pPr>
            <a:lvl4pPr marL="0" indent="0">
              <a:buNone/>
              <a:defRPr sz="1600"/>
            </a:lvl4pPr>
            <a:lvl5pPr marL="432000" indent="0">
              <a:buNone/>
              <a:defRPr sz="1600"/>
            </a:lvl5pPr>
          </a:lstStyle>
          <a:p>
            <a:pPr lvl="0"/>
            <a:r>
              <a:rPr lang="en-US" dirty="0"/>
              <a:t>Optional chapter heading </a:t>
            </a:r>
          </a:p>
        </p:txBody>
      </p:sp>
      <p:sp>
        <p:nvSpPr>
          <p:cNvPr id="17" name="Title 1">
            <a:extLst>
              <a:ext uri="{FF2B5EF4-FFF2-40B4-BE49-F238E27FC236}">
                <a16:creationId xmlns:a16="http://schemas.microsoft.com/office/drawing/2014/main" id="{25B82E3E-EE9A-C14D-BE3F-85108C85DB04}"/>
              </a:ext>
            </a:extLst>
          </p:cNvPr>
          <p:cNvSpPr>
            <a:spLocks noGrp="1"/>
          </p:cNvSpPr>
          <p:nvPr>
            <p:ph type="ctrTitle" hasCustomPrompt="1"/>
          </p:nvPr>
        </p:nvSpPr>
        <p:spPr>
          <a:xfrm>
            <a:off x="479426" y="1592263"/>
            <a:ext cx="5545137" cy="4368673"/>
          </a:xfrm>
        </p:spPr>
        <p:txBody>
          <a:bodyPr anchor="t" anchorCtr="0"/>
          <a:lstStyle>
            <a:lvl1pPr algn="l">
              <a:defRPr sz="3800">
                <a:solidFill>
                  <a:schemeClr val="tx1"/>
                </a:solidFill>
              </a:defRPr>
            </a:lvl1pPr>
          </a:lstStyle>
          <a:p>
            <a:r>
              <a:rPr lang="en-GB" noProof="0"/>
              <a:t>Add Title</a:t>
            </a:r>
          </a:p>
        </p:txBody>
      </p:sp>
      <p:sp>
        <p:nvSpPr>
          <p:cNvPr id="8" name="Rectangle 7">
            <a:extLst>
              <a:ext uri="{FF2B5EF4-FFF2-40B4-BE49-F238E27FC236}">
                <a16:creationId xmlns:a16="http://schemas.microsoft.com/office/drawing/2014/main" id="{BC9BCFD0-067D-6545-8C5D-27D2627541BB}"/>
              </a:ext>
              <a:ext uri="{C183D7F6-B498-43B3-948B-1728B52AA6E4}">
                <adec:decorative xmlns:adec="http://schemas.microsoft.com/office/drawing/2017/decorative" val="1"/>
              </a:ext>
            </a:extLst>
          </p:cNvPr>
          <p:cNvSpPr/>
          <p:nvPr userDrawn="1"/>
        </p:nvSpPr>
        <p:spPr>
          <a:xfrm>
            <a:off x="6024563" y="0"/>
            <a:ext cx="6167437"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solidFill>
                <a:schemeClr val="tx1"/>
              </a:solidFill>
            </a:endParaRPr>
          </a:p>
        </p:txBody>
      </p:sp>
      <p:sp>
        <p:nvSpPr>
          <p:cNvPr id="11" name="Rectangle 10">
            <a:extLst>
              <a:ext uri="{FF2B5EF4-FFF2-40B4-BE49-F238E27FC236}">
                <a16:creationId xmlns:a16="http://schemas.microsoft.com/office/drawing/2014/main" id="{F9CCDF47-40D6-0E40-9E93-34D45B6FB129}"/>
              </a:ext>
              <a:ext uri="{C183D7F6-B498-43B3-948B-1728B52AA6E4}">
                <adec:decorative xmlns:adec="http://schemas.microsoft.com/office/drawing/2017/decorative" val="1"/>
              </a:ext>
            </a:extLst>
          </p:cNvPr>
          <p:cNvSpPr/>
          <p:nvPr userDrawn="1"/>
        </p:nvSpPr>
        <p:spPr>
          <a:xfrm>
            <a:off x="6024563" y="0"/>
            <a:ext cx="6167437" cy="6858000"/>
          </a:xfrm>
          <a:prstGeom prst="rect">
            <a:avLst/>
          </a:prstGeom>
          <a:solidFill>
            <a:schemeClr val="bg1">
              <a:lumMod val="9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solidFill>
                <a:schemeClr val="tx1"/>
              </a:solidFill>
            </a:endParaRPr>
          </a:p>
        </p:txBody>
      </p:sp>
      <p:sp>
        <p:nvSpPr>
          <p:cNvPr id="12" name="Content Placeholder 5">
            <a:extLst>
              <a:ext uri="{FF2B5EF4-FFF2-40B4-BE49-F238E27FC236}">
                <a16:creationId xmlns:a16="http://schemas.microsoft.com/office/drawing/2014/main" id="{D76DD8CF-32FC-E74F-A900-AB93DBD3A1F8}"/>
              </a:ext>
            </a:extLst>
          </p:cNvPr>
          <p:cNvSpPr>
            <a:spLocks noGrp="1"/>
          </p:cNvSpPr>
          <p:nvPr>
            <p:ph sz="quarter" idx="21"/>
          </p:nvPr>
        </p:nvSpPr>
        <p:spPr>
          <a:xfrm>
            <a:off x="6167437" y="1592263"/>
            <a:ext cx="5545137" cy="4357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4" name="Straight Connector 13">
            <a:extLst>
              <a:ext uri="{FF2B5EF4-FFF2-40B4-BE49-F238E27FC236}">
                <a16:creationId xmlns:a16="http://schemas.microsoft.com/office/drawing/2014/main" id="{D377C0B9-DA67-F547-AE09-F6A98E6DDFA9}"/>
              </a:ext>
              <a:ext uri="{C183D7F6-B498-43B3-948B-1728B52AA6E4}">
                <adec:decorative xmlns:adec="http://schemas.microsoft.com/office/drawing/2017/decorative" val="1"/>
              </a:ext>
            </a:extLst>
          </p:cNvPr>
          <p:cNvCxnSpPr>
            <a:cxnSpLocks/>
          </p:cNvCxnSpPr>
          <p:nvPr userDrawn="1"/>
        </p:nvCxnSpPr>
        <p:spPr>
          <a:xfrm>
            <a:off x="479426" y="6097460"/>
            <a:ext cx="11233149" cy="0"/>
          </a:xfrm>
          <a:prstGeom prst="line">
            <a:avLst/>
          </a:prstGeom>
          <a:ln w="3175">
            <a:solidFill>
              <a:schemeClr val="tx1">
                <a:lumMod val="95000"/>
                <a:lumOff val="5000"/>
              </a:schemeClr>
            </a:solidFill>
            <a:round/>
          </a:ln>
          <a:effectLst/>
        </p:spPr>
        <p:style>
          <a:lnRef idx="2">
            <a:schemeClr val="accent1"/>
          </a:lnRef>
          <a:fillRef idx="0">
            <a:schemeClr val="accent1"/>
          </a:fillRef>
          <a:effectRef idx="1">
            <a:schemeClr val="accent1"/>
          </a:effectRef>
          <a:fontRef idx="minor">
            <a:schemeClr val="tx1"/>
          </a:fontRef>
        </p:style>
      </p:cxnSp>
      <p:pic>
        <p:nvPicPr>
          <p:cNvPr id="13" name="Picture 12">
            <a:extLst>
              <a:ext uri="{FF2B5EF4-FFF2-40B4-BE49-F238E27FC236}">
                <a16:creationId xmlns:a16="http://schemas.microsoft.com/office/drawing/2014/main" id="{8F97CD63-0CA6-AF41-BEDB-C082F3903127}"/>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9643" y="6148456"/>
            <a:ext cx="2583713" cy="528680"/>
          </a:xfrm>
          <a:prstGeom prst="rect">
            <a:avLst/>
          </a:prstGeom>
        </p:spPr>
      </p:pic>
      <p:sp>
        <p:nvSpPr>
          <p:cNvPr id="19" name="Footer Placeholder 4">
            <a:extLst>
              <a:ext uri="{FF2B5EF4-FFF2-40B4-BE49-F238E27FC236}">
                <a16:creationId xmlns:a16="http://schemas.microsoft.com/office/drawing/2014/main" id="{BFD9081A-76D9-EC44-ADFB-D21AF3669FF9}"/>
              </a:ext>
            </a:extLst>
          </p:cNvPr>
          <p:cNvSpPr>
            <a:spLocks noGrp="1"/>
          </p:cNvSpPr>
          <p:nvPr>
            <p:ph type="ftr" sz="quarter" idx="3"/>
          </p:nvPr>
        </p:nvSpPr>
        <p:spPr>
          <a:xfrm>
            <a:off x="3324224" y="6356351"/>
            <a:ext cx="7973696" cy="365125"/>
          </a:xfrm>
          <a:prstGeom prst="rect">
            <a:avLst/>
          </a:prstGeom>
        </p:spPr>
        <p:txBody>
          <a:bodyPr vert="horz" lIns="0" tIns="0" rIns="0" bIns="0" rtlCol="0" anchor="ctr"/>
          <a:lstStyle>
            <a:lvl1pPr algn="l">
              <a:defRPr sz="1200">
                <a:solidFill>
                  <a:schemeClr val="tx1"/>
                </a:solidFill>
              </a:defRPr>
            </a:lvl1pPr>
          </a:lstStyle>
          <a:p>
            <a:pPr algn="r"/>
            <a:r>
              <a:rPr lang="en-GB"/>
              <a:t>Dr Frania Hall By the Book 10</a:t>
            </a:r>
            <a:endParaRPr lang="en-GB" dirty="0"/>
          </a:p>
        </p:txBody>
      </p:sp>
      <p:sp>
        <p:nvSpPr>
          <p:cNvPr id="16" name="Slide Number Placeholder 5">
            <a:extLst>
              <a:ext uri="{FF2B5EF4-FFF2-40B4-BE49-F238E27FC236}">
                <a16:creationId xmlns:a16="http://schemas.microsoft.com/office/drawing/2014/main" id="{A4D06AF0-C632-9540-8FFF-4243777E26F2}"/>
              </a:ext>
            </a:extLst>
          </p:cNvPr>
          <p:cNvSpPr>
            <a:spLocks noGrp="1"/>
          </p:cNvSpPr>
          <p:nvPr>
            <p:ph type="sldNum" sz="quarter" idx="4"/>
          </p:nvPr>
        </p:nvSpPr>
        <p:spPr>
          <a:xfrm>
            <a:off x="11297920" y="6356351"/>
            <a:ext cx="414080" cy="365125"/>
          </a:xfrm>
          <a:prstGeom prst="rect">
            <a:avLst/>
          </a:prstGeom>
        </p:spPr>
        <p:txBody>
          <a:bodyPr vert="horz" lIns="0" tIns="0" rIns="0" bIns="0" rtlCol="0" anchor="ctr"/>
          <a:lstStyle>
            <a:lvl1pPr algn="r">
              <a:defRPr sz="1200">
                <a:solidFill>
                  <a:schemeClr val="tx1"/>
                </a:solidFill>
              </a:defRPr>
            </a:lvl1pPr>
          </a:lstStyle>
          <a:p>
            <a:fld id="{2CC19541-5F6E-2C4C-BF21-196C1C8E2E31}" type="slidenum">
              <a:rPr lang="en-GB" smtClean="0"/>
              <a:pPr/>
              <a:t>‹#›</a:t>
            </a:fld>
            <a:r>
              <a:rPr lang="en-GB" dirty="0"/>
              <a:t> </a:t>
            </a:r>
          </a:p>
        </p:txBody>
      </p:sp>
    </p:spTree>
    <p:extLst>
      <p:ext uri="{BB962C8B-B14F-4D97-AF65-F5344CB8AC3E}">
        <p14:creationId xmlns:p14="http://schemas.microsoft.com/office/powerpoint/2010/main" val="19506415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tatement and content 1/3 page 2">
    <p:spTree>
      <p:nvGrpSpPr>
        <p:cNvPr id="1" name=""/>
        <p:cNvGrpSpPr/>
        <p:nvPr/>
      </p:nvGrpSpPr>
      <p:grpSpPr>
        <a:xfrm>
          <a:off x="0" y="0"/>
          <a:ext cx="0" cy="0"/>
          <a:chOff x="0" y="0"/>
          <a:chExt cx="0" cy="0"/>
        </a:xfrm>
      </p:grpSpPr>
      <p:sp>
        <p:nvSpPr>
          <p:cNvPr id="18" name="Text Placeholder 4">
            <a:extLst>
              <a:ext uri="{FF2B5EF4-FFF2-40B4-BE49-F238E27FC236}">
                <a16:creationId xmlns:a16="http://schemas.microsoft.com/office/drawing/2014/main" id="{55324497-2F38-AD4E-829F-1579C94E9A3D}"/>
              </a:ext>
            </a:extLst>
          </p:cNvPr>
          <p:cNvSpPr>
            <a:spLocks noGrp="1"/>
          </p:cNvSpPr>
          <p:nvPr>
            <p:ph type="body" sz="quarter" idx="20" hasCustomPrompt="1"/>
          </p:nvPr>
        </p:nvSpPr>
        <p:spPr>
          <a:xfrm>
            <a:off x="480000" y="226294"/>
            <a:ext cx="11233150" cy="280988"/>
          </a:xfrm>
        </p:spPr>
        <p:txBody>
          <a:bodyPr/>
          <a:lstStyle>
            <a:lvl1pPr marL="0" indent="0">
              <a:buNone/>
              <a:defRPr sz="1400" b="1"/>
            </a:lvl1pPr>
            <a:lvl2pPr marL="432000" indent="0">
              <a:buNone/>
              <a:defRPr sz="1600"/>
            </a:lvl2pPr>
            <a:lvl3pPr marL="432000" indent="0">
              <a:buNone/>
              <a:defRPr sz="1600"/>
            </a:lvl3pPr>
            <a:lvl4pPr marL="0" indent="0">
              <a:buNone/>
              <a:defRPr sz="1600"/>
            </a:lvl4pPr>
            <a:lvl5pPr marL="432000" indent="0">
              <a:buNone/>
              <a:defRPr sz="1600"/>
            </a:lvl5pPr>
          </a:lstStyle>
          <a:p>
            <a:pPr lvl="0"/>
            <a:r>
              <a:rPr lang="en-US"/>
              <a:t>Optional chapter heading </a:t>
            </a:r>
          </a:p>
        </p:txBody>
      </p:sp>
      <p:sp>
        <p:nvSpPr>
          <p:cNvPr id="19" name="Title 1">
            <a:extLst>
              <a:ext uri="{FF2B5EF4-FFF2-40B4-BE49-F238E27FC236}">
                <a16:creationId xmlns:a16="http://schemas.microsoft.com/office/drawing/2014/main" id="{38A1F960-AF27-6F48-B335-BF1BE9804D3D}"/>
              </a:ext>
            </a:extLst>
          </p:cNvPr>
          <p:cNvSpPr>
            <a:spLocks noGrp="1"/>
          </p:cNvSpPr>
          <p:nvPr>
            <p:ph type="ctrTitle" hasCustomPrompt="1"/>
          </p:nvPr>
        </p:nvSpPr>
        <p:spPr>
          <a:xfrm>
            <a:off x="479427" y="1592263"/>
            <a:ext cx="3636962" cy="4368673"/>
          </a:xfrm>
        </p:spPr>
        <p:txBody>
          <a:bodyPr anchor="t" anchorCtr="0"/>
          <a:lstStyle>
            <a:lvl1pPr algn="l">
              <a:defRPr sz="3800">
                <a:solidFill>
                  <a:schemeClr val="tx1"/>
                </a:solidFill>
              </a:defRPr>
            </a:lvl1pPr>
          </a:lstStyle>
          <a:p>
            <a:r>
              <a:rPr lang="en-GB" noProof="0" dirty="0"/>
              <a:t>Add Title</a:t>
            </a:r>
          </a:p>
        </p:txBody>
      </p:sp>
      <p:sp>
        <p:nvSpPr>
          <p:cNvPr id="8" name="Rectangle 7">
            <a:extLst>
              <a:ext uri="{FF2B5EF4-FFF2-40B4-BE49-F238E27FC236}">
                <a16:creationId xmlns:a16="http://schemas.microsoft.com/office/drawing/2014/main" id="{BC9BCFD0-067D-6545-8C5D-27D2627541BB}"/>
              </a:ext>
              <a:ext uri="{C183D7F6-B498-43B3-948B-1728B52AA6E4}">
                <adec:decorative xmlns:adec="http://schemas.microsoft.com/office/drawing/2017/decorative" val="1"/>
              </a:ext>
            </a:extLst>
          </p:cNvPr>
          <p:cNvSpPr/>
          <p:nvPr userDrawn="1"/>
        </p:nvSpPr>
        <p:spPr>
          <a:xfrm>
            <a:off x="4116388" y="0"/>
            <a:ext cx="8075613"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solidFill>
                <a:schemeClr val="tx1"/>
              </a:solidFill>
            </a:endParaRPr>
          </a:p>
        </p:txBody>
      </p:sp>
      <p:sp>
        <p:nvSpPr>
          <p:cNvPr id="11" name="Rectangle 10">
            <a:extLst>
              <a:ext uri="{FF2B5EF4-FFF2-40B4-BE49-F238E27FC236}">
                <a16:creationId xmlns:a16="http://schemas.microsoft.com/office/drawing/2014/main" id="{8C93FBF2-1F8B-424F-8A94-A7A44155C221}"/>
              </a:ext>
              <a:ext uri="{C183D7F6-B498-43B3-948B-1728B52AA6E4}">
                <adec:decorative xmlns:adec="http://schemas.microsoft.com/office/drawing/2017/decorative" val="1"/>
              </a:ext>
            </a:extLst>
          </p:cNvPr>
          <p:cNvSpPr/>
          <p:nvPr userDrawn="1"/>
        </p:nvSpPr>
        <p:spPr>
          <a:xfrm>
            <a:off x="4116387" y="0"/>
            <a:ext cx="8075613" cy="6858000"/>
          </a:xfrm>
          <a:prstGeom prst="rect">
            <a:avLst/>
          </a:prstGeom>
          <a:solidFill>
            <a:schemeClr val="bg1">
              <a:lumMod val="9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solidFill>
                <a:schemeClr val="tx1"/>
              </a:solidFill>
            </a:endParaRPr>
          </a:p>
        </p:txBody>
      </p:sp>
      <p:sp>
        <p:nvSpPr>
          <p:cNvPr id="6" name="Content Placeholder 5">
            <a:extLst>
              <a:ext uri="{FF2B5EF4-FFF2-40B4-BE49-F238E27FC236}">
                <a16:creationId xmlns:a16="http://schemas.microsoft.com/office/drawing/2014/main" id="{A1BBCDC9-67AD-304F-A641-19C555A78673}"/>
              </a:ext>
            </a:extLst>
          </p:cNvPr>
          <p:cNvSpPr>
            <a:spLocks noGrp="1"/>
          </p:cNvSpPr>
          <p:nvPr>
            <p:ph sz="quarter" idx="21"/>
          </p:nvPr>
        </p:nvSpPr>
        <p:spPr>
          <a:xfrm>
            <a:off x="4259263" y="1592263"/>
            <a:ext cx="7453312" cy="4357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2" name="Straight Connector 11">
            <a:extLst>
              <a:ext uri="{FF2B5EF4-FFF2-40B4-BE49-F238E27FC236}">
                <a16:creationId xmlns:a16="http://schemas.microsoft.com/office/drawing/2014/main" id="{9E0A0D21-9030-4D45-A211-D39B6B0822CD}"/>
              </a:ext>
              <a:ext uri="{C183D7F6-B498-43B3-948B-1728B52AA6E4}">
                <adec:decorative xmlns:adec="http://schemas.microsoft.com/office/drawing/2017/decorative" val="1"/>
              </a:ext>
            </a:extLst>
          </p:cNvPr>
          <p:cNvCxnSpPr>
            <a:cxnSpLocks/>
          </p:cNvCxnSpPr>
          <p:nvPr userDrawn="1"/>
        </p:nvCxnSpPr>
        <p:spPr>
          <a:xfrm>
            <a:off x="479426" y="6097460"/>
            <a:ext cx="11233149" cy="0"/>
          </a:xfrm>
          <a:prstGeom prst="line">
            <a:avLst/>
          </a:prstGeom>
          <a:ln w="3175">
            <a:solidFill>
              <a:schemeClr val="tx1">
                <a:lumMod val="95000"/>
                <a:lumOff val="5000"/>
              </a:schemeClr>
            </a:solidFill>
            <a:round/>
          </a:ln>
          <a:effectLst/>
        </p:spPr>
        <p:style>
          <a:lnRef idx="2">
            <a:schemeClr val="accent1"/>
          </a:lnRef>
          <a:fillRef idx="0">
            <a:schemeClr val="accent1"/>
          </a:fillRef>
          <a:effectRef idx="1">
            <a:schemeClr val="accent1"/>
          </a:effectRef>
          <a:fontRef idx="minor">
            <a:schemeClr val="tx1"/>
          </a:fontRef>
        </p:style>
      </p:cxnSp>
      <p:pic>
        <p:nvPicPr>
          <p:cNvPr id="13" name="Picture 12">
            <a:extLst>
              <a:ext uri="{FF2B5EF4-FFF2-40B4-BE49-F238E27FC236}">
                <a16:creationId xmlns:a16="http://schemas.microsoft.com/office/drawing/2014/main" id="{FD444D99-E38A-8444-8164-098AC0D2207D}"/>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9643" y="6148456"/>
            <a:ext cx="2583713" cy="528680"/>
          </a:xfrm>
          <a:prstGeom prst="rect">
            <a:avLst/>
          </a:prstGeom>
        </p:spPr>
      </p:pic>
      <p:sp>
        <p:nvSpPr>
          <p:cNvPr id="16" name="Footer Placeholder 4">
            <a:extLst>
              <a:ext uri="{FF2B5EF4-FFF2-40B4-BE49-F238E27FC236}">
                <a16:creationId xmlns:a16="http://schemas.microsoft.com/office/drawing/2014/main" id="{6EB66008-C52E-2B4C-B01E-C5B69D18D8E0}"/>
              </a:ext>
            </a:extLst>
          </p:cNvPr>
          <p:cNvSpPr>
            <a:spLocks noGrp="1"/>
          </p:cNvSpPr>
          <p:nvPr>
            <p:ph type="ftr" sz="quarter" idx="3"/>
          </p:nvPr>
        </p:nvSpPr>
        <p:spPr>
          <a:xfrm>
            <a:off x="3324224" y="6356351"/>
            <a:ext cx="7973696" cy="365125"/>
          </a:xfrm>
          <a:prstGeom prst="rect">
            <a:avLst/>
          </a:prstGeom>
        </p:spPr>
        <p:txBody>
          <a:bodyPr vert="horz" lIns="0" tIns="0" rIns="0" bIns="0" rtlCol="0" anchor="ctr"/>
          <a:lstStyle>
            <a:lvl1pPr algn="l">
              <a:defRPr sz="1200">
                <a:solidFill>
                  <a:schemeClr val="tx1"/>
                </a:solidFill>
              </a:defRPr>
            </a:lvl1pPr>
          </a:lstStyle>
          <a:p>
            <a:pPr algn="r"/>
            <a:r>
              <a:rPr lang="en-GB"/>
              <a:t>Dr Frania Hall By the Book 10</a:t>
            </a:r>
            <a:endParaRPr lang="en-GB" dirty="0"/>
          </a:p>
        </p:txBody>
      </p:sp>
      <p:sp>
        <p:nvSpPr>
          <p:cNvPr id="14" name="Slide Number Placeholder 5">
            <a:extLst>
              <a:ext uri="{FF2B5EF4-FFF2-40B4-BE49-F238E27FC236}">
                <a16:creationId xmlns:a16="http://schemas.microsoft.com/office/drawing/2014/main" id="{7D1526E6-C718-F347-8F04-D3C8E284C346}"/>
              </a:ext>
            </a:extLst>
          </p:cNvPr>
          <p:cNvSpPr>
            <a:spLocks noGrp="1"/>
          </p:cNvSpPr>
          <p:nvPr>
            <p:ph type="sldNum" sz="quarter" idx="4"/>
          </p:nvPr>
        </p:nvSpPr>
        <p:spPr>
          <a:xfrm>
            <a:off x="11297920" y="6356351"/>
            <a:ext cx="414080" cy="365125"/>
          </a:xfrm>
          <a:prstGeom prst="rect">
            <a:avLst/>
          </a:prstGeom>
        </p:spPr>
        <p:txBody>
          <a:bodyPr vert="horz" lIns="0" tIns="0" rIns="0" bIns="0" rtlCol="0" anchor="ctr"/>
          <a:lstStyle>
            <a:lvl1pPr algn="r">
              <a:defRPr sz="1200">
                <a:solidFill>
                  <a:schemeClr val="tx1"/>
                </a:solidFill>
              </a:defRPr>
            </a:lvl1pPr>
          </a:lstStyle>
          <a:p>
            <a:fld id="{2CC19541-5F6E-2C4C-BF21-196C1C8E2E31}" type="slidenum">
              <a:rPr lang="en-GB" smtClean="0"/>
              <a:pPr/>
              <a:t>‹#›</a:t>
            </a:fld>
            <a:r>
              <a:rPr lang="en-GB" dirty="0"/>
              <a:t> </a:t>
            </a:r>
          </a:p>
        </p:txBody>
      </p:sp>
    </p:spTree>
    <p:extLst>
      <p:ext uri="{BB962C8B-B14F-4D97-AF65-F5344CB8AC3E}">
        <p14:creationId xmlns:p14="http://schemas.microsoft.com/office/powerpoint/2010/main" val="10522587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and title">
    <p:spTree>
      <p:nvGrpSpPr>
        <p:cNvPr id="1" name=""/>
        <p:cNvGrpSpPr/>
        <p:nvPr/>
      </p:nvGrpSpPr>
      <p:grpSpPr>
        <a:xfrm>
          <a:off x="0" y="0"/>
          <a:ext cx="0" cy="0"/>
          <a:chOff x="0" y="0"/>
          <a:chExt cx="0" cy="0"/>
        </a:xfrm>
      </p:grpSpPr>
      <p:sp>
        <p:nvSpPr>
          <p:cNvPr id="18" name="Text Placeholder 4">
            <a:extLst>
              <a:ext uri="{FF2B5EF4-FFF2-40B4-BE49-F238E27FC236}">
                <a16:creationId xmlns:a16="http://schemas.microsoft.com/office/drawing/2014/main" id="{52C96613-2613-8145-BDBC-95527046A263}"/>
              </a:ext>
            </a:extLst>
          </p:cNvPr>
          <p:cNvSpPr>
            <a:spLocks noGrp="1"/>
          </p:cNvSpPr>
          <p:nvPr>
            <p:ph type="body" sz="quarter" idx="20" hasCustomPrompt="1"/>
          </p:nvPr>
        </p:nvSpPr>
        <p:spPr>
          <a:xfrm>
            <a:off x="480000" y="226294"/>
            <a:ext cx="11233150" cy="280988"/>
          </a:xfrm>
        </p:spPr>
        <p:txBody>
          <a:bodyPr/>
          <a:lstStyle>
            <a:lvl1pPr marL="0" indent="0">
              <a:buNone/>
              <a:defRPr sz="1400" b="1"/>
            </a:lvl1pPr>
            <a:lvl2pPr marL="432000" indent="0">
              <a:buNone/>
              <a:defRPr sz="1600"/>
            </a:lvl2pPr>
            <a:lvl3pPr marL="432000" indent="0">
              <a:buNone/>
              <a:defRPr sz="1600"/>
            </a:lvl3pPr>
            <a:lvl4pPr marL="0" indent="0">
              <a:buNone/>
              <a:defRPr sz="1600"/>
            </a:lvl4pPr>
            <a:lvl5pPr marL="432000" indent="0">
              <a:buNone/>
              <a:defRPr sz="1600"/>
            </a:lvl5pPr>
          </a:lstStyle>
          <a:p>
            <a:pPr lvl="0"/>
            <a:r>
              <a:rPr lang="en-US"/>
              <a:t>Optional chapter heading </a:t>
            </a:r>
          </a:p>
        </p:txBody>
      </p:sp>
      <p:sp>
        <p:nvSpPr>
          <p:cNvPr id="15" name="Title 1">
            <a:extLst>
              <a:ext uri="{FF2B5EF4-FFF2-40B4-BE49-F238E27FC236}">
                <a16:creationId xmlns:a16="http://schemas.microsoft.com/office/drawing/2014/main" id="{BC99F548-E5CC-0448-82E6-D55920EF41A7}"/>
              </a:ext>
            </a:extLst>
          </p:cNvPr>
          <p:cNvSpPr>
            <a:spLocks noGrp="1"/>
          </p:cNvSpPr>
          <p:nvPr>
            <p:ph type="ctrTitle" hasCustomPrompt="1"/>
          </p:nvPr>
        </p:nvSpPr>
        <p:spPr>
          <a:xfrm>
            <a:off x="480575" y="479699"/>
            <a:ext cx="11232000" cy="720000"/>
          </a:xfrm>
        </p:spPr>
        <p:txBody>
          <a:bodyPr anchor="b" anchorCtr="0"/>
          <a:lstStyle>
            <a:lvl1pPr algn="l">
              <a:defRPr sz="3800">
                <a:solidFill>
                  <a:schemeClr val="tx1"/>
                </a:solidFill>
              </a:defRPr>
            </a:lvl1pPr>
          </a:lstStyle>
          <a:p>
            <a:r>
              <a:rPr lang="en-GB" noProof="0"/>
              <a:t>Add Title</a:t>
            </a:r>
          </a:p>
        </p:txBody>
      </p:sp>
      <p:sp>
        <p:nvSpPr>
          <p:cNvPr id="13" name="Content Placeholder 2" descr="Add chart, table or image here">
            <a:extLst>
              <a:ext uri="{FF2B5EF4-FFF2-40B4-BE49-F238E27FC236}">
                <a16:creationId xmlns:a16="http://schemas.microsoft.com/office/drawing/2014/main" id="{6F5D1C0F-74B3-8A4E-AAC6-F9A9FAAF8A5F}"/>
              </a:ext>
            </a:extLst>
          </p:cNvPr>
          <p:cNvSpPr>
            <a:spLocks noGrp="1"/>
          </p:cNvSpPr>
          <p:nvPr>
            <p:ph sz="quarter" idx="18" hasCustomPrompt="1"/>
          </p:nvPr>
        </p:nvSpPr>
        <p:spPr>
          <a:xfrm>
            <a:off x="478546" y="1592262"/>
            <a:ext cx="11232972" cy="4357687"/>
          </a:xfrm>
        </p:spPr>
        <p:txBody>
          <a:bodyPr/>
          <a:lstStyle>
            <a:lvl1pPr marL="0" indent="0">
              <a:buNone/>
              <a:defRPr sz="1600"/>
            </a:lvl1pPr>
          </a:lstStyle>
          <a:p>
            <a:pPr lvl="0"/>
            <a:r>
              <a:rPr lang="en-US"/>
              <a:t>Add chart/table/photo</a:t>
            </a:r>
            <a:endParaRPr lang="en-GB"/>
          </a:p>
        </p:txBody>
      </p:sp>
      <p:sp>
        <p:nvSpPr>
          <p:cNvPr id="11" name="Text Placeholder 2">
            <a:extLst>
              <a:ext uri="{FF2B5EF4-FFF2-40B4-BE49-F238E27FC236}">
                <a16:creationId xmlns:a16="http://schemas.microsoft.com/office/drawing/2014/main" id="{A30EEEBC-D860-D246-9F54-381A66182FF6}"/>
              </a:ext>
            </a:extLst>
          </p:cNvPr>
          <p:cNvSpPr>
            <a:spLocks noGrp="1"/>
          </p:cNvSpPr>
          <p:nvPr>
            <p:ph type="body" sz="quarter" idx="13" hasCustomPrompt="1"/>
          </p:nvPr>
        </p:nvSpPr>
        <p:spPr>
          <a:xfrm>
            <a:off x="2166" y="5481275"/>
            <a:ext cx="2230339" cy="468000"/>
          </a:xfrm>
          <a:solidFill>
            <a:schemeClr val="bg1"/>
          </a:solidFill>
        </p:spPr>
        <p:txBody>
          <a:bodyPr anchor="ctr"/>
          <a:lstStyle>
            <a:lvl1pPr marL="0" indent="0">
              <a:buNone/>
              <a:defRPr sz="1800"/>
            </a:lvl1pPr>
            <a:lvl2pPr marL="432000" indent="0">
              <a:buFontTx/>
              <a:buNone/>
              <a:defRPr sz="1200"/>
            </a:lvl2pPr>
          </a:lstStyle>
          <a:p>
            <a:pPr lvl="1"/>
            <a:r>
              <a:rPr lang="en-US" dirty="0"/>
              <a:t> Image credit</a:t>
            </a:r>
            <a:br>
              <a:rPr lang="en-US" dirty="0"/>
            </a:br>
            <a:r>
              <a:rPr lang="en-US" dirty="0"/>
              <a:t> goes here</a:t>
            </a:r>
          </a:p>
        </p:txBody>
      </p:sp>
      <p:cxnSp>
        <p:nvCxnSpPr>
          <p:cNvPr id="10" name="Straight Connector 9">
            <a:extLst>
              <a:ext uri="{FF2B5EF4-FFF2-40B4-BE49-F238E27FC236}">
                <a16:creationId xmlns:a16="http://schemas.microsoft.com/office/drawing/2014/main" id="{BEFD903F-4131-8F43-9B3B-E47372010386}"/>
              </a:ext>
              <a:ext uri="{C183D7F6-B498-43B3-948B-1728B52AA6E4}">
                <adec:decorative xmlns:adec="http://schemas.microsoft.com/office/drawing/2017/decorative" val="1"/>
              </a:ext>
            </a:extLst>
          </p:cNvPr>
          <p:cNvCxnSpPr>
            <a:cxnSpLocks/>
          </p:cNvCxnSpPr>
          <p:nvPr userDrawn="1"/>
        </p:nvCxnSpPr>
        <p:spPr>
          <a:xfrm>
            <a:off x="479426" y="6097460"/>
            <a:ext cx="11233149" cy="0"/>
          </a:xfrm>
          <a:prstGeom prst="line">
            <a:avLst/>
          </a:prstGeom>
          <a:ln w="3175">
            <a:solidFill>
              <a:schemeClr val="tx1">
                <a:lumMod val="95000"/>
                <a:lumOff val="5000"/>
              </a:schemeClr>
            </a:solidFill>
            <a:round/>
          </a:ln>
          <a:effectLst/>
        </p:spPr>
        <p:style>
          <a:lnRef idx="2">
            <a:schemeClr val="accent1"/>
          </a:lnRef>
          <a:fillRef idx="0">
            <a:schemeClr val="accent1"/>
          </a:fillRef>
          <a:effectRef idx="1">
            <a:schemeClr val="accent1"/>
          </a:effectRef>
          <a:fontRef idx="minor">
            <a:schemeClr val="tx1"/>
          </a:fontRef>
        </p:style>
      </p:cxnSp>
      <p:pic>
        <p:nvPicPr>
          <p:cNvPr id="9" name="Picture 8">
            <a:extLst>
              <a:ext uri="{FF2B5EF4-FFF2-40B4-BE49-F238E27FC236}">
                <a16:creationId xmlns:a16="http://schemas.microsoft.com/office/drawing/2014/main" id="{87196130-FE70-6D4A-9516-97747C1B4457}"/>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9643" y="6148456"/>
            <a:ext cx="2583713" cy="528680"/>
          </a:xfrm>
          <a:prstGeom prst="rect">
            <a:avLst/>
          </a:prstGeom>
        </p:spPr>
      </p:pic>
      <p:sp>
        <p:nvSpPr>
          <p:cNvPr id="14" name="Footer Placeholder 4">
            <a:extLst>
              <a:ext uri="{FF2B5EF4-FFF2-40B4-BE49-F238E27FC236}">
                <a16:creationId xmlns:a16="http://schemas.microsoft.com/office/drawing/2014/main" id="{0685733F-6C6F-9549-84A0-153D083033CA}"/>
              </a:ext>
            </a:extLst>
          </p:cNvPr>
          <p:cNvSpPr>
            <a:spLocks noGrp="1"/>
          </p:cNvSpPr>
          <p:nvPr>
            <p:ph type="ftr" sz="quarter" idx="3"/>
          </p:nvPr>
        </p:nvSpPr>
        <p:spPr>
          <a:xfrm>
            <a:off x="3324224" y="6356351"/>
            <a:ext cx="7973696" cy="365125"/>
          </a:xfrm>
          <a:prstGeom prst="rect">
            <a:avLst/>
          </a:prstGeom>
        </p:spPr>
        <p:txBody>
          <a:bodyPr vert="horz" lIns="0" tIns="0" rIns="0" bIns="0" rtlCol="0" anchor="ctr"/>
          <a:lstStyle>
            <a:lvl1pPr algn="l">
              <a:defRPr sz="1200">
                <a:solidFill>
                  <a:schemeClr val="tx1"/>
                </a:solidFill>
              </a:defRPr>
            </a:lvl1pPr>
          </a:lstStyle>
          <a:p>
            <a:pPr algn="r"/>
            <a:r>
              <a:rPr lang="en-GB"/>
              <a:t>Dr Frania Hall By the Book 10</a:t>
            </a:r>
            <a:endParaRPr lang="en-GB" dirty="0"/>
          </a:p>
        </p:txBody>
      </p:sp>
      <p:sp>
        <p:nvSpPr>
          <p:cNvPr id="12" name="Slide Number Placeholder 5">
            <a:extLst>
              <a:ext uri="{FF2B5EF4-FFF2-40B4-BE49-F238E27FC236}">
                <a16:creationId xmlns:a16="http://schemas.microsoft.com/office/drawing/2014/main" id="{8CF0EE21-71A6-114A-A05C-5132C142511F}"/>
              </a:ext>
            </a:extLst>
          </p:cNvPr>
          <p:cNvSpPr>
            <a:spLocks noGrp="1"/>
          </p:cNvSpPr>
          <p:nvPr>
            <p:ph type="sldNum" sz="quarter" idx="4"/>
          </p:nvPr>
        </p:nvSpPr>
        <p:spPr>
          <a:xfrm>
            <a:off x="11297920" y="6356351"/>
            <a:ext cx="414080" cy="365125"/>
          </a:xfrm>
          <a:prstGeom prst="rect">
            <a:avLst/>
          </a:prstGeom>
        </p:spPr>
        <p:txBody>
          <a:bodyPr vert="horz" lIns="0" tIns="0" rIns="0" bIns="0" rtlCol="0" anchor="ctr"/>
          <a:lstStyle>
            <a:lvl1pPr algn="r">
              <a:defRPr sz="1200">
                <a:solidFill>
                  <a:schemeClr val="tx1"/>
                </a:solidFill>
              </a:defRPr>
            </a:lvl1pPr>
          </a:lstStyle>
          <a:p>
            <a:fld id="{2CC19541-5F6E-2C4C-BF21-196C1C8E2E31}" type="slidenum">
              <a:rPr lang="en-GB" smtClean="0"/>
              <a:pPr/>
              <a:t>‹#›</a:t>
            </a:fld>
            <a:r>
              <a:rPr lang="en-GB" dirty="0"/>
              <a:t> </a:t>
            </a:r>
          </a:p>
        </p:txBody>
      </p:sp>
    </p:spTree>
    <p:extLst>
      <p:ext uri="{BB962C8B-B14F-4D97-AF65-F5344CB8AC3E}">
        <p14:creationId xmlns:p14="http://schemas.microsoft.com/office/powerpoint/2010/main" val="13219797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photo and title">
    <p:spTree>
      <p:nvGrpSpPr>
        <p:cNvPr id="1" name=""/>
        <p:cNvGrpSpPr/>
        <p:nvPr/>
      </p:nvGrpSpPr>
      <p:grpSpPr>
        <a:xfrm>
          <a:off x="0" y="0"/>
          <a:ext cx="0" cy="0"/>
          <a:chOff x="0" y="0"/>
          <a:chExt cx="0" cy="0"/>
        </a:xfrm>
      </p:grpSpPr>
      <p:sp>
        <p:nvSpPr>
          <p:cNvPr id="20" name="Text Placeholder 4">
            <a:extLst>
              <a:ext uri="{FF2B5EF4-FFF2-40B4-BE49-F238E27FC236}">
                <a16:creationId xmlns:a16="http://schemas.microsoft.com/office/drawing/2014/main" id="{73129248-FBFD-954A-B55D-D93105C099E1}"/>
              </a:ext>
            </a:extLst>
          </p:cNvPr>
          <p:cNvSpPr>
            <a:spLocks noGrp="1"/>
          </p:cNvSpPr>
          <p:nvPr>
            <p:ph type="body" sz="quarter" idx="20" hasCustomPrompt="1"/>
          </p:nvPr>
        </p:nvSpPr>
        <p:spPr>
          <a:xfrm>
            <a:off x="480000" y="226294"/>
            <a:ext cx="11233150" cy="280988"/>
          </a:xfrm>
        </p:spPr>
        <p:txBody>
          <a:bodyPr/>
          <a:lstStyle>
            <a:lvl1pPr marL="0" indent="0">
              <a:buNone/>
              <a:defRPr sz="1400" b="1"/>
            </a:lvl1pPr>
            <a:lvl2pPr marL="432000" indent="0">
              <a:buNone/>
              <a:defRPr sz="1600"/>
            </a:lvl2pPr>
            <a:lvl3pPr marL="432000" indent="0">
              <a:buNone/>
              <a:defRPr sz="1600"/>
            </a:lvl3pPr>
            <a:lvl4pPr marL="0" indent="0">
              <a:buNone/>
              <a:defRPr sz="1600"/>
            </a:lvl4pPr>
            <a:lvl5pPr marL="432000" indent="0">
              <a:buNone/>
              <a:defRPr sz="1600"/>
            </a:lvl5pPr>
          </a:lstStyle>
          <a:p>
            <a:pPr lvl="0"/>
            <a:r>
              <a:rPr lang="en-US" dirty="0"/>
              <a:t>Optional chapter heading </a:t>
            </a:r>
          </a:p>
        </p:txBody>
      </p:sp>
      <p:sp>
        <p:nvSpPr>
          <p:cNvPr id="17" name="Title 1">
            <a:extLst>
              <a:ext uri="{FF2B5EF4-FFF2-40B4-BE49-F238E27FC236}">
                <a16:creationId xmlns:a16="http://schemas.microsoft.com/office/drawing/2014/main" id="{E09043EE-AABB-3D43-B913-B5AE43360986}"/>
              </a:ext>
            </a:extLst>
          </p:cNvPr>
          <p:cNvSpPr>
            <a:spLocks noGrp="1"/>
          </p:cNvSpPr>
          <p:nvPr>
            <p:ph type="ctrTitle" hasCustomPrompt="1"/>
          </p:nvPr>
        </p:nvSpPr>
        <p:spPr>
          <a:xfrm>
            <a:off x="480575" y="479699"/>
            <a:ext cx="11232000" cy="720000"/>
          </a:xfrm>
        </p:spPr>
        <p:txBody>
          <a:bodyPr anchor="b" anchorCtr="0"/>
          <a:lstStyle>
            <a:lvl1pPr algn="l">
              <a:defRPr sz="3800">
                <a:solidFill>
                  <a:schemeClr val="tx1"/>
                </a:solidFill>
              </a:defRPr>
            </a:lvl1pPr>
          </a:lstStyle>
          <a:p>
            <a:r>
              <a:rPr lang="en-GB" noProof="0" dirty="0"/>
              <a:t>Add Title</a:t>
            </a:r>
          </a:p>
        </p:txBody>
      </p:sp>
      <p:sp>
        <p:nvSpPr>
          <p:cNvPr id="14" name="Picture Placeholder 3" descr="Add first image here">
            <a:extLst>
              <a:ext uri="{FF2B5EF4-FFF2-40B4-BE49-F238E27FC236}">
                <a16:creationId xmlns:a16="http://schemas.microsoft.com/office/drawing/2014/main" id="{C7C14F64-0AD7-814E-ADBD-00D172CAC615}"/>
              </a:ext>
            </a:extLst>
          </p:cNvPr>
          <p:cNvSpPr>
            <a:spLocks noGrp="1"/>
          </p:cNvSpPr>
          <p:nvPr>
            <p:ph type="pic" sz="quarter" idx="18"/>
          </p:nvPr>
        </p:nvSpPr>
        <p:spPr>
          <a:xfrm>
            <a:off x="480000" y="1592263"/>
            <a:ext cx="5544563" cy="4357688"/>
          </a:xfrm>
          <a:prstGeom prst="rect">
            <a:avLst/>
          </a:prstGeom>
        </p:spPr>
        <p:txBody>
          <a:bodyPr anchor="t" anchorCtr="0"/>
          <a:lstStyle>
            <a:lvl1pPr marL="0" indent="0" algn="ctr">
              <a:buNone/>
              <a:defRPr sz="1600">
                <a:solidFill>
                  <a:schemeClr val="tx1"/>
                </a:solidFill>
              </a:defRPr>
            </a:lvl1pPr>
          </a:lstStyle>
          <a:p>
            <a:r>
              <a:rPr lang="en-US"/>
              <a:t>Click icon to add picture</a:t>
            </a:r>
            <a:endParaRPr lang="en-GB" dirty="0"/>
          </a:p>
        </p:txBody>
      </p:sp>
      <p:sp>
        <p:nvSpPr>
          <p:cNvPr id="13" name="Picture Placeholder 3" descr="Add second image here">
            <a:extLst>
              <a:ext uri="{FF2B5EF4-FFF2-40B4-BE49-F238E27FC236}">
                <a16:creationId xmlns:a16="http://schemas.microsoft.com/office/drawing/2014/main" id="{2A65CA6F-7D91-3C47-9C36-79BAEE1D4880}"/>
              </a:ext>
            </a:extLst>
          </p:cNvPr>
          <p:cNvSpPr>
            <a:spLocks noGrp="1"/>
          </p:cNvSpPr>
          <p:nvPr>
            <p:ph type="pic" sz="quarter" idx="10"/>
          </p:nvPr>
        </p:nvSpPr>
        <p:spPr>
          <a:xfrm>
            <a:off x="6167438" y="1592263"/>
            <a:ext cx="5544562" cy="4357688"/>
          </a:xfrm>
          <a:prstGeom prst="rect">
            <a:avLst/>
          </a:prstGeom>
        </p:spPr>
        <p:txBody>
          <a:bodyPr anchor="t" anchorCtr="0"/>
          <a:lstStyle>
            <a:lvl1pPr marL="0" indent="0" algn="ctr">
              <a:buNone/>
              <a:defRPr sz="1600">
                <a:solidFill>
                  <a:schemeClr val="tx1"/>
                </a:solidFill>
              </a:defRPr>
            </a:lvl1pPr>
          </a:lstStyle>
          <a:p>
            <a:r>
              <a:rPr lang="en-US"/>
              <a:t>Click icon to add picture</a:t>
            </a:r>
            <a:endParaRPr lang="en-GB" dirty="0"/>
          </a:p>
        </p:txBody>
      </p:sp>
      <p:cxnSp>
        <p:nvCxnSpPr>
          <p:cNvPr id="11" name="Straight Connector 10">
            <a:extLst>
              <a:ext uri="{FF2B5EF4-FFF2-40B4-BE49-F238E27FC236}">
                <a16:creationId xmlns:a16="http://schemas.microsoft.com/office/drawing/2014/main" id="{60695510-C34D-974F-A1F8-C76E12C254A7}"/>
              </a:ext>
              <a:ext uri="{C183D7F6-B498-43B3-948B-1728B52AA6E4}">
                <adec:decorative xmlns:adec="http://schemas.microsoft.com/office/drawing/2017/decorative" val="1"/>
              </a:ext>
            </a:extLst>
          </p:cNvPr>
          <p:cNvCxnSpPr>
            <a:cxnSpLocks/>
          </p:cNvCxnSpPr>
          <p:nvPr userDrawn="1"/>
        </p:nvCxnSpPr>
        <p:spPr>
          <a:xfrm>
            <a:off x="479426" y="6097460"/>
            <a:ext cx="11233149" cy="0"/>
          </a:xfrm>
          <a:prstGeom prst="line">
            <a:avLst/>
          </a:prstGeom>
          <a:ln w="3175">
            <a:solidFill>
              <a:schemeClr val="tx1">
                <a:lumMod val="95000"/>
                <a:lumOff val="5000"/>
              </a:schemeClr>
            </a:solidFill>
            <a:round/>
          </a:ln>
          <a:effectLst/>
        </p:spPr>
        <p:style>
          <a:lnRef idx="2">
            <a:schemeClr val="accent1"/>
          </a:lnRef>
          <a:fillRef idx="0">
            <a:schemeClr val="accent1"/>
          </a:fillRef>
          <a:effectRef idx="1">
            <a:schemeClr val="accent1"/>
          </a:effectRef>
          <a:fontRef idx="minor">
            <a:schemeClr val="tx1"/>
          </a:fontRef>
        </p:style>
      </p:cxnSp>
      <p:pic>
        <p:nvPicPr>
          <p:cNvPr id="10" name="Picture 9">
            <a:extLst>
              <a:ext uri="{FF2B5EF4-FFF2-40B4-BE49-F238E27FC236}">
                <a16:creationId xmlns:a16="http://schemas.microsoft.com/office/drawing/2014/main" id="{AC64705A-2C91-6B4A-8EF4-B78DC4CCDAC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9643" y="6148456"/>
            <a:ext cx="2583713" cy="528680"/>
          </a:xfrm>
          <a:prstGeom prst="rect">
            <a:avLst/>
          </a:prstGeom>
        </p:spPr>
      </p:pic>
      <p:sp>
        <p:nvSpPr>
          <p:cNvPr id="16" name="Footer Placeholder 4">
            <a:extLst>
              <a:ext uri="{FF2B5EF4-FFF2-40B4-BE49-F238E27FC236}">
                <a16:creationId xmlns:a16="http://schemas.microsoft.com/office/drawing/2014/main" id="{20DE0675-243B-3445-95CC-DB82EBEEEF0D}"/>
              </a:ext>
            </a:extLst>
          </p:cNvPr>
          <p:cNvSpPr>
            <a:spLocks noGrp="1"/>
          </p:cNvSpPr>
          <p:nvPr>
            <p:ph type="ftr" sz="quarter" idx="3"/>
          </p:nvPr>
        </p:nvSpPr>
        <p:spPr>
          <a:xfrm>
            <a:off x="3324224" y="6356351"/>
            <a:ext cx="7973696" cy="365125"/>
          </a:xfrm>
          <a:prstGeom prst="rect">
            <a:avLst/>
          </a:prstGeom>
        </p:spPr>
        <p:txBody>
          <a:bodyPr vert="horz" lIns="0" tIns="0" rIns="0" bIns="0" rtlCol="0" anchor="ctr"/>
          <a:lstStyle>
            <a:lvl1pPr algn="l">
              <a:defRPr sz="1200">
                <a:solidFill>
                  <a:schemeClr val="tx1"/>
                </a:solidFill>
              </a:defRPr>
            </a:lvl1pPr>
          </a:lstStyle>
          <a:p>
            <a:pPr algn="r"/>
            <a:r>
              <a:rPr lang="en-GB"/>
              <a:t>Dr Frania Hall By the Book 10</a:t>
            </a:r>
            <a:endParaRPr lang="en-GB" dirty="0"/>
          </a:p>
        </p:txBody>
      </p:sp>
      <p:sp>
        <p:nvSpPr>
          <p:cNvPr id="15" name="Slide Number Placeholder 5">
            <a:extLst>
              <a:ext uri="{FF2B5EF4-FFF2-40B4-BE49-F238E27FC236}">
                <a16:creationId xmlns:a16="http://schemas.microsoft.com/office/drawing/2014/main" id="{E28472E9-D590-4E4B-8E7C-FE262AB41E6D}"/>
              </a:ext>
            </a:extLst>
          </p:cNvPr>
          <p:cNvSpPr>
            <a:spLocks noGrp="1"/>
          </p:cNvSpPr>
          <p:nvPr>
            <p:ph type="sldNum" sz="quarter" idx="4"/>
          </p:nvPr>
        </p:nvSpPr>
        <p:spPr>
          <a:xfrm>
            <a:off x="11297920" y="6356351"/>
            <a:ext cx="414080" cy="365125"/>
          </a:xfrm>
          <a:prstGeom prst="rect">
            <a:avLst/>
          </a:prstGeom>
        </p:spPr>
        <p:txBody>
          <a:bodyPr vert="horz" lIns="0" tIns="0" rIns="0" bIns="0" rtlCol="0" anchor="ctr"/>
          <a:lstStyle>
            <a:lvl1pPr algn="r">
              <a:defRPr sz="1200">
                <a:solidFill>
                  <a:schemeClr val="tx1"/>
                </a:solidFill>
              </a:defRPr>
            </a:lvl1pPr>
          </a:lstStyle>
          <a:p>
            <a:fld id="{2CC19541-5F6E-2C4C-BF21-196C1C8E2E31}" type="slidenum">
              <a:rPr lang="en-GB" smtClean="0"/>
              <a:pPr/>
              <a:t>‹#›</a:t>
            </a:fld>
            <a:r>
              <a:rPr lang="en-GB" dirty="0"/>
              <a:t> </a:t>
            </a:r>
          </a:p>
        </p:txBody>
      </p:sp>
    </p:spTree>
    <p:extLst>
      <p:ext uri="{BB962C8B-B14F-4D97-AF65-F5344CB8AC3E}">
        <p14:creationId xmlns:p14="http://schemas.microsoft.com/office/powerpoint/2010/main" val="36411290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ustomise content montage">
    <p:spTree>
      <p:nvGrpSpPr>
        <p:cNvPr id="1" name=""/>
        <p:cNvGrpSpPr/>
        <p:nvPr/>
      </p:nvGrpSpPr>
      <p:grpSpPr>
        <a:xfrm>
          <a:off x="0" y="0"/>
          <a:ext cx="0" cy="0"/>
          <a:chOff x="0" y="0"/>
          <a:chExt cx="0" cy="0"/>
        </a:xfrm>
      </p:grpSpPr>
      <p:sp>
        <p:nvSpPr>
          <p:cNvPr id="29" name="Text Placeholder 4">
            <a:extLst>
              <a:ext uri="{FF2B5EF4-FFF2-40B4-BE49-F238E27FC236}">
                <a16:creationId xmlns:a16="http://schemas.microsoft.com/office/drawing/2014/main" id="{F162B308-0512-BD4B-A204-B0C00FA050D6}"/>
              </a:ext>
            </a:extLst>
          </p:cNvPr>
          <p:cNvSpPr>
            <a:spLocks noGrp="1"/>
          </p:cNvSpPr>
          <p:nvPr>
            <p:ph type="body" sz="quarter" idx="26" hasCustomPrompt="1"/>
          </p:nvPr>
        </p:nvSpPr>
        <p:spPr>
          <a:xfrm>
            <a:off x="480000" y="226294"/>
            <a:ext cx="11233150" cy="280988"/>
          </a:xfrm>
        </p:spPr>
        <p:txBody>
          <a:bodyPr/>
          <a:lstStyle>
            <a:lvl1pPr marL="0" indent="0">
              <a:buNone/>
              <a:defRPr sz="1400" b="1"/>
            </a:lvl1pPr>
            <a:lvl2pPr marL="432000" indent="0">
              <a:buNone/>
              <a:defRPr sz="1600"/>
            </a:lvl2pPr>
            <a:lvl3pPr marL="432000" indent="0">
              <a:buNone/>
              <a:defRPr sz="1600"/>
            </a:lvl3pPr>
            <a:lvl4pPr marL="0" indent="0">
              <a:buNone/>
              <a:defRPr sz="1600"/>
            </a:lvl4pPr>
            <a:lvl5pPr marL="432000" indent="0">
              <a:buNone/>
              <a:defRPr sz="1600"/>
            </a:lvl5pPr>
          </a:lstStyle>
          <a:p>
            <a:pPr lvl="0"/>
            <a:r>
              <a:rPr lang="en-US"/>
              <a:t>Optional chapter heading </a:t>
            </a:r>
          </a:p>
        </p:txBody>
      </p:sp>
      <p:sp>
        <p:nvSpPr>
          <p:cNvPr id="24" name="Title 1">
            <a:extLst>
              <a:ext uri="{FF2B5EF4-FFF2-40B4-BE49-F238E27FC236}">
                <a16:creationId xmlns:a16="http://schemas.microsoft.com/office/drawing/2014/main" id="{D35E84DA-6071-AD49-ADD8-6ED4561CF1C4}"/>
              </a:ext>
            </a:extLst>
          </p:cNvPr>
          <p:cNvSpPr>
            <a:spLocks noGrp="1"/>
          </p:cNvSpPr>
          <p:nvPr>
            <p:ph type="ctrTitle" hasCustomPrompt="1"/>
          </p:nvPr>
        </p:nvSpPr>
        <p:spPr>
          <a:xfrm>
            <a:off x="480575" y="479699"/>
            <a:ext cx="11232000" cy="720000"/>
          </a:xfrm>
        </p:spPr>
        <p:txBody>
          <a:bodyPr anchor="b" anchorCtr="0"/>
          <a:lstStyle>
            <a:lvl1pPr algn="l">
              <a:defRPr sz="3800">
                <a:solidFill>
                  <a:schemeClr val="tx1"/>
                </a:solidFill>
              </a:defRPr>
            </a:lvl1pPr>
          </a:lstStyle>
          <a:p>
            <a:r>
              <a:rPr lang="en-GB" noProof="0"/>
              <a:t>Add Title</a:t>
            </a:r>
          </a:p>
        </p:txBody>
      </p:sp>
      <p:sp>
        <p:nvSpPr>
          <p:cNvPr id="19" name="Content Placeholder 2" descr="Content box">
            <a:extLst>
              <a:ext uri="{FF2B5EF4-FFF2-40B4-BE49-F238E27FC236}">
                <a16:creationId xmlns:a16="http://schemas.microsoft.com/office/drawing/2014/main" id="{1E65073E-903D-774A-B1F5-49BFBA514392}"/>
              </a:ext>
            </a:extLst>
          </p:cNvPr>
          <p:cNvSpPr>
            <a:spLocks noGrp="1"/>
          </p:cNvSpPr>
          <p:nvPr>
            <p:ph sz="quarter" idx="21" hasCustomPrompt="1"/>
          </p:nvPr>
        </p:nvSpPr>
        <p:spPr>
          <a:xfrm>
            <a:off x="479424" y="1592262"/>
            <a:ext cx="3636963" cy="2088000"/>
          </a:xfrm>
          <a:solidFill>
            <a:schemeClr val="bg1"/>
          </a:solidFill>
        </p:spPr>
        <p:txBody>
          <a:bodyPr lIns="360000" tIns="360000" rIns="360000" bIns="360000"/>
          <a:lstStyle>
            <a:lvl1pPr marL="0" indent="0">
              <a:buNone/>
              <a:defRPr sz="1600"/>
            </a:lvl1pPr>
          </a:lstStyle>
          <a:p>
            <a:pPr lvl="0"/>
            <a:r>
              <a:rPr lang="en-US"/>
              <a:t>Add content or delete if not required.</a:t>
            </a:r>
            <a:endParaRPr lang="en-GB"/>
          </a:p>
        </p:txBody>
      </p:sp>
      <p:sp>
        <p:nvSpPr>
          <p:cNvPr id="27" name="Content Placeholder 2" descr="Content box">
            <a:extLst>
              <a:ext uri="{FF2B5EF4-FFF2-40B4-BE49-F238E27FC236}">
                <a16:creationId xmlns:a16="http://schemas.microsoft.com/office/drawing/2014/main" id="{3B30A9D2-E284-2E4C-A561-386EF0A682B7}"/>
              </a:ext>
            </a:extLst>
          </p:cNvPr>
          <p:cNvSpPr>
            <a:spLocks noGrp="1"/>
          </p:cNvSpPr>
          <p:nvPr>
            <p:ph sz="quarter" idx="23" hasCustomPrompt="1"/>
          </p:nvPr>
        </p:nvSpPr>
        <p:spPr>
          <a:xfrm>
            <a:off x="4259262" y="1592262"/>
            <a:ext cx="3673475" cy="2088000"/>
          </a:xfrm>
          <a:solidFill>
            <a:schemeClr val="bg1"/>
          </a:solidFill>
        </p:spPr>
        <p:txBody>
          <a:bodyPr lIns="360000" tIns="360000" rIns="360000" bIns="360000"/>
          <a:lstStyle>
            <a:lvl1pPr marL="0" indent="0">
              <a:buNone/>
              <a:defRPr sz="1600"/>
            </a:lvl1pPr>
          </a:lstStyle>
          <a:p>
            <a:pPr lvl="0"/>
            <a:r>
              <a:rPr lang="en-US"/>
              <a:t>Add content or delete if not required.</a:t>
            </a:r>
            <a:endParaRPr lang="en-GB"/>
          </a:p>
        </p:txBody>
      </p:sp>
      <p:sp>
        <p:nvSpPr>
          <p:cNvPr id="30" name="Content Placeholder 2" descr="Content box">
            <a:extLst>
              <a:ext uri="{FF2B5EF4-FFF2-40B4-BE49-F238E27FC236}">
                <a16:creationId xmlns:a16="http://schemas.microsoft.com/office/drawing/2014/main" id="{F5982CB3-F96D-4847-90D1-78412688D8DB}"/>
              </a:ext>
            </a:extLst>
          </p:cNvPr>
          <p:cNvSpPr>
            <a:spLocks noGrp="1"/>
          </p:cNvSpPr>
          <p:nvPr>
            <p:ph sz="quarter" idx="25" hasCustomPrompt="1"/>
          </p:nvPr>
        </p:nvSpPr>
        <p:spPr>
          <a:xfrm>
            <a:off x="8075612" y="1592262"/>
            <a:ext cx="3636387" cy="2088000"/>
          </a:xfrm>
          <a:solidFill>
            <a:schemeClr val="bg1"/>
          </a:solidFill>
        </p:spPr>
        <p:txBody>
          <a:bodyPr lIns="360000" tIns="360000" rIns="360000" bIns="360000"/>
          <a:lstStyle>
            <a:lvl1pPr marL="0" indent="0">
              <a:buNone/>
              <a:defRPr sz="1600"/>
            </a:lvl1pPr>
          </a:lstStyle>
          <a:p>
            <a:pPr lvl="0"/>
            <a:r>
              <a:rPr lang="en-US"/>
              <a:t>Add content or delete if not required.</a:t>
            </a:r>
            <a:endParaRPr lang="en-GB"/>
          </a:p>
        </p:txBody>
      </p:sp>
      <p:sp>
        <p:nvSpPr>
          <p:cNvPr id="18" name="Content Placeholder 2" descr="Content box">
            <a:extLst>
              <a:ext uri="{FF2B5EF4-FFF2-40B4-BE49-F238E27FC236}">
                <a16:creationId xmlns:a16="http://schemas.microsoft.com/office/drawing/2014/main" id="{7D56863F-F6CD-E24A-AA3A-95A03E55F183}"/>
              </a:ext>
            </a:extLst>
          </p:cNvPr>
          <p:cNvSpPr>
            <a:spLocks noGrp="1"/>
          </p:cNvSpPr>
          <p:nvPr>
            <p:ph sz="quarter" idx="20" hasCustomPrompt="1"/>
          </p:nvPr>
        </p:nvSpPr>
        <p:spPr>
          <a:xfrm>
            <a:off x="491501" y="3856869"/>
            <a:ext cx="3637361" cy="2088000"/>
          </a:xfrm>
          <a:solidFill>
            <a:schemeClr val="bg1"/>
          </a:solidFill>
        </p:spPr>
        <p:txBody>
          <a:bodyPr lIns="360000" tIns="360000" rIns="360000" bIns="360000"/>
          <a:lstStyle>
            <a:lvl1pPr marL="0" indent="0">
              <a:buNone/>
              <a:defRPr sz="1600"/>
            </a:lvl1pPr>
          </a:lstStyle>
          <a:p>
            <a:pPr lvl="0"/>
            <a:r>
              <a:rPr lang="en-US"/>
              <a:t>Add content or delete if not required.</a:t>
            </a:r>
            <a:endParaRPr lang="en-GB"/>
          </a:p>
        </p:txBody>
      </p:sp>
      <p:sp>
        <p:nvSpPr>
          <p:cNvPr id="26" name="Content Placeholder 2" descr="Content box">
            <a:extLst>
              <a:ext uri="{FF2B5EF4-FFF2-40B4-BE49-F238E27FC236}">
                <a16:creationId xmlns:a16="http://schemas.microsoft.com/office/drawing/2014/main" id="{C49033BA-802B-9D4E-86E7-1DCABD905243}"/>
              </a:ext>
            </a:extLst>
          </p:cNvPr>
          <p:cNvSpPr>
            <a:spLocks noGrp="1"/>
          </p:cNvSpPr>
          <p:nvPr>
            <p:ph sz="quarter" idx="22" hasCustomPrompt="1"/>
          </p:nvPr>
        </p:nvSpPr>
        <p:spPr>
          <a:xfrm>
            <a:off x="4271736" y="3844862"/>
            <a:ext cx="3661002" cy="2088000"/>
          </a:xfrm>
          <a:solidFill>
            <a:schemeClr val="bg1"/>
          </a:solidFill>
        </p:spPr>
        <p:txBody>
          <a:bodyPr lIns="360000" tIns="360000" rIns="360000" bIns="360000"/>
          <a:lstStyle>
            <a:lvl1pPr marL="0" indent="0">
              <a:buNone/>
              <a:defRPr sz="1600"/>
            </a:lvl1pPr>
          </a:lstStyle>
          <a:p>
            <a:pPr lvl="0"/>
            <a:r>
              <a:rPr lang="en-US"/>
              <a:t>Add content or delete if not required.</a:t>
            </a:r>
            <a:endParaRPr lang="en-GB"/>
          </a:p>
        </p:txBody>
      </p:sp>
      <p:sp>
        <p:nvSpPr>
          <p:cNvPr id="28" name="Content Placeholder 2" descr="Content box">
            <a:extLst>
              <a:ext uri="{FF2B5EF4-FFF2-40B4-BE49-F238E27FC236}">
                <a16:creationId xmlns:a16="http://schemas.microsoft.com/office/drawing/2014/main" id="{12B41031-5953-1A41-9DB9-9AD4FADFC778}"/>
              </a:ext>
            </a:extLst>
          </p:cNvPr>
          <p:cNvSpPr>
            <a:spLocks noGrp="1"/>
          </p:cNvSpPr>
          <p:nvPr>
            <p:ph sz="quarter" idx="24" hasCustomPrompt="1"/>
          </p:nvPr>
        </p:nvSpPr>
        <p:spPr>
          <a:xfrm>
            <a:off x="8075612" y="3856869"/>
            <a:ext cx="3636387" cy="2088000"/>
          </a:xfrm>
          <a:solidFill>
            <a:schemeClr val="bg1"/>
          </a:solidFill>
        </p:spPr>
        <p:txBody>
          <a:bodyPr lIns="360000" tIns="360000" rIns="360000" bIns="360000"/>
          <a:lstStyle>
            <a:lvl1pPr marL="0" indent="0">
              <a:buNone/>
              <a:defRPr sz="1600"/>
            </a:lvl1pPr>
          </a:lstStyle>
          <a:p>
            <a:pPr lvl="0"/>
            <a:r>
              <a:rPr lang="en-US"/>
              <a:t>Add content or delete if not required.</a:t>
            </a:r>
            <a:endParaRPr lang="en-GB"/>
          </a:p>
        </p:txBody>
      </p:sp>
      <p:cxnSp>
        <p:nvCxnSpPr>
          <p:cNvPr id="15" name="Straight Connector 14">
            <a:extLst>
              <a:ext uri="{FF2B5EF4-FFF2-40B4-BE49-F238E27FC236}">
                <a16:creationId xmlns:a16="http://schemas.microsoft.com/office/drawing/2014/main" id="{C356DA0C-D1BE-D54E-A66F-1F9B0DA3C6AA}"/>
              </a:ext>
              <a:ext uri="{C183D7F6-B498-43B3-948B-1728B52AA6E4}">
                <adec:decorative xmlns:adec="http://schemas.microsoft.com/office/drawing/2017/decorative" val="1"/>
              </a:ext>
            </a:extLst>
          </p:cNvPr>
          <p:cNvCxnSpPr>
            <a:cxnSpLocks/>
          </p:cNvCxnSpPr>
          <p:nvPr userDrawn="1"/>
        </p:nvCxnSpPr>
        <p:spPr>
          <a:xfrm>
            <a:off x="479426" y="6097460"/>
            <a:ext cx="11233149" cy="0"/>
          </a:xfrm>
          <a:prstGeom prst="line">
            <a:avLst/>
          </a:prstGeom>
          <a:ln w="3175">
            <a:solidFill>
              <a:schemeClr val="tx1">
                <a:lumMod val="95000"/>
                <a:lumOff val="5000"/>
              </a:schemeClr>
            </a:solidFill>
            <a:round/>
          </a:ln>
          <a:effectLst/>
        </p:spPr>
        <p:style>
          <a:lnRef idx="2">
            <a:schemeClr val="accent1"/>
          </a:lnRef>
          <a:fillRef idx="0">
            <a:schemeClr val="accent1"/>
          </a:fillRef>
          <a:effectRef idx="1">
            <a:schemeClr val="accent1"/>
          </a:effectRef>
          <a:fontRef idx="minor">
            <a:schemeClr val="tx1"/>
          </a:fontRef>
        </p:style>
      </p:cxnSp>
      <p:pic>
        <p:nvPicPr>
          <p:cNvPr id="14" name="Picture 13">
            <a:extLst>
              <a:ext uri="{FF2B5EF4-FFF2-40B4-BE49-F238E27FC236}">
                <a16:creationId xmlns:a16="http://schemas.microsoft.com/office/drawing/2014/main" id="{85DFF5E0-8534-D74E-9F22-764DB7E5DAF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9643" y="6148456"/>
            <a:ext cx="2583713" cy="528680"/>
          </a:xfrm>
          <a:prstGeom prst="rect">
            <a:avLst/>
          </a:prstGeom>
        </p:spPr>
      </p:pic>
      <p:sp>
        <p:nvSpPr>
          <p:cNvPr id="17" name="Footer Placeholder 4">
            <a:extLst>
              <a:ext uri="{FF2B5EF4-FFF2-40B4-BE49-F238E27FC236}">
                <a16:creationId xmlns:a16="http://schemas.microsoft.com/office/drawing/2014/main" id="{A5E7991D-0B78-C048-8751-2356A80F59C0}"/>
              </a:ext>
            </a:extLst>
          </p:cNvPr>
          <p:cNvSpPr>
            <a:spLocks noGrp="1"/>
          </p:cNvSpPr>
          <p:nvPr>
            <p:ph type="ftr" sz="quarter" idx="3"/>
          </p:nvPr>
        </p:nvSpPr>
        <p:spPr>
          <a:xfrm>
            <a:off x="3324224" y="6356351"/>
            <a:ext cx="7973696" cy="365125"/>
          </a:xfrm>
          <a:prstGeom prst="rect">
            <a:avLst/>
          </a:prstGeom>
        </p:spPr>
        <p:txBody>
          <a:bodyPr vert="horz" lIns="0" tIns="0" rIns="0" bIns="0" rtlCol="0" anchor="ctr"/>
          <a:lstStyle>
            <a:lvl1pPr algn="l">
              <a:defRPr sz="1200">
                <a:solidFill>
                  <a:schemeClr val="tx1"/>
                </a:solidFill>
              </a:defRPr>
            </a:lvl1pPr>
          </a:lstStyle>
          <a:p>
            <a:pPr algn="r"/>
            <a:r>
              <a:rPr lang="en-GB"/>
              <a:t>Dr Frania Hall By the Book 10</a:t>
            </a:r>
            <a:endParaRPr lang="en-GB" dirty="0"/>
          </a:p>
        </p:txBody>
      </p:sp>
      <p:sp>
        <p:nvSpPr>
          <p:cNvPr id="16" name="Slide Number Placeholder 5">
            <a:extLst>
              <a:ext uri="{FF2B5EF4-FFF2-40B4-BE49-F238E27FC236}">
                <a16:creationId xmlns:a16="http://schemas.microsoft.com/office/drawing/2014/main" id="{B6F30593-54C3-7444-BD6C-62F7EBAC1EB0}"/>
              </a:ext>
            </a:extLst>
          </p:cNvPr>
          <p:cNvSpPr>
            <a:spLocks noGrp="1"/>
          </p:cNvSpPr>
          <p:nvPr>
            <p:ph type="sldNum" sz="quarter" idx="4"/>
          </p:nvPr>
        </p:nvSpPr>
        <p:spPr>
          <a:xfrm>
            <a:off x="11297920" y="6356351"/>
            <a:ext cx="414080" cy="365125"/>
          </a:xfrm>
          <a:prstGeom prst="rect">
            <a:avLst/>
          </a:prstGeom>
        </p:spPr>
        <p:txBody>
          <a:bodyPr vert="horz" lIns="0" tIns="0" rIns="0" bIns="0" rtlCol="0" anchor="ctr"/>
          <a:lstStyle>
            <a:lvl1pPr algn="r">
              <a:defRPr sz="1200">
                <a:solidFill>
                  <a:schemeClr val="tx1"/>
                </a:solidFill>
              </a:defRPr>
            </a:lvl1pPr>
          </a:lstStyle>
          <a:p>
            <a:fld id="{2CC19541-5F6E-2C4C-BF21-196C1C8E2E31}" type="slidenum">
              <a:rPr lang="en-GB" smtClean="0"/>
              <a:pPr/>
              <a:t>‹#›</a:t>
            </a:fld>
            <a:r>
              <a:rPr lang="en-GB" dirty="0"/>
              <a:t> </a:t>
            </a:r>
          </a:p>
        </p:txBody>
      </p:sp>
    </p:spTree>
    <p:extLst>
      <p:ext uri="{BB962C8B-B14F-4D97-AF65-F5344CB8AC3E}">
        <p14:creationId xmlns:p14="http://schemas.microsoft.com/office/powerpoint/2010/main" val="4126616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break slide or statement – symbol">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CDD45-0E24-824E-8528-54480BCF5819}"/>
              </a:ext>
            </a:extLst>
          </p:cNvPr>
          <p:cNvSpPr>
            <a:spLocks noGrp="1"/>
          </p:cNvSpPr>
          <p:nvPr>
            <p:ph type="ctrTitle" hasCustomPrompt="1"/>
          </p:nvPr>
        </p:nvSpPr>
        <p:spPr>
          <a:xfrm>
            <a:off x="1450975" y="2489662"/>
            <a:ext cx="9290050" cy="1878676"/>
          </a:xfrm>
        </p:spPr>
        <p:txBody>
          <a:bodyPr anchor="ctr"/>
          <a:lstStyle>
            <a:lvl1pPr algn="ctr">
              <a:lnSpc>
                <a:spcPct val="110000"/>
              </a:lnSpc>
              <a:defRPr sz="3400" b="1">
                <a:solidFill>
                  <a:schemeClr val="bg1"/>
                </a:solidFill>
              </a:defRPr>
            </a:lvl1pPr>
          </a:lstStyle>
          <a:p>
            <a:r>
              <a:rPr lang="en-US"/>
              <a:t>Add Section title, quote or statement text </a:t>
            </a:r>
            <a:br>
              <a:rPr lang="en-US"/>
            </a:br>
            <a:r>
              <a:rPr lang="en-US"/>
              <a:t>2 lines max</a:t>
            </a:r>
            <a:endParaRPr lang="en-GB"/>
          </a:p>
        </p:txBody>
      </p:sp>
      <p:grpSp>
        <p:nvGrpSpPr>
          <p:cNvPr id="7" name="Group 6" descr="Large UAL brand colon symbol">
            <a:extLst>
              <a:ext uri="{FF2B5EF4-FFF2-40B4-BE49-F238E27FC236}">
                <a16:creationId xmlns:a16="http://schemas.microsoft.com/office/drawing/2014/main" id="{E4E37A13-D473-BA40-9527-A26177D39334}"/>
              </a:ext>
              <a:ext uri="{C183D7F6-B498-43B3-948B-1728B52AA6E4}">
                <adec:decorative xmlns:adec="http://schemas.microsoft.com/office/drawing/2017/decorative" val="0"/>
              </a:ext>
            </a:extLst>
          </p:cNvPr>
          <p:cNvGrpSpPr/>
          <p:nvPr userDrawn="1"/>
        </p:nvGrpSpPr>
        <p:grpSpPr>
          <a:xfrm>
            <a:off x="5156662" y="610986"/>
            <a:ext cx="1878676" cy="5636027"/>
            <a:chOff x="3429000" y="0"/>
            <a:chExt cx="2286000" cy="6858000"/>
          </a:xfrm>
        </p:grpSpPr>
        <p:sp>
          <p:nvSpPr>
            <p:cNvPr id="8" name="Rectangle 7">
              <a:extLst>
                <a:ext uri="{FF2B5EF4-FFF2-40B4-BE49-F238E27FC236}">
                  <a16:creationId xmlns:a16="http://schemas.microsoft.com/office/drawing/2014/main" id="{0D045CDF-EA93-134D-B504-A522F08E8F3D}"/>
                </a:ext>
              </a:extLst>
            </p:cNvPr>
            <p:cNvSpPr/>
            <p:nvPr userDrawn="1"/>
          </p:nvSpPr>
          <p:spPr>
            <a:xfrm>
              <a:off x="3429000" y="0"/>
              <a:ext cx="2286000" cy="228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5AC84F8-E839-CA43-A60E-B83570C53937}"/>
                </a:ext>
              </a:extLst>
            </p:cNvPr>
            <p:cNvSpPr/>
            <p:nvPr userDrawn="1"/>
          </p:nvSpPr>
          <p:spPr>
            <a:xfrm>
              <a:off x="3429000" y="4572000"/>
              <a:ext cx="2286000" cy="228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216993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ull page image">
    <p:bg>
      <p:bgPr>
        <a:solidFill>
          <a:schemeClr val="bg1"/>
        </a:solidFill>
        <a:effectLst/>
      </p:bgPr>
    </p:bg>
    <p:spTree>
      <p:nvGrpSpPr>
        <p:cNvPr id="1" name=""/>
        <p:cNvGrpSpPr/>
        <p:nvPr/>
      </p:nvGrpSpPr>
      <p:grpSpPr>
        <a:xfrm>
          <a:off x="0" y="0"/>
          <a:ext cx="0" cy="0"/>
          <a:chOff x="0" y="0"/>
          <a:chExt cx="0" cy="0"/>
        </a:xfrm>
      </p:grpSpPr>
      <p:sp>
        <p:nvSpPr>
          <p:cNvPr id="4" name="Title Placeholder 1">
            <a:extLst>
              <a:ext uri="{FF2B5EF4-FFF2-40B4-BE49-F238E27FC236}">
                <a16:creationId xmlns:a16="http://schemas.microsoft.com/office/drawing/2014/main" id="{FF6C17C8-51A5-284E-8E96-266EA704A3ED}"/>
              </a:ext>
            </a:extLst>
          </p:cNvPr>
          <p:cNvSpPr>
            <a:spLocks noGrp="1"/>
          </p:cNvSpPr>
          <p:nvPr>
            <p:ph type="title" hasCustomPrompt="1"/>
          </p:nvPr>
        </p:nvSpPr>
        <p:spPr>
          <a:xfrm>
            <a:off x="480000" y="509953"/>
            <a:ext cx="11232001" cy="689471"/>
          </a:xfrm>
          <a:prstGeom prst="rect">
            <a:avLst/>
          </a:prstGeom>
        </p:spPr>
        <p:txBody>
          <a:bodyPr vert="horz" lIns="0" tIns="0" rIns="0" bIns="0" rtlCol="0" anchor="b" anchorCtr="0">
            <a:noAutofit/>
          </a:bodyPr>
          <a:lstStyle/>
          <a:p>
            <a:r>
              <a:rPr lang="en-GB" noProof="0" dirty="0"/>
              <a:t>Full page image</a:t>
            </a:r>
            <a:endParaRPr lang="en-GB" dirty="0"/>
          </a:p>
        </p:txBody>
      </p:sp>
      <p:sp>
        <p:nvSpPr>
          <p:cNvPr id="6" name="Picture Placeholder 3">
            <a:extLst>
              <a:ext uri="{FF2B5EF4-FFF2-40B4-BE49-F238E27FC236}">
                <a16:creationId xmlns:a16="http://schemas.microsoft.com/office/drawing/2014/main" id="{0088D9D9-CB9E-2F46-A0E3-379EAB621619}"/>
              </a:ext>
            </a:extLst>
          </p:cNvPr>
          <p:cNvSpPr>
            <a:spLocks noGrp="1"/>
          </p:cNvSpPr>
          <p:nvPr>
            <p:ph type="pic" sz="quarter" idx="11"/>
          </p:nvPr>
        </p:nvSpPr>
        <p:spPr>
          <a:xfrm>
            <a:off x="0" y="0"/>
            <a:ext cx="12192000" cy="6858000"/>
          </a:xfrm>
        </p:spPr>
        <p:txBody>
          <a:bodyPr/>
          <a:lstStyle>
            <a:lvl1pPr marL="0" indent="0">
              <a:buNone/>
              <a:defRPr/>
            </a:lvl1pPr>
          </a:lstStyle>
          <a:p>
            <a:r>
              <a:rPr lang="en-US"/>
              <a:t>Click icon to add picture</a:t>
            </a:r>
            <a:endParaRPr lang="en-US" dirty="0"/>
          </a:p>
        </p:txBody>
      </p:sp>
      <p:sp>
        <p:nvSpPr>
          <p:cNvPr id="7" name="Text Placeholder 2" descr="Text box with instruction on how to add a full slide image. Delete this box from slide">
            <a:extLst>
              <a:ext uri="{FF2B5EF4-FFF2-40B4-BE49-F238E27FC236}">
                <a16:creationId xmlns:a16="http://schemas.microsoft.com/office/drawing/2014/main" id="{78A0F6EB-7578-CC42-82B5-AFD3AB11FD82}"/>
              </a:ext>
              <a:ext uri="{C183D7F6-B498-43B3-948B-1728B52AA6E4}">
                <adec:decorative xmlns:adec="http://schemas.microsoft.com/office/drawing/2017/decorative" val="0"/>
              </a:ext>
            </a:extLst>
          </p:cNvPr>
          <p:cNvSpPr>
            <a:spLocks noGrp="1"/>
          </p:cNvSpPr>
          <p:nvPr>
            <p:ph type="body" sz="quarter" idx="12" hasCustomPrompt="1"/>
          </p:nvPr>
        </p:nvSpPr>
        <p:spPr>
          <a:xfrm>
            <a:off x="479425" y="1592263"/>
            <a:ext cx="5545138" cy="1393825"/>
          </a:xfrm>
          <a:solidFill>
            <a:schemeClr val="bg2"/>
          </a:solidFill>
        </p:spPr>
        <p:txBody>
          <a:bodyPr lIns="72000" tIns="72000" rIns="72000" bIns="72000"/>
          <a:lstStyle>
            <a:lvl1pPr marL="0" indent="0" algn="ctr">
              <a:buNone/>
              <a:defRPr>
                <a:solidFill>
                  <a:schemeClr val="bg1"/>
                </a:solidFill>
              </a:defRPr>
            </a:lvl1pPr>
            <a:lvl2pPr marL="432000" indent="0">
              <a:buNone/>
              <a:defRPr/>
            </a:lvl2pPr>
            <a:lvl3pPr marL="864000" indent="0">
              <a:buNone/>
              <a:defRPr/>
            </a:lvl3pPr>
            <a:lvl4pPr marL="0" indent="0">
              <a:buNone/>
              <a:defRPr/>
            </a:lvl4pPr>
            <a:lvl5pPr marL="432000" indent="0">
              <a:buNone/>
              <a:defRPr/>
            </a:lvl5pPr>
          </a:lstStyle>
          <a:p>
            <a:pPr lvl="0"/>
            <a:r>
              <a:rPr lang="en-US"/>
              <a:t>Use this slide for full slide images. </a:t>
            </a:r>
            <a:br>
              <a:rPr lang="en-US"/>
            </a:br>
            <a:r>
              <a:rPr lang="en-US"/>
              <a:t>Click on icon to add image. </a:t>
            </a:r>
            <a:br>
              <a:rPr lang="en-US"/>
            </a:br>
            <a:r>
              <a:rPr lang="en-US"/>
              <a:t>Delete this box.</a:t>
            </a:r>
            <a:endParaRPr lang="en-GB"/>
          </a:p>
        </p:txBody>
      </p:sp>
      <p:sp>
        <p:nvSpPr>
          <p:cNvPr id="5" name="Text Placeholder 2">
            <a:extLst>
              <a:ext uri="{FF2B5EF4-FFF2-40B4-BE49-F238E27FC236}">
                <a16:creationId xmlns:a16="http://schemas.microsoft.com/office/drawing/2014/main" id="{EF270151-B9E4-FA4B-9B03-04A9FDD06385}"/>
              </a:ext>
            </a:extLst>
          </p:cNvPr>
          <p:cNvSpPr>
            <a:spLocks noGrp="1"/>
          </p:cNvSpPr>
          <p:nvPr>
            <p:ph type="body" sz="quarter" idx="13" hasCustomPrompt="1"/>
          </p:nvPr>
        </p:nvSpPr>
        <p:spPr>
          <a:xfrm>
            <a:off x="-8467" y="6220048"/>
            <a:ext cx="2230339" cy="468000"/>
          </a:xfrm>
          <a:solidFill>
            <a:schemeClr val="bg1"/>
          </a:solidFill>
        </p:spPr>
        <p:txBody>
          <a:bodyPr anchor="ctr"/>
          <a:lstStyle>
            <a:lvl1pPr marL="0" indent="0">
              <a:buNone/>
              <a:defRPr sz="1800"/>
            </a:lvl1pPr>
            <a:lvl2pPr marL="432000" indent="0">
              <a:buFontTx/>
              <a:buNone/>
              <a:defRPr sz="1200"/>
            </a:lvl2pPr>
          </a:lstStyle>
          <a:p>
            <a:pPr lvl="1"/>
            <a:r>
              <a:rPr lang="en-US" dirty="0"/>
              <a:t> Image credit</a:t>
            </a:r>
            <a:br>
              <a:rPr lang="en-US" dirty="0"/>
            </a:br>
            <a:r>
              <a:rPr lang="en-US" dirty="0"/>
              <a:t> goes here</a:t>
            </a:r>
          </a:p>
        </p:txBody>
      </p:sp>
    </p:spTree>
    <p:extLst>
      <p:ext uri="{BB962C8B-B14F-4D97-AF65-F5344CB8AC3E}">
        <p14:creationId xmlns:p14="http://schemas.microsoft.com/office/powerpoint/2010/main" val="41692979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End – thank you and contact details">
    <p:bg>
      <p:bgPr>
        <a:solidFill>
          <a:schemeClr val="tx1"/>
        </a:solidFill>
        <a:effectLst/>
      </p:bgPr>
    </p:bg>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CE6882B2-221E-724F-B8AA-2F0E5363E18D}"/>
              </a:ext>
            </a:extLst>
          </p:cNvPr>
          <p:cNvSpPr txBox="1"/>
          <p:nvPr userDrawn="1"/>
        </p:nvSpPr>
        <p:spPr>
          <a:xfrm>
            <a:off x="480291" y="5610903"/>
            <a:ext cx="11232284" cy="515933"/>
          </a:xfrm>
          <a:prstGeom prst="rect">
            <a:avLst/>
          </a:prstGeom>
          <a:noFill/>
        </p:spPr>
        <p:txBody>
          <a:bodyPr wrap="square" lIns="0" tIns="0" rIns="0" bIns="0" rtlCol="0" anchor="t" anchorCtr="0">
            <a:noAutofit/>
          </a:bodyPr>
          <a:lstStyle/>
          <a:p>
            <a:pPr algn="r"/>
            <a:r>
              <a:rPr lang="en-US" sz="2400" b="1" err="1">
                <a:solidFill>
                  <a:schemeClr val="bg1"/>
                </a:solidFill>
              </a:rPr>
              <a:t>arts.ac.uk</a:t>
            </a:r>
            <a:endParaRPr lang="en-US" sz="2400" b="1">
              <a:solidFill>
                <a:schemeClr val="bg1"/>
              </a:solidFill>
            </a:endParaRPr>
          </a:p>
        </p:txBody>
      </p:sp>
      <p:cxnSp>
        <p:nvCxnSpPr>
          <p:cNvPr id="8" name="Straight Connector 7">
            <a:extLst>
              <a:ext uri="{FF2B5EF4-FFF2-40B4-BE49-F238E27FC236}">
                <a16:creationId xmlns:a16="http://schemas.microsoft.com/office/drawing/2014/main" id="{13991515-FC5A-7B45-B827-6D443E93724A}"/>
              </a:ext>
              <a:ext uri="{C183D7F6-B498-43B3-948B-1728B52AA6E4}">
                <adec:decorative xmlns:adec="http://schemas.microsoft.com/office/drawing/2017/decorative" val="1"/>
              </a:ext>
            </a:extLst>
          </p:cNvPr>
          <p:cNvCxnSpPr>
            <a:cxnSpLocks/>
          </p:cNvCxnSpPr>
          <p:nvPr userDrawn="1"/>
        </p:nvCxnSpPr>
        <p:spPr>
          <a:xfrm>
            <a:off x="479426" y="6097460"/>
            <a:ext cx="11233149" cy="0"/>
          </a:xfrm>
          <a:prstGeom prst="line">
            <a:avLst/>
          </a:prstGeom>
          <a:ln w="6350">
            <a:solidFill>
              <a:schemeClr val="bg1"/>
            </a:solidFill>
            <a:round/>
          </a:ln>
          <a:effectLst/>
        </p:spPr>
        <p:style>
          <a:lnRef idx="2">
            <a:schemeClr val="accent1"/>
          </a:lnRef>
          <a:fillRef idx="0">
            <a:schemeClr val="accent1"/>
          </a:fillRef>
          <a:effectRef idx="1">
            <a:schemeClr val="accent1"/>
          </a:effectRef>
          <a:fontRef idx="minor">
            <a:schemeClr val="tx1"/>
          </a:fontRef>
        </p:style>
      </p:cxnSp>
      <p:sp>
        <p:nvSpPr>
          <p:cNvPr id="10" name="Title Placeholder 1">
            <a:extLst>
              <a:ext uri="{FF2B5EF4-FFF2-40B4-BE49-F238E27FC236}">
                <a16:creationId xmlns:a16="http://schemas.microsoft.com/office/drawing/2014/main" id="{7AA1D43C-71F1-9D4B-BD31-C7E5E8F2A5DD}"/>
              </a:ext>
            </a:extLst>
          </p:cNvPr>
          <p:cNvSpPr>
            <a:spLocks noGrp="1"/>
          </p:cNvSpPr>
          <p:nvPr>
            <p:ph type="title" hasCustomPrompt="1"/>
          </p:nvPr>
        </p:nvSpPr>
        <p:spPr>
          <a:xfrm>
            <a:off x="480575" y="1592264"/>
            <a:ext cx="2699188" cy="4357686"/>
          </a:xfrm>
          <a:prstGeom prst="rect">
            <a:avLst/>
          </a:prstGeom>
        </p:spPr>
        <p:txBody>
          <a:bodyPr vert="horz" lIns="0" tIns="0" rIns="0" bIns="0" rtlCol="0" anchor="ctr" anchorCtr="0">
            <a:noAutofit/>
          </a:bodyPr>
          <a:lstStyle>
            <a:lvl1pPr>
              <a:defRPr>
                <a:solidFill>
                  <a:schemeClr val="bg1"/>
                </a:solidFill>
              </a:defRPr>
            </a:lvl1pPr>
          </a:lstStyle>
          <a:p>
            <a:r>
              <a:rPr lang="en-GB" noProof="0" dirty="0"/>
              <a:t>Thank you</a:t>
            </a:r>
            <a:endParaRPr lang="en-GB" dirty="0"/>
          </a:p>
        </p:txBody>
      </p:sp>
      <p:pic>
        <p:nvPicPr>
          <p:cNvPr id="7" name="Picture 6">
            <a:extLst>
              <a:ext uri="{FF2B5EF4-FFF2-40B4-BE49-F238E27FC236}">
                <a16:creationId xmlns:a16="http://schemas.microsoft.com/office/drawing/2014/main" id="{2F9161BF-F8C2-9348-B7ED-1BC2249C8AAA}"/>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8981" y="6154815"/>
            <a:ext cx="2574369" cy="523384"/>
          </a:xfrm>
          <a:prstGeom prst="rect">
            <a:avLst/>
          </a:prstGeom>
        </p:spPr>
      </p:pic>
    </p:spTree>
    <p:extLst>
      <p:ext uri="{BB962C8B-B14F-4D97-AF65-F5344CB8AC3E}">
        <p14:creationId xmlns:p14="http://schemas.microsoft.com/office/powerpoint/2010/main" val="3608515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duction slide – dark grey">
    <p:bg>
      <p:bgPr>
        <a:solidFill>
          <a:schemeClr val="tx1">
            <a:lumMod val="65000"/>
            <a:lumOff val="35000"/>
          </a:schemeClr>
        </a:solidFill>
        <a:effectLst/>
      </p:bgPr>
    </p:bg>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A7DB353C-DCFB-A34A-8DF1-AD024339FD9F}"/>
              </a:ext>
            </a:extLst>
          </p:cNvPr>
          <p:cNvSpPr>
            <a:spLocks noGrp="1"/>
          </p:cNvSpPr>
          <p:nvPr>
            <p:ph type="body" sz="quarter" idx="13" hasCustomPrompt="1"/>
          </p:nvPr>
        </p:nvSpPr>
        <p:spPr>
          <a:xfrm>
            <a:off x="480000" y="226294"/>
            <a:ext cx="11233150" cy="280988"/>
          </a:xfrm>
        </p:spPr>
        <p:txBody>
          <a:bodyPr/>
          <a:lstStyle>
            <a:lvl1pPr marL="0" indent="0">
              <a:buNone/>
              <a:defRPr sz="1400" b="1">
                <a:solidFill>
                  <a:schemeClr val="bg1"/>
                </a:solidFill>
              </a:defRPr>
            </a:lvl1pPr>
            <a:lvl2pPr marL="432000" indent="0">
              <a:buNone/>
              <a:defRPr sz="1600"/>
            </a:lvl2pPr>
            <a:lvl3pPr marL="432000" indent="0">
              <a:buNone/>
              <a:defRPr sz="1600"/>
            </a:lvl3pPr>
            <a:lvl4pPr marL="0" indent="0">
              <a:buNone/>
              <a:defRPr sz="1600"/>
            </a:lvl4pPr>
            <a:lvl5pPr marL="432000" indent="0">
              <a:buNone/>
              <a:defRPr sz="1600"/>
            </a:lvl5pPr>
          </a:lstStyle>
          <a:p>
            <a:pPr lvl="0"/>
            <a:r>
              <a:rPr lang="en-US"/>
              <a:t>Optional chapter heading </a:t>
            </a:r>
          </a:p>
        </p:txBody>
      </p:sp>
      <p:sp>
        <p:nvSpPr>
          <p:cNvPr id="8" name="Title Placeholder 1">
            <a:extLst>
              <a:ext uri="{FF2B5EF4-FFF2-40B4-BE49-F238E27FC236}">
                <a16:creationId xmlns:a16="http://schemas.microsoft.com/office/drawing/2014/main" id="{F92047F7-4CA0-5744-9AC1-E8B42A808F7D}"/>
              </a:ext>
            </a:extLst>
          </p:cNvPr>
          <p:cNvSpPr>
            <a:spLocks noGrp="1"/>
          </p:cNvSpPr>
          <p:nvPr>
            <p:ph type="title" hasCustomPrompt="1"/>
          </p:nvPr>
        </p:nvSpPr>
        <p:spPr>
          <a:xfrm>
            <a:off x="480575" y="1601888"/>
            <a:ext cx="7452164" cy="4348062"/>
          </a:xfrm>
          <a:prstGeom prst="rect">
            <a:avLst/>
          </a:prstGeom>
        </p:spPr>
        <p:txBody>
          <a:bodyPr vert="horz" lIns="0" tIns="0" rIns="0" bIns="0" rtlCol="0" anchor="ctr" anchorCtr="0">
            <a:noAutofit/>
          </a:bodyPr>
          <a:lstStyle>
            <a:lvl1pPr>
              <a:defRPr>
                <a:solidFill>
                  <a:schemeClr val="bg1"/>
                </a:solidFill>
              </a:defRPr>
            </a:lvl1pPr>
          </a:lstStyle>
          <a:p>
            <a:r>
              <a:rPr lang="en-GB" noProof="0" dirty="0"/>
              <a:t>Add introduction text, chapter break or statement</a:t>
            </a:r>
            <a:endParaRPr lang="en-GB" dirty="0"/>
          </a:p>
        </p:txBody>
      </p:sp>
      <p:cxnSp>
        <p:nvCxnSpPr>
          <p:cNvPr id="7" name="Straight Connector 6">
            <a:extLst>
              <a:ext uri="{FF2B5EF4-FFF2-40B4-BE49-F238E27FC236}">
                <a16:creationId xmlns:a16="http://schemas.microsoft.com/office/drawing/2014/main" id="{87638687-87A6-6F46-AAD1-EA4CFA931544}"/>
              </a:ext>
              <a:ext uri="{C183D7F6-B498-43B3-948B-1728B52AA6E4}">
                <adec:decorative xmlns:adec="http://schemas.microsoft.com/office/drawing/2017/decorative" val="1"/>
              </a:ext>
            </a:extLst>
          </p:cNvPr>
          <p:cNvCxnSpPr>
            <a:cxnSpLocks/>
          </p:cNvCxnSpPr>
          <p:nvPr userDrawn="1"/>
        </p:nvCxnSpPr>
        <p:spPr>
          <a:xfrm>
            <a:off x="479426" y="6097460"/>
            <a:ext cx="11233149" cy="0"/>
          </a:xfrm>
          <a:prstGeom prst="line">
            <a:avLst/>
          </a:prstGeom>
          <a:ln w="6350">
            <a:solidFill>
              <a:schemeClr val="bg1"/>
            </a:solidFill>
            <a:round/>
          </a:ln>
          <a:effectLst/>
        </p:spPr>
        <p:style>
          <a:lnRef idx="2">
            <a:schemeClr val="accent1"/>
          </a:lnRef>
          <a:fillRef idx="0">
            <a:schemeClr val="accent1"/>
          </a:fillRef>
          <a:effectRef idx="1">
            <a:schemeClr val="accent1"/>
          </a:effectRef>
          <a:fontRef idx="minor">
            <a:schemeClr val="tx1"/>
          </a:fontRef>
        </p:style>
      </p:cxnSp>
      <p:pic>
        <p:nvPicPr>
          <p:cNvPr id="13" name="Picture 12">
            <a:extLst>
              <a:ext uri="{FF2B5EF4-FFF2-40B4-BE49-F238E27FC236}">
                <a16:creationId xmlns:a16="http://schemas.microsoft.com/office/drawing/2014/main" id="{DDF9555A-4CD8-4D4F-ACEB-1AC24FEE6044}"/>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8981" y="6154815"/>
            <a:ext cx="2574369" cy="523384"/>
          </a:xfrm>
          <a:prstGeom prst="rect">
            <a:avLst/>
          </a:prstGeom>
        </p:spPr>
      </p:pic>
      <p:sp>
        <p:nvSpPr>
          <p:cNvPr id="10" name="Footer Placeholder 4">
            <a:extLst>
              <a:ext uri="{FF2B5EF4-FFF2-40B4-BE49-F238E27FC236}">
                <a16:creationId xmlns:a16="http://schemas.microsoft.com/office/drawing/2014/main" id="{CFBEFAC4-F7AD-C24D-BE28-358262C77772}"/>
              </a:ext>
            </a:extLst>
          </p:cNvPr>
          <p:cNvSpPr>
            <a:spLocks noGrp="1"/>
          </p:cNvSpPr>
          <p:nvPr>
            <p:ph type="ftr" sz="quarter" idx="3"/>
          </p:nvPr>
        </p:nvSpPr>
        <p:spPr>
          <a:xfrm>
            <a:off x="3324224" y="6356351"/>
            <a:ext cx="7973696" cy="365125"/>
          </a:xfrm>
          <a:prstGeom prst="rect">
            <a:avLst/>
          </a:prstGeom>
        </p:spPr>
        <p:txBody>
          <a:bodyPr vert="horz" lIns="0" tIns="0" rIns="0" bIns="0" rtlCol="0" anchor="ctr"/>
          <a:lstStyle>
            <a:lvl1pPr algn="l">
              <a:defRPr sz="1200">
                <a:solidFill>
                  <a:schemeClr val="bg1"/>
                </a:solidFill>
              </a:defRPr>
            </a:lvl1pPr>
          </a:lstStyle>
          <a:p>
            <a:pPr algn="r"/>
            <a:r>
              <a:rPr lang="en-GB"/>
              <a:t>Dr Frania Hall By the Book 10</a:t>
            </a:r>
            <a:endParaRPr lang="en-GB" dirty="0"/>
          </a:p>
        </p:txBody>
      </p:sp>
      <p:sp>
        <p:nvSpPr>
          <p:cNvPr id="9" name="Slide Number Placeholder 5">
            <a:extLst>
              <a:ext uri="{FF2B5EF4-FFF2-40B4-BE49-F238E27FC236}">
                <a16:creationId xmlns:a16="http://schemas.microsoft.com/office/drawing/2014/main" id="{39F97D54-560C-9749-BD60-0BBA622B509A}"/>
              </a:ext>
            </a:extLst>
          </p:cNvPr>
          <p:cNvSpPr>
            <a:spLocks noGrp="1"/>
          </p:cNvSpPr>
          <p:nvPr>
            <p:ph type="sldNum" sz="quarter" idx="4"/>
          </p:nvPr>
        </p:nvSpPr>
        <p:spPr>
          <a:xfrm>
            <a:off x="11297920" y="6356351"/>
            <a:ext cx="414080" cy="365125"/>
          </a:xfrm>
          <a:prstGeom prst="rect">
            <a:avLst/>
          </a:prstGeom>
        </p:spPr>
        <p:txBody>
          <a:bodyPr vert="horz" lIns="0" tIns="0" rIns="0" bIns="0" rtlCol="0" anchor="ctr"/>
          <a:lstStyle>
            <a:lvl1pPr algn="r">
              <a:defRPr sz="1200">
                <a:solidFill>
                  <a:schemeClr val="bg1"/>
                </a:solidFill>
              </a:defRPr>
            </a:lvl1pPr>
          </a:lstStyle>
          <a:p>
            <a:fld id="{2CC19541-5F6E-2C4C-BF21-196C1C8E2E31}" type="slidenum">
              <a:rPr lang="en-GB" smtClean="0"/>
              <a:pPr/>
              <a:t>‹#›</a:t>
            </a:fld>
            <a:r>
              <a:rPr lang="en-GB"/>
              <a:t> </a:t>
            </a:r>
            <a:endParaRPr lang="en-GB" dirty="0"/>
          </a:p>
        </p:txBody>
      </p:sp>
    </p:spTree>
    <p:extLst>
      <p:ext uri="{BB962C8B-B14F-4D97-AF65-F5344CB8AC3E}">
        <p14:creationId xmlns:p14="http://schemas.microsoft.com/office/powerpoint/2010/main" val="1513935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duction slide – light grey">
    <p:bg>
      <p:bgPr>
        <a:solidFill>
          <a:schemeClr val="bg1">
            <a:lumMod val="95000"/>
          </a:schemeClr>
        </a:solidFill>
        <a:effectLst/>
      </p:bgPr>
    </p:bg>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A7DB353C-DCFB-A34A-8DF1-AD024339FD9F}"/>
              </a:ext>
            </a:extLst>
          </p:cNvPr>
          <p:cNvSpPr>
            <a:spLocks noGrp="1"/>
          </p:cNvSpPr>
          <p:nvPr>
            <p:ph type="body" sz="quarter" idx="13" hasCustomPrompt="1"/>
          </p:nvPr>
        </p:nvSpPr>
        <p:spPr>
          <a:xfrm>
            <a:off x="480000" y="226294"/>
            <a:ext cx="11233150" cy="280988"/>
          </a:xfrm>
        </p:spPr>
        <p:txBody>
          <a:bodyPr/>
          <a:lstStyle>
            <a:lvl1pPr marL="0" indent="0">
              <a:buNone/>
              <a:defRPr sz="1400" b="1"/>
            </a:lvl1pPr>
            <a:lvl2pPr marL="432000" indent="0">
              <a:buNone/>
              <a:defRPr sz="1600"/>
            </a:lvl2pPr>
            <a:lvl3pPr marL="432000" indent="0">
              <a:buNone/>
              <a:defRPr sz="1600"/>
            </a:lvl3pPr>
            <a:lvl4pPr marL="0" indent="0">
              <a:buNone/>
              <a:defRPr sz="1600"/>
            </a:lvl4pPr>
            <a:lvl5pPr marL="432000" indent="0">
              <a:buNone/>
              <a:defRPr sz="1600"/>
            </a:lvl5pPr>
          </a:lstStyle>
          <a:p>
            <a:pPr lvl="0"/>
            <a:r>
              <a:rPr lang="en-US"/>
              <a:t>Optional chapter heading </a:t>
            </a:r>
          </a:p>
        </p:txBody>
      </p:sp>
      <p:sp>
        <p:nvSpPr>
          <p:cNvPr id="8" name="Title Placeholder 1">
            <a:extLst>
              <a:ext uri="{FF2B5EF4-FFF2-40B4-BE49-F238E27FC236}">
                <a16:creationId xmlns:a16="http://schemas.microsoft.com/office/drawing/2014/main" id="{2ED10ED7-0D2C-2B42-B172-79A652121B24}"/>
              </a:ext>
            </a:extLst>
          </p:cNvPr>
          <p:cNvSpPr>
            <a:spLocks noGrp="1"/>
          </p:cNvSpPr>
          <p:nvPr>
            <p:ph type="title" hasCustomPrompt="1"/>
          </p:nvPr>
        </p:nvSpPr>
        <p:spPr>
          <a:xfrm>
            <a:off x="480575" y="1601888"/>
            <a:ext cx="7452164" cy="4348062"/>
          </a:xfrm>
          <a:prstGeom prst="rect">
            <a:avLst/>
          </a:prstGeom>
        </p:spPr>
        <p:txBody>
          <a:bodyPr vert="horz" lIns="0" tIns="0" rIns="0" bIns="0" rtlCol="0" anchor="ctr" anchorCtr="0">
            <a:noAutofit/>
          </a:bodyPr>
          <a:lstStyle>
            <a:lvl1pPr>
              <a:defRPr>
                <a:solidFill>
                  <a:schemeClr val="tx1"/>
                </a:solidFill>
              </a:defRPr>
            </a:lvl1pPr>
          </a:lstStyle>
          <a:p>
            <a:r>
              <a:rPr lang="en-GB" noProof="0" dirty="0"/>
              <a:t>Add introduction text, chapter break or statement</a:t>
            </a:r>
            <a:endParaRPr lang="en-GB" dirty="0"/>
          </a:p>
        </p:txBody>
      </p:sp>
      <p:cxnSp>
        <p:nvCxnSpPr>
          <p:cNvPr id="7" name="Straight Connector 6">
            <a:extLst>
              <a:ext uri="{FF2B5EF4-FFF2-40B4-BE49-F238E27FC236}">
                <a16:creationId xmlns:a16="http://schemas.microsoft.com/office/drawing/2014/main" id="{87638687-87A6-6F46-AAD1-EA4CFA931544}"/>
              </a:ext>
              <a:ext uri="{C183D7F6-B498-43B3-948B-1728B52AA6E4}">
                <adec:decorative xmlns:adec="http://schemas.microsoft.com/office/drawing/2017/decorative" val="1"/>
              </a:ext>
            </a:extLst>
          </p:cNvPr>
          <p:cNvCxnSpPr>
            <a:cxnSpLocks/>
          </p:cNvCxnSpPr>
          <p:nvPr userDrawn="1"/>
        </p:nvCxnSpPr>
        <p:spPr>
          <a:xfrm>
            <a:off x="479426" y="6097460"/>
            <a:ext cx="11233149" cy="0"/>
          </a:xfrm>
          <a:prstGeom prst="line">
            <a:avLst/>
          </a:prstGeom>
          <a:ln w="6350">
            <a:solidFill>
              <a:schemeClr val="tx1">
                <a:lumMod val="50000"/>
                <a:lumOff val="50000"/>
              </a:schemeClr>
            </a:solidFill>
            <a:round/>
          </a:ln>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D9E11670-E923-8349-8D11-B72112F3D065}"/>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9643" y="6148456"/>
            <a:ext cx="2583713" cy="528680"/>
          </a:xfrm>
          <a:prstGeom prst="rect">
            <a:avLst/>
          </a:prstGeom>
        </p:spPr>
      </p:pic>
      <p:sp>
        <p:nvSpPr>
          <p:cNvPr id="11" name="Footer Placeholder 4">
            <a:extLst>
              <a:ext uri="{FF2B5EF4-FFF2-40B4-BE49-F238E27FC236}">
                <a16:creationId xmlns:a16="http://schemas.microsoft.com/office/drawing/2014/main" id="{17A17EA1-5116-8F40-8702-D94B6BF3A76A}"/>
              </a:ext>
            </a:extLst>
          </p:cNvPr>
          <p:cNvSpPr>
            <a:spLocks noGrp="1"/>
          </p:cNvSpPr>
          <p:nvPr>
            <p:ph type="ftr" sz="quarter" idx="3"/>
          </p:nvPr>
        </p:nvSpPr>
        <p:spPr>
          <a:xfrm>
            <a:off x="3324224" y="6356351"/>
            <a:ext cx="7973696" cy="365125"/>
          </a:xfrm>
          <a:prstGeom prst="rect">
            <a:avLst/>
          </a:prstGeom>
        </p:spPr>
        <p:txBody>
          <a:bodyPr vert="horz" lIns="0" tIns="0" rIns="0" bIns="0" rtlCol="0" anchor="ctr"/>
          <a:lstStyle>
            <a:lvl1pPr algn="l">
              <a:defRPr sz="1200">
                <a:solidFill>
                  <a:schemeClr val="tx1"/>
                </a:solidFill>
              </a:defRPr>
            </a:lvl1pPr>
          </a:lstStyle>
          <a:p>
            <a:pPr algn="r"/>
            <a:r>
              <a:rPr lang="en-GB"/>
              <a:t>Dr Frania Hall By the Book 10</a:t>
            </a:r>
            <a:endParaRPr lang="en-GB" dirty="0"/>
          </a:p>
        </p:txBody>
      </p:sp>
      <p:sp>
        <p:nvSpPr>
          <p:cNvPr id="9" name="Slide Number Placeholder 5">
            <a:extLst>
              <a:ext uri="{FF2B5EF4-FFF2-40B4-BE49-F238E27FC236}">
                <a16:creationId xmlns:a16="http://schemas.microsoft.com/office/drawing/2014/main" id="{DB408155-3457-2846-9BCF-11FB56DCF34B}"/>
              </a:ext>
            </a:extLst>
          </p:cNvPr>
          <p:cNvSpPr>
            <a:spLocks noGrp="1"/>
          </p:cNvSpPr>
          <p:nvPr>
            <p:ph type="sldNum" sz="quarter" idx="4"/>
          </p:nvPr>
        </p:nvSpPr>
        <p:spPr>
          <a:xfrm>
            <a:off x="11297920" y="6356351"/>
            <a:ext cx="414080" cy="365125"/>
          </a:xfrm>
          <a:prstGeom prst="rect">
            <a:avLst/>
          </a:prstGeom>
        </p:spPr>
        <p:txBody>
          <a:bodyPr vert="horz" lIns="0" tIns="0" rIns="0" bIns="0" rtlCol="0" anchor="ctr"/>
          <a:lstStyle>
            <a:lvl1pPr algn="r">
              <a:defRPr sz="1200">
                <a:solidFill>
                  <a:schemeClr val="tx1"/>
                </a:solidFill>
              </a:defRPr>
            </a:lvl1pPr>
          </a:lstStyle>
          <a:p>
            <a:fld id="{2CC19541-5F6E-2C4C-BF21-196C1C8E2E31}" type="slidenum">
              <a:rPr lang="en-GB" smtClean="0"/>
              <a:pPr/>
              <a:t>‹#›</a:t>
            </a:fld>
            <a:r>
              <a:rPr lang="en-GB" dirty="0"/>
              <a:t> </a:t>
            </a:r>
          </a:p>
        </p:txBody>
      </p:sp>
    </p:spTree>
    <p:extLst>
      <p:ext uri="{BB962C8B-B14F-4D97-AF65-F5344CB8AC3E}">
        <p14:creationId xmlns:p14="http://schemas.microsoft.com/office/powerpoint/2010/main" val="2470975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single column">
    <p:spTree>
      <p:nvGrpSpPr>
        <p:cNvPr id="1" name=""/>
        <p:cNvGrpSpPr/>
        <p:nvPr/>
      </p:nvGrpSpPr>
      <p:grpSpPr>
        <a:xfrm>
          <a:off x="0" y="0"/>
          <a:ext cx="0" cy="0"/>
          <a:chOff x="0" y="0"/>
          <a:chExt cx="0" cy="0"/>
        </a:xfrm>
      </p:grpSpPr>
      <p:sp>
        <p:nvSpPr>
          <p:cNvPr id="19" name="Text Placeholder 4">
            <a:extLst>
              <a:ext uri="{FF2B5EF4-FFF2-40B4-BE49-F238E27FC236}">
                <a16:creationId xmlns:a16="http://schemas.microsoft.com/office/drawing/2014/main" id="{F7DE77F0-5E8F-F445-AB32-F30736265559}"/>
              </a:ext>
            </a:extLst>
          </p:cNvPr>
          <p:cNvSpPr>
            <a:spLocks noGrp="1"/>
          </p:cNvSpPr>
          <p:nvPr>
            <p:ph type="body" sz="quarter" idx="13" hasCustomPrompt="1"/>
          </p:nvPr>
        </p:nvSpPr>
        <p:spPr>
          <a:xfrm>
            <a:off x="480000" y="226294"/>
            <a:ext cx="11233150" cy="280988"/>
          </a:xfrm>
        </p:spPr>
        <p:txBody>
          <a:bodyPr/>
          <a:lstStyle>
            <a:lvl1pPr marL="0" indent="0">
              <a:buNone/>
              <a:defRPr sz="1400" b="1"/>
            </a:lvl1pPr>
            <a:lvl2pPr marL="432000" indent="0">
              <a:buNone/>
              <a:defRPr sz="1600"/>
            </a:lvl2pPr>
            <a:lvl3pPr marL="432000" indent="0">
              <a:buNone/>
              <a:defRPr sz="1600"/>
            </a:lvl3pPr>
            <a:lvl4pPr marL="0" indent="0">
              <a:buNone/>
              <a:defRPr sz="1600"/>
            </a:lvl4pPr>
            <a:lvl5pPr marL="432000" indent="0">
              <a:buNone/>
              <a:defRPr sz="1600"/>
            </a:lvl5pPr>
          </a:lstStyle>
          <a:p>
            <a:pPr lvl="0"/>
            <a:r>
              <a:rPr lang="en-US"/>
              <a:t>Optional chapter heading </a:t>
            </a:r>
          </a:p>
        </p:txBody>
      </p:sp>
      <p:sp>
        <p:nvSpPr>
          <p:cNvPr id="17" name="Title 1">
            <a:extLst>
              <a:ext uri="{FF2B5EF4-FFF2-40B4-BE49-F238E27FC236}">
                <a16:creationId xmlns:a16="http://schemas.microsoft.com/office/drawing/2014/main" id="{C36DDD88-F5A8-0D44-B7D8-EAAB62AC4A28}"/>
              </a:ext>
            </a:extLst>
          </p:cNvPr>
          <p:cNvSpPr>
            <a:spLocks noGrp="1"/>
          </p:cNvSpPr>
          <p:nvPr>
            <p:ph type="ctrTitle" hasCustomPrompt="1"/>
          </p:nvPr>
        </p:nvSpPr>
        <p:spPr>
          <a:xfrm>
            <a:off x="480575" y="479699"/>
            <a:ext cx="11232000" cy="720000"/>
          </a:xfrm>
        </p:spPr>
        <p:txBody>
          <a:bodyPr anchor="b" anchorCtr="0"/>
          <a:lstStyle>
            <a:lvl1pPr algn="l">
              <a:defRPr sz="3800">
                <a:solidFill>
                  <a:schemeClr val="tx1"/>
                </a:solidFill>
              </a:defRPr>
            </a:lvl1pPr>
          </a:lstStyle>
          <a:p>
            <a:r>
              <a:rPr lang="en-GB" noProof="0"/>
              <a:t>Add Title</a:t>
            </a:r>
          </a:p>
        </p:txBody>
      </p:sp>
      <p:sp>
        <p:nvSpPr>
          <p:cNvPr id="5" name="Text Placeholder 4">
            <a:extLst>
              <a:ext uri="{FF2B5EF4-FFF2-40B4-BE49-F238E27FC236}">
                <a16:creationId xmlns:a16="http://schemas.microsoft.com/office/drawing/2014/main" id="{1AA3A0A6-2360-E749-813F-4C2BB76956BA}"/>
              </a:ext>
            </a:extLst>
          </p:cNvPr>
          <p:cNvSpPr>
            <a:spLocks noGrp="1"/>
          </p:cNvSpPr>
          <p:nvPr>
            <p:ph type="body" sz="quarter" idx="15"/>
          </p:nvPr>
        </p:nvSpPr>
        <p:spPr>
          <a:xfrm>
            <a:off x="479426" y="1592263"/>
            <a:ext cx="8388349" cy="43576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20" name="Straight Connector 19">
            <a:extLst>
              <a:ext uri="{FF2B5EF4-FFF2-40B4-BE49-F238E27FC236}">
                <a16:creationId xmlns:a16="http://schemas.microsoft.com/office/drawing/2014/main" id="{37768CFC-6AEF-D744-A23B-B3F7B1CC16C5}"/>
              </a:ext>
              <a:ext uri="{C183D7F6-B498-43B3-948B-1728B52AA6E4}">
                <adec:decorative xmlns:adec="http://schemas.microsoft.com/office/drawing/2017/decorative" val="1"/>
              </a:ext>
            </a:extLst>
          </p:cNvPr>
          <p:cNvCxnSpPr>
            <a:cxnSpLocks/>
          </p:cNvCxnSpPr>
          <p:nvPr userDrawn="1"/>
        </p:nvCxnSpPr>
        <p:spPr>
          <a:xfrm>
            <a:off x="479426" y="6097460"/>
            <a:ext cx="11233149" cy="0"/>
          </a:xfrm>
          <a:prstGeom prst="line">
            <a:avLst/>
          </a:prstGeom>
          <a:ln w="3175">
            <a:solidFill>
              <a:schemeClr val="tx1">
                <a:lumMod val="95000"/>
                <a:lumOff val="5000"/>
              </a:schemeClr>
            </a:solidFill>
            <a:round/>
          </a:ln>
          <a:effectLst/>
        </p:spPr>
        <p:style>
          <a:lnRef idx="2">
            <a:schemeClr val="accent1"/>
          </a:lnRef>
          <a:fillRef idx="0">
            <a:schemeClr val="accent1"/>
          </a:fillRef>
          <a:effectRef idx="1">
            <a:schemeClr val="accent1"/>
          </a:effectRef>
          <a:fontRef idx="minor">
            <a:schemeClr val="tx1"/>
          </a:fontRef>
        </p:style>
      </p:cxnSp>
      <p:pic>
        <p:nvPicPr>
          <p:cNvPr id="9" name="Picture 8">
            <a:extLst>
              <a:ext uri="{FF2B5EF4-FFF2-40B4-BE49-F238E27FC236}">
                <a16:creationId xmlns:a16="http://schemas.microsoft.com/office/drawing/2014/main" id="{3D8E003C-1168-5E45-9A26-6F1AA94F61D7}"/>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9643" y="6148456"/>
            <a:ext cx="2583713" cy="528680"/>
          </a:xfrm>
          <a:prstGeom prst="rect">
            <a:avLst/>
          </a:prstGeom>
        </p:spPr>
      </p:pic>
      <p:sp>
        <p:nvSpPr>
          <p:cNvPr id="12" name="Footer Placeholder 4">
            <a:extLst>
              <a:ext uri="{FF2B5EF4-FFF2-40B4-BE49-F238E27FC236}">
                <a16:creationId xmlns:a16="http://schemas.microsoft.com/office/drawing/2014/main" id="{F244053C-E493-6C4D-9CEF-16DB2081F03D}"/>
              </a:ext>
            </a:extLst>
          </p:cNvPr>
          <p:cNvSpPr>
            <a:spLocks noGrp="1"/>
          </p:cNvSpPr>
          <p:nvPr>
            <p:ph type="ftr" sz="quarter" idx="3"/>
          </p:nvPr>
        </p:nvSpPr>
        <p:spPr>
          <a:xfrm>
            <a:off x="3324224" y="6356351"/>
            <a:ext cx="7973696" cy="365125"/>
          </a:xfrm>
          <a:prstGeom prst="rect">
            <a:avLst/>
          </a:prstGeom>
        </p:spPr>
        <p:txBody>
          <a:bodyPr vert="horz" lIns="0" tIns="0" rIns="0" bIns="0" rtlCol="0" anchor="ctr"/>
          <a:lstStyle>
            <a:lvl1pPr algn="l">
              <a:defRPr sz="1200">
                <a:solidFill>
                  <a:schemeClr val="tx1"/>
                </a:solidFill>
              </a:defRPr>
            </a:lvl1pPr>
          </a:lstStyle>
          <a:p>
            <a:pPr algn="r"/>
            <a:r>
              <a:rPr lang="en-GB"/>
              <a:t>Dr Frania Hall By the Book 10</a:t>
            </a:r>
            <a:endParaRPr lang="en-GB" dirty="0"/>
          </a:p>
        </p:txBody>
      </p:sp>
      <p:sp>
        <p:nvSpPr>
          <p:cNvPr id="10" name="Slide Number Placeholder 5">
            <a:extLst>
              <a:ext uri="{FF2B5EF4-FFF2-40B4-BE49-F238E27FC236}">
                <a16:creationId xmlns:a16="http://schemas.microsoft.com/office/drawing/2014/main" id="{D93710B7-7EB9-FA45-A0FE-45B364844F30}"/>
              </a:ext>
            </a:extLst>
          </p:cNvPr>
          <p:cNvSpPr>
            <a:spLocks noGrp="1"/>
          </p:cNvSpPr>
          <p:nvPr>
            <p:ph type="sldNum" sz="quarter" idx="4"/>
          </p:nvPr>
        </p:nvSpPr>
        <p:spPr>
          <a:xfrm>
            <a:off x="11297920" y="6356351"/>
            <a:ext cx="414080" cy="365125"/>
          </a:xfrm>
          <a:prstGeom prst="rect">
            <a:avLst/>
          </a:prstGeom>
        </p:spPr>
        <p:txBody>
          <a:bodyPr vert="horz" lIns="0" tIns="0" rIns="0" bIns="0" rtlCol="0" anchor="ctr"/>
          <a:lstStyle>
            <a:lvl1pPr algn="r">
              <a:defRPr sz="1200">
                <a:solidFill>
                  <a:schemeClr val="tx1"/>
                </a:solidFill>
              </a:defRPr>
            </a:lvl1pPr>
          </a:lstStyle>
          <a:p>
            <a:fld id="{2CC19541-5F6E-2C4C-BF21-196C1C8E2E31}" type="slidenum">
              <a:rPr lang="en-GB" smtClean="0"/>
              <a:pPr/>
              <a:t>‹#›</a:t>
            </a:fld>
            <a:r>
              <a:rPr lang="en-GB" dirty="0"/>
              <a:t> </a:t>
            </a:r>
          </a:p>
        </p:txBody>
      </p:sp>
    </p:spTree>
    <p:extLst>
      <p:ext uri="{BB962C8B-B14F-4D97-AF65-F5344CB8AC3E}">
        <p14:creationId xmlns:p14="http://schemas.microsoft.com/office/powerpoint/2010/main" val="554224333"/>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two column">
    <p:spTree>
      <p:nvGrpSpPr>
        <p:cNvPr id="1" name=""/>
        <p:cNvGrpSpPr/>
        <p:nvPr/>
      </p:nvGrpSpPr>
      <p:grpSpPr>
        <a:xfrm>
          <a:off x="0" y="0"/>
          <a:ext cx="0" cy="0"/>
          <a:chOff x="0" y="0"/>
          <a:chExt cx="0" cy="0"/>
        </a:xfrm>
      </p:grpSpPr>
      <p:sp>
        <p:nvSpPr>
          <p:cNvPr id="19" name="Text Placeholder 4">
            <a:extLst>
              <a:ext uri="{FF2B5EF4-FFF2-40B4-BE49-F238E27FC236}">
                <a16:creationId xmlns:a16="http://schemas.microsoft.com/office/drawing/2014/main" id="{24C29ADA-2C74-8848-9D73-1968630AA92F}"/>
              </a:ext>
            </a:extLst>
          </p:cNvPr>
          <p:cNvSpPr>
            <a:spLocks noGrp="1"/>
          </p:cNvSpPr>
          <p:nvPr>
            <p:ph type="body" sz="quarter" idx="13" hasCustomPrompt="1"/>
          </p:nvPr>
        </p:nvSpPr>
        <p:spPr>
          <a:xfrm>
            <a:off x="480000" y="226294"/>
            <a:ext cx="11233150" cy="280988"/>
          </a:xfrm>
        </p:spPr>
        <p:txBody>
          <a:bodyPr/>
          <a:lstStyle>
            <a:lvl1pPr marL="0" indent="0">
              <a:buNone/>
              <a:defRPr sz="1400" b="1"/>
            </a:lvl1pPr>
            <a:lvl2pPr marL="432000" indent="0">
              <a:buNone/>
              <a:defRPr sz="1600"/>
            </a:lvl2pPr>
            <a:lvl3pPr marL="432000" indent="0">
              <a:buNone/>
              <a:defRPr sz="1600"/>
            </a:lvl3pPr>
            <a:lvl4pPr marL="0" indent="0">
              <a:buNone/>
              <a:defRPr sz="1600"/>
            </a:lvl4pPr>
            <a:lvl5pPr marL="432000" indent="0">
              <a:buNone/>
              <a:defRPr sz="1600"/>
            </a:lvl5pPr>
          </a:lstStyle>
          <a:p>
            <a:pPr lvl="0"/>
            <a:r>
              <a:rPr lang="en-US"/>
              <a:t>Optional chapter heading </a:t>
            </a:r>
          </a:p>
        </p:txBody>
      </p:sp>
      <p:sp>
        <p:nvSpPr>
          <p:cNvPr id="16" name="Title 1">
            <a:extLst>
              <a:ext uri="{FF2B5EF4-FFF2-40B4-BE49-F238E27FC236}">
                <a16:creationId xmlns:a16="http://schemas.microsoft.com/office/drawing/2014/main" id="{0380B404-1F62-4A41-813F-C9C69982E6F1}"/>
              </a:ext>
            </a:extLst>
          </p:cNvPr>
          <p:cNvSpPr>
            <a:spLocks noGrp="1"/>
          </p:cNvSpPr>
          <p:nvPr>
            <p:ph type="ctrTitle" hasCustomPrompt="1"/>
          </p:nvPr>
        </p:nvSpPr>
        <p:spPr>
          <a:xfrm>
            <a:off x="480575" y="479699"/>
            <a:ext cx="11232000" cy="720000"/>
          </a:xfrm>
        </p:spPr>
        <p:txBody>
          <a:bodyPr anchor="b" anchorCtr="0"/>
          <a:lstStyle>
            <a:lvl1pPr algn="l">
              <a:defRPr sz="3800">
                <a:solidFill>
                  <a:schemeClr val="tx1"/>
                </a:solidFill>
              </a:defRPr>
            </a:lvl1pPr>
          </a:lstStyle>
          <a:p>
            <a:r>
              <a:rPr lang="en-GB" noProof="0" dirty="0"/>
              <a:t>Add Title</a:t>
            </a:r>
          </a:p>
        </p:txBody>
      </p:sp>
      <p:sp>
        <p:nvSpPr>
          <p:cNvPr id="5" name="Text Placeholder 4">
            <a:extLst>
              <a:ext uri="{FF2B5EF4-FFF2-40B4-BE49-F238E27FC236}">
                <a16:creationId xmlns:a16="http://schemas.microsoft.com/office/drawing/2014/main" id="{1AA3A0A6-2360-E749-813F-4C2BB76956BA}"/>
              </a:ext>
            </a:extLst>
          </p:cNvPr>
          <p:cNvSpPr>
            <a:spLocks noGrp="1"/>
          </p:cNvSpPr>
          <p:nvPr>
            <p:ph type="body" sz="quarter" idx="15"/>
          </p:nvPr>
        </p:nvSpPr>
        <p:spPr>
          <a:xfrm>
            <a:off x="479426" y="1592263"/>
            <a:ext cx="11232573" cy="4357686"/>
          </a:xfrm>
        </p:spPr>
        <p:txBody>
          <a:bodyPr numCol="2" spcCol="720000"/>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2" name="Straight Connector 11">
            <a:extLst>
              <a:ext uri="{FF2B5EF4-FFF2-40B4-BE49-F238E27FC236}">
                <a16:creationId xmlns:a16="http://schemas.microsoft.com/office/drawing/2014/main" id="{EA99F18A-DC93-8D43-B5EA-B3DEB27CA050}"/>
              </a:ext>
              <a:ext uri="{C183D7F6-B498-43B3-948B-1728B52AA6E4}">
                <adec:decorative xmlns:adec="http://schemas.microsoft.com/office/drawing/2017/decorative" val="1"/>
              </a:ext>
            </a:extLst>
          </p:cNvPr>
          <p:cNvCxnSpPr>
            <a:cxnSpLocks/>
          </p:cNvCxnSpPr>
          <p:nvPr userDrawn="1"/>
        </p:nvCxnSpPr>
        <p:spPr>
          <a:xfrm>
            <a:off x="479426" y="6097460"/>
            <a:ext cx="11233149" cy="0"/>
          </a:xfrm>
          <a:prstGeom prst="line">
            <a:avLst/>
          </a:prstGeom>
          <a:ln w="3175">
            <a:solidFill>
              <a:schemeClr val="tx1">
                <a:lumMod val="95000"/>
                <a:lumOff val="5000"/>
              </a:schemeClr>
            </a:solidFill>
            <a:round/>
          </a:ln>
          <a:effectLst/>
        </p:spPr>
        <p:style>
          <a:lnRef idx="2">
            <a:schemeClr val="accent1"/>
          </a:lnRef>
          <a:fillRef idx="0">
            <a:schemeClr val="accent1"/>
          </a:fillRef>
          <a:effectRef idx="1">
            <a:schemeClr val="accent1"/>
          </a:effectRef>
          <a:fontRef idx="minor">
            <a:schemeClr val="tx1"/>
          </a:fontRef>
        </p:style>
      </p:cxnSp>
      <p:pic>
        <p:nvPicPr>
          <p:cNvPr id="9" name="Picture 8">
            <a:extLst>
              <a:ext uri="{FF2B5EF4-FFF2-40B4-BE49-F238E27FC236}">
                <a16:creationId xmlns:a16="http://schemas.microsoft.com/office/drawing/2014/main" id="{EF6A94CB-E55B-8549-B957-5BE33C1D4D1E}"/>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9643" y="6148456"/>
            <a:ext cx="2583713" cy="528680"/>
          </a:xfrm>
          <a:prstGeom prst="rect">
            <a:avLst/>
          </a:prstGeom>
        </p:spPr>
      </p:pic>
      <p:sp>
        <p:nvSpPr>
          <p:cNvPr id="18" name="Footer Placeholder 4">
            <a:extLst>
              <a:ext uri="{FF2B5EF4-FFF2-40B4-BE49-F238E27FC236}">
                <a16:creationId xmlns:a16="http://schemas.microsoft.com/office/drawing/2014/main" id="{6999A4BE-B528-B04B-85B9-C6C54914FB1F}"/>
              </a:ext>
            </a:extLst>
          </p:cNvPr>
          <p:cNvSpPr>
            <a:spLocks noGrp="1"/>
          </p:cNvSpPr>
          <p:nvPr>
            <p:ph type="ftr" sz="quarter" idx="3"/>
          </p:nvPr>
        </p:nvSpPr>
        <p:spPr>
          <a:xfrm>
            <a:off x="3324224" y="6356351"/>
            <a:ext cx="7973696" cy="365125"/>
          </a:xfrm>
          <a:prstGeom prst="rect">
            <a:avLst/>
          </a:prstGeom>
        </p:spPr>
        <p:txBody>
          <a:bodyPr vert="horz" lIns="0" tIns="0" rIns="0" bIns="0" rtlCol="0" anchor="ctr"/>
          <a:lstStyle>
            <a:lvl1pPr algn="l">
              <a:defRPr sz="1200">
                <a:solidFill>
                  <a:schemeClr val="tx1"/>
                </a:solidFill>
              </a:defRPr>
            </a:lvl1pPr>
          </a:lstStyle>
          <a:p>
            <a:pPr algn="r"/>
            <a:r>
              <a:rPr lang="en-GB"/>
              <a:t>Dr Frania Hall By the Book 10</a:t>
            </a:r>
            <a:endParaRPr lang="en-GB" dirty="0"/>
          </a:p>
        </p:txBody>
      </p:sp>
      <p:sp>
        <p:nvSpPr>
          <p:cNvPr id="13" name="Slide Number Placeholder 5">
            <a:extLst>
              <a:ext uri="{FF2B5EF4-FFF2-40B4-BE49-F238E27FC236}">
                <a16:creationId xmlns:a16="http://schemas.microsoft.com/office/drawing/2014/main" id="{6F507F58-E567-5F48-A2BB-D93CE6CA19D6}"/>
              </a:ext>
            </a:extLst>
          </p:cNvPr>
          <p:cNvSpPr>
            <a:spLocks noGrp="1"/>
          </p:cNvSpPr>
          <p:nvPr>
            <p:ph type="sldNum" sz="quarter" idx="4"/>
          </p:nvPr>
        </p:nvSpPr>
        <p:spPr>
          <a:xfrm>
            <a:off x="11297920" y="6356351"/>
            <a:ext cx="414080" cy="365125"/>
          </a:xfrm>
          <a:prstGeom prst="rect">
            <a:avLst/>
          </a:prstGeom>
        </p:spPr>
        <p:txBody>
          <a:bodyPr vert="horz" lIns="0" tIns="0" rIns="0" bIns="0" rtlCol="0" anchor="ctr"/>
          <a:lstStyle>
            <a:lvl1pPr algn="r">
              <a:defRPr sz="1200">
                <a:solidFill>
                  <a:schemeClr val="tx1"/>
                </a:solidFill>
              </a:defRPr>
            </a:lvl1pPr>
          </a:lstStyle>
          <a:p>
            <a:fld id="{2CC19541-5F6E-2C4C-BF21-196C1C8E2E31}" type="slidenum">
              <a:rPr lang="en-GB" smtClean="0"/>
              <a:pPr/>
              <a:t>‹#›</a:t>
            </a:fld>
            <a:r>
              <a:rPr lang="en-GB" dirty="0"/>
              <a:t> </a:t>
            </a:r>
          </a:p>
        </p:txBody>
      </p:sp>
    </p:spTree>
    <p:extLst>
      <p:ext uri="{BB962C8B-B14F-4D97-AF65-F5344CB8AC3E}">
        <p14:creationId xmlns:p14="http://schemas.microsoft.com/office/powerpoint/2010/main" val="1258798727"/>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three column">
    <p:spTree>
      <p:nvGrpSpPr>
        <p:cNvPr id="1" name=""/>
        <p:cNvGrpSpPr/>
        <p:nvPr/>
      </p:nvGrpSpPr>
      <p:grpSpPr>
        <a:xfrm>
          <a:off x="0" y="0"/>
          <a:ext cx="0" cy="0"/>
          <a:chOff x="0" y="0"/>
          <a:chExt cx="0" cy="0"/>
        </a:xfrm>
      </p:grpSpPr>
      <p:sp>
        <p:nvSpPr>
          <p:cNvPr id="19" name="Text Placeholder 4">
            <a:extLst>
              <a:ext uri="{FF2B5EF4-FFF2-40B4-BE49-F238E27FC236}">
                <a16:creationId xmlns:a16="http://schemas.microsoft.com/office/drawing/2014/main" id="{24C29ADA-2C74-8848-9D73-1968630AA92F}"/>
              </a:ext>
            </a:extLst>
          </p:cNvPr>
          <p:cNvSpPr>
            <a:spLocks noGrp="1"/>
          </p:cNvSpPr>
          <p:nvPr>
            <p:ph type="body" sz="quarter" idx="13" hasCustomPrompt="1"/>
          </p:nvPr>
        </p:nvSpPr>
        <p:spPr>
          <a:xfrm>
            <a:off x="480000" y="226294"/>
            <a:ext cx="11233150" cy="280988"/>
          </a:xfrm>
        </p:spPr>
        <p:txBody>
          <a:bodyPr/>
          <a:lstStyle>
            <a:lvl1pPr marL="0" indent="0">
              <a:buNone/>
              <a:defRPr sz="1400" b="1"/>
            </a:lvl1pPr>
            <a:lvl2pPr marL="432000" indent="0">
              <a:buNone/>
              <a:defRPr sz="1600"/>
            </a:lvl2pPr>
            <a:lvl3pPr marL="432000" indent="0">
              <a:buNone/>
              <a:defRPr sz="1600"/>
            </a:lvl3pPr>
            <a:lvl4pPr marL="0" indent="0">
              <a:buNone/>
              <a:defRPr sz="1600"/>
            </a:lvl4pPr>
            <a:lvl5pPr marL="432000" indent="0">
              <a:buNone/>
              <a:defRPr sz="1600"/>
            </a:lvl5pPr>
          </a:lstStyle>
          <a:p>
            <a:pPr lvl="0"/>
            <a:r>
              <a:rPr lang="en-US"/>
              <a:t>Optional chapter heading </a:t>
            </a:r>
          </a:p>
        </p:txBody>
      </p:sp>
      <p:sp>
        <p:nvSpPr>
          <p:cNvPr id="16" name="Title 1">
            <a:extLst>
              <a:ext uri="{FF2B5EF4-FFF2-40B4-BE49-F238E27FC236}">
                <a16:creationId xmlns:a16="http://schemas.microsoft.com/office/drawing/2014/main" id="{0380B404-1F62-4A41-813F-C9C69982E6F1}"/>
              </a:ext>
            </a:extLst>
          </p:cNvPr>
          <p:cNvSpPr>
            <a:spLocks noGrp="1"/>
          </p:cNvSpPr>
          <p:nvPr>
            <p:ph type="ctrTitle" hasCustomPrompt="1"/>
          </p:nvPr>
        </p:nvSpPr>
        <p:spPr>
          <a:xfrm>
            <a:off x="480575" y="479699"/>
            <a:ext cx="11232000" cy="720000"/>
          </a:xfrm>
        </p:spPr>
        <p:txBody>
          <a:bodyPr anchor="b" anchorCtr="0"/>
          <a:lstStyle>
            <a:lvl1pPr algn="l">
              <a:defRPr sz="3800">
                <a:solidFill>
                  <a:schemeClr val="tx1"/>
                </a:solidFill>
              </a:defRPr>
            </a:lvl1pPr>
          </a:lstStyle>
          <a:p>
            <a:r>
              <a:rPr lang="en-GB" noProof="0"/>
              <a:t>Add Title</a:t>
            </a:r>
          </a:p>
        </p:txBody>
      </p:sp>
      <p:sp>
        <p:nvSpPr>
          <p:cNvPr id="5" name="Text Placeholder 4">
            <a:extLst>
              <a:ext uri="{FF2B5EF4-FFF2-40B4-BE49-F238E27FC236}">
                <a16:creationId xmlns:a16="http://schemas.microsoft.com/office/drawing/2014/main" id="{1AA3A0A6-2360-E749-813F-4C2BB76956BA}"/>
              </a:ext>
            </a:extLst>
          </p:cNvPr>
          <p:cNvSpPr>
            <a:spLocks noGrp="1"/>
          </p:cNvSpPr>
          <p:nvPr>
            <p:ph type="body" sz="quarter" idx="15"/>
          </p:nvPr>
        </p:nvSpPr>
        <p:spPr>
          <a:xfrm>
            <a:off x="479426" y="1592263"/>
            <a:ext cx="11232573" cy="4357686"/>
          </a:xfrm>
        </p:spPr>
        <p:txBody>
          <a:bodyPr numCol="3" spcCol="360000"/>
          <a:lstStyle>
            <a:lvl1pPr>
              <a:defRPr/>
            </a:lvl1pPr>
            <a:lvl2pPr>
              <a:defRPr/>
            </a:lvl2pPr>
            <a:lvl3pPr>
              <a:defRPr/>
            </a:lvl3pPr>
            <a:lvl4pPr>
              <a:defRPr/>
            </a:lvl4pPr>
            <a:lvl5pPr marL="4320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2" name="Straight Connector 11">
            <a:extLst>
              <a:ext uri="{FF2B5EF4-FFF2-40B4-BE49-F238E27FC236}">
                <a16:creationId xmlns:a16="http://schemas.microsoft.com/office/drawing/2014/main" id="{A96CFDA8-D52D-404B-9F32-67F3F898B7EE}"/>
              </a:ext>
              <a:ext uri="{C183D7F6-B498-43B3-948B-1728B52AA6E4}">
                <adec:decorative xmlns:adec="http://schemas.microsoft.com/office/drawing/2017/decorative" val="1"/>
              </a:ext>
            </a:extLst>
          </p:cNvPr>
          <p:cNvCxnSpPr>
            <a:cxnSpLocks/>
          </p:cNvCxnSpPr>
          <p:nvPr userDrawn="1"/>
        </p:nvCxnSpPr>
        <p:spPr>
          <a:xfrm>
            <a:off x="479426" y="6097460"/>
            <a:ext cx="11233149" cy="0"/>
          </a:xfrm>
          <a:prstGeom prst="line">
            <a:avLst/>
          </a:prstGeom>
          <a:ln w="3175">
            <a:solidFill>
              <a:schemeClr val="tx1">
                <a:lumMod val="95000"/>
                <a:lumOff val="5000"/>
              </a:schemeClr>
            </a:solidFill>
            <a:round/>
          </a:ln>
          <a:effectLst/>
        </p:spPr>
        <p:style>
          <a:lnRef idx="2">
            <a:schemeClr val="accent1"/>
          </a:lnRef>
          <a:fillRef idx="0">
            <a:schemeClr val="accent1"/>
          </a:fillRef>
          <a:effectRef idx="1">
            <a:schemeClr val="accent1"/>
          </a:effectRef>
          <a:fontRef idx="minor">
            <a:schemeClr val="tx1"/>
          </a:fontRef>
        </p:style>
      </p:cxnSp>
      <p:pic>
        <p:nvPicPr>
          <p:cNvPr id="9" name="Picture 8">
            <a:extLst>
              <a:ext uri="{FF2B5EF4-FFF2-40B4-BE49-F238E27FC236}">
                <a16:creationId xmlns:a16="http://schemas.microsoft.com/office/drawing/2014/main" id="{B5AF4A7E-2352-6D48-9365-ED48CCC94163}"/>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9643" y="6148456"/>
            <a:ext cx="2583713" cy="528680"/>
          </a:xfrm>
          <a:prstGeom prst="rect">
            <a:avLst/>
          </a:prstGeom>
        </p:spPr>
      </p:pic>
      <p:sp>
        <p:nvSpPr>
          <p:cNvPr id="18" name="Footer Placeholder 4">
            <a:extLst>
              <a:ext uri="{FF2B5EF4-FFF2-40B4-BE49-F238E27FC236}">
                <a16:creationId xmlns:a16="http://schemas.microsoft.com/office/drawing/2014/main" id="{31CFFB53-9114-8B44-A6EB-A212D0D24CBB}"/>
              </a:ext>
            </a:extLst>
          </p:cNvPr>
          <p:cNvSpPr>
            <a:spLocks noGrp="1"/>
          </p:cNvSpPr>
          <p:nvPr>
            <p:ph type="ftr" sz="quarter" idx="3"/>
          </p:nvPr>
        </p:nvSpPr>
        <p:spPr>
          <a:xfrm>
            <a:off x="3324224" y="6356351"/>
            <a:ext cx="7973696" cy="365125"/>
          </a:xfrm>
          <a:prstGeom prst="rect">
            <a:avLst/>
          </a:prstGeom>
        </p:spPr>
        <p:txBody>
          <a:bodyPr vert="horz" lIns="0" tIns="0" rIns="0" bIns="0" rtlCol="0" anchor="ctr"/>
          <a:lstStyle>
            <a:lvl1pPr algn="l">
              <a:defRPr sz="1200">
                <a:solidFill>
                  <a:schemeClr val="tx1"/>
                </a:solidFill>
              </a:defRPr>
            </a:lvl1pPr>
          </a:lstStyle>
          <a:p>
            <a:pPr algn="r"/>
            <a:r>
              <a:rPr lang="en-GB"/>
              <a:t>Dr Frania Hall By the Book 10</a:t>
            </a:r>
            <a:endParaRPr lang="en-GB" dirty="0"/>
          </a:p>
        </p:txBody>
      </p:sp>
      <p:sp>
        <p:nvSpPr>
          <p:cNvPr id="13" name="Slide Number Placeholder 5">
            <a:extLst>
              <a:ext uri="{FF2B5EF4-FFF2-40B4-BE49-F238E27FC236}">
                <a16:creationId xmlns:a16="http://schemas.microsoft.com/office/drawing/2014/main" id="{029C99F5-47F2-ED4E-A070-12B5B7C3CD01}"/>
              </a:ext>
            </a:extLst>
          </p:cNvPr>
          <p:cNvSpPr>
            <a:spLocks noGrp="1"/>
          </p:cNvSpPr>
          <p:nvPr>
            <p:ph type="sldNum" sz="quarter" idx="4"/>
          </p:nvPr>
        </p:nvSpPr>
        <p:spPr>
          <a:xfrm>
            <a:off x="11297920" y="6356351"/>
            <a:ext cx="414080" cy="365125"/>
          </a:xfrm>
          <a:prstGeom prst="rect">
            <a:avLst/>
          </a:prstGeom>
        </p:spPr>
        <p:txBody>
          <a:bodyPr vert="horz" lIns="0" tIns="0" rIns="0" bIns="0" rtlCol="0" anchor="ctr"/>
          <a:lstStyle>
            <a:lvl1pPr algn="r">
              <a:defRPr sz="1200">
                <a:solidFill>
                  <a:schemeClr val="tx1"/>
                </a:solidFill>
              </a:defRPr>
            </a:lvl1pPr>
          </a:lstStyle>
          <a:p>
            <a:fld id="{2CC19541-5F6E-2C4C-BF21-196C1C8E2E31}" type="slidenum">
              <a:rPr lang="en-GB" smtClean="0"/>
              <a:pPr/>
              <a:t>‹#›</a:t>
            </a:fld>
            <a:r>
              <a:rPr lang="en-GB" dirty="0"/>
              <a:t> </a:t>
            </a:r>
          </a:p>
        </p:txBody>
      </p:sp>
    </p:spTree>
    <p:extLst>
      <p:ext uri="{BB962C8B-B14F-4D97-AF65-F5344CB8AC3E}">
        <p14:creationId xmlns:p14="http://schemas.microsoft.com/office/powerpoint/2010/main" val="1423970174"/>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nd content">
    <p:spTree>
      <p:nvGrpSpPr>
        <p:cNvPr id="1" name=""/>
        <p:cNvGrpSpPr/>
        <p:nvPr/>
      </p:nvGrpSpPr>
      <p:grpSpPr>
        <a:xfrm>
          <a:off x="0" y="0"/>
          <a:ext cx="0" cy="0"/>
          <a:chOff x="0" y="0"/>
          <a:chExt cx="0" cy="0"/>
        </a:xfrm>
      </p:grpSpPr>
      <p:sp>
        <p:nvSpPr>
          <p:cNvPr id="16" name="Text Placeholder 4">
            <a:extLst>
              <a:ext uri="{FF2B5EF4-FFF2-40B4-BE49-F238E27FC236}">
                <a16:creationId xmlns:a16="http://schemas.microsoft.com/office/drawing/2014/main" id="{68EFA127-AF66-DF47-AE0A-5AE59DEEA3CA}"/>
              </a:ext>
            </a:extLst>
          </p:cNvPr>
          <p:cNvSpPr>
            <a:spLocks noGrp="1"/>
          </p:cNvSpPr>
          <p:nvPr>
            <p:ph type="body" sz="quarter" idx="13" hasCustomPrompt="1"/>
          </p:nvPr>
        </p:nvSpPr>
        <p:spPr>
          <a:xfrm>
            <a:off x="480000" y="226294"/>
            <a:ext cx="11233150" cy="280988"/>
          </a:xfrm>
        </p:spPr>
        <p:txBody>
          <a:bodyPr/>
          <a:lstStyle>
            <a:lvl1pPr marL="0" indent="0">
              <a:buNone/>
              <a:defRPr sz="1400" b="1"/>
            </a:lvl1pPr>
            <a:lvl2pPr marL="432000" indent="0">
              <a:buNone/>
              <a:defRPr sz="1600"/>
            </a:lvl2pPr>
            <a:lvl3pPr marL="432000" indent="0">
              <a:buNone/>
              <a:defRPr sz="1600"/>
            </a:lvl3pPr>
            <a:lvl4pPr marL="0" indent="0">
              <a:buNone/>
              <a:defRPr sz="1600"/>
            </a:lvl4pPr>
            <a:lvl5pPr marL="432000" indent="0">
              <a:buNone/>
              <a:defRPr sz="1600"/>
            </a:lvl5pPr>
          </a:lstStyle>
          <a:p>
            <a:pPr lvl="0"/>
            <a:r>
              <a:rPr lang="en-US"/>
              <a:t>Optional chapter heading </a:t>
            </a:r>
          </a:p>
        </p:txBody>
      </p:sp>
      <p:sp>
        <p:nvSpPr>
          <p:cNvPr id="15" name="Title 1">
            <a:extLst>
              <a:ext uri="{FF2B5EF4-FFF2-40B4-BE49-F238E27FC236}">
                <a16:creationId xmlns:a16="http://schemas.microsoft.com/office/drawing/2014/main" id="{75BF9F6A-185E-D049-AB08-15D7583E12A2}"/>
              </a:ext>
            </a:extLst>
          </p:cNvPr>
          <p:cNvSpPr>
            <a:spLocks noGrp="1"/>
          </p:cNvSpPr>
          <p:nvPr>
            <p:ph type="ctrTitle" hasCustomPrompt="1"/>
          </p:nvPr>
        </p:nvSpPr>
        <p:spPr>
          <a:xfrm>
            <a:off x="480575" y="479699"/>
            <a:ext cx="11232000" cy="720000"/>
          </a:xfrm>
        </p:spPr>
        <p:txBody>
          <a:bodyPr anchor="b" anchorCtr="0"/>
          <a:lstStyle>
            <a:lvl1pPr algn="l">
              <a:defRPr sz="3800">
                <a:solidFill>
                  <a:schemeClr val="tx1"/>
                </a:solidFill>
              </a:defRPr>
            </a:lvl1pPr>
          </a:lstStyle>
          <a:p>
            <a:r>
              <a:rPr lang="en-GB" noProof="0"/>
              <a:t>Add Title</a:t>
            </a:r>
          </a:p>
        </p:txBody>
      </p:sp>
      <p:sp>
        <p:nvSpPr>
          <p:cNvPr id="5" name="Text Placeholder 4">
            <a:extLst>
              <a:ext uri="{FF2B5EF4-FFF2-40B4-BE49-F238E27FC236}">
                <a16:creationId xmlns:a16="http://schemas.microsoft.com/office/drawing/2014/main" id="{1AA3A0A6-2360-E749-813F-4C2BB76956BA}"/>
              </a:ext>
            </a:extLst>
          </p:cNvPr>
          <p:cNvSpPr>
            <a:spLocks noGrp="1"/>
          </p:cNvSpPr>
          <p:nvPr>
            <p:ph type="body" sz="quarter" idx="15"/>
          </p:nvPr>
        </p:nvSpPr>
        <p:spPr>
          <a:xfrm>
            <a:off x="479426" y="1592263"/>
            <a:ext cx="5520573" cy="43576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 name="Content Placeholder 11" descr="Add chart, table or image here">
            <a:extLst>
              <a:ext uri="{FF2B5EF4-FFF2-40B4-BE49-F238E27FC236}">
                <a16:creationId xmlns:a16="http://schemas.microsoft.com/office/drawing/2014/main" id="{A6E03B43-8C85-3146-B22E-4FD9A082F70A}"/>
              </a:ext>
            </a:extLst>
          </p:cNvPr>
          <p:cNvSpPr>
            <a:spLocks noGrp="1"/>
          </p:cNvSpPr>
          <p:nvPr>
            <p:ph sz="quarter" idx="16" hasCustomPrompt="1"/>
          </p:nvPr>
        </p:nvSpPr>
        <p:spPr>
          <a:xfrm>
            <a:off x="6191251" y="1592262"/>
            <a:ext cx="5520267" cy="4357687"/>
          </a:xfrm>
        </p:spPr>
        <p:txBody>
          <a:bodyPr/>
          <a:lstStyle>
            <a:lvl1pPr marL="0" indent="0">
              <a:buNone/>
              <a:defRPr sz="1600"/>
            </a:lvl1pPr>
          </a:lstStyle>
          <a:p>
            <a:pPr lvl="0"/>
            <a:r>
              <a:rPr lang="en-US"/>
              <a:t>Add chart/table/photo</a:t>
            </a:r>
            <a:endParaRPr lang="en-GB"/>
          </a:p>
        </p:txBody>
      </p:sp>
      <p:cxnSp>
        <p:nvCxnSpPr>
          <p:cNvPr id="12" name="Straight Connector 11">
            <a:extLst>
              <a:ext uri="{FF2B5EF4-FFF2-40B4-BE49-F238E27FC236}">
                <a16:creationId xmlns:a16="http://schemas.microsoft.com/office/drawing/2014/main" id="{26DD6696-3FA5-8E4E-B7A1-26C67A1C974F}"/>
              </a:ext>
              <a:ext uri="{C183D7F6-B498-43B3-948B-1728B52AA6E4}">
                <adec:decorative xmlns:adec="http://schemas.microsoft.com/office/drawing/2017/decorative" val="1"/>
              </a:ext>
            </a:extLst>
          </p:cNvPr>
          <p:cNvCxnSpPr>
            <a:cxnSpLocks/>
          </p:cNvCxnSpPr>
          <p:nvPr userDrawn="1"/>
        </p:nvCxnSpPr>
        <p:spPr>
          <a:xfrm>
            <a:off x="479426" y="6097460"/>
            <a:ext cx="11233149" cy="0"/>
          </a:xfrm>
          <a:prstGeom prst="line">
            <a:avLst/>
          </a:prstGeom>
          <a:ln w="3175">
            <a:solidFill>
              <a:schemeClr val="tx1">
                <a:lumMod val="95000"/>
                <a:lumOff val="5000"/>
              </a:schemeClr>
            </a:solidFill>
            <a:round/>
          </a:ln>
          <a:effectLst/>
        </p:spPr>
        <p:style>
          <a:lnRef idx="2">
            <a:schemeClr val="accent1"/>
          </a:lnRef>
          <a:fillRef idx="0">
            <a:schemeClr val="accent1"/>
          </a:fillRef>
          <a:effectRef idx="1">
            <a:schemeClr val="accent1"/>
          </a:effectRef>
          <a:fontRef idx="minor">
            <a:schemeClr val="tx1"/>
          </a:fontRef>
        </p:style>
      </p:cxnSp>
      <p:pic>
        <p:nvPicPr>
          <p:cNvPr id="10" name="Picture 9">
            <a:extLst>
              <a:ext uri="{FF2B5EF4-FFF2-40B4-BE49-F238E27FC236}">
                <a16:creationId xmlns:a16="http://schemas.microsoft.com/office/drawing/2014/main" id="{CF8F4CB0-8FB8-6747-883B-C50A25AF3F3E}"/>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9643" y="6148456"/>
            <a:ext cx="2583713" cy="528680"/>
          </a:xfrm>
          <a:prstGeom prst="rect">
            <a:avLst/>
          </a:prstGeom>
        </p:spPr>
      </p:pic>
      <p:sp>
        <p:nvSpPr>
          <p:cNvPr id="19" name="Footer Placeholder 4">
            <a:extLst>
              <a:ext uri="{FF2B5EF4-FFF2-40B4-BE49-F238E27FC236}">
                <a16:creationId xmlns:a16="http://schemas.microsoft.com/office/drawing/2014/main" id="{0C3FEA33-AC9B-6043-9DDD-CE162D572A6B}"/>
              </a:ext>
            </a:extLst>
          </p:cNvPr>
          <p:cNvSpPr>
            <a:spLocks noGrp="1"/>
          </p:cNvSpPr>
          <p:nvPr>
            <p:ph type="ftr" sz="quarter" idx="3"/>
          </p:nvPr>
        </p:nvSpPr>
        <p:spPr>
          <a:xfrm>
            <a:off x="3324224" y="6356351"/>
            <a:ext cx="7973696" cy="365125"/>
          </a:xfrm>
          <a:prstGeom prst="rect">
            <a:avLst/>
          </a:prstGeom>
        </p:spPr>
        <p:txBody>
          <a:bodyPr vert="horz" lIns="0" tIns="0" rIns="0" bIns="0" rtlCol="0" anchor="ctr"/>
          <a:lstStyle>
            <a:lvl1pPr algn="l">
              <a:defRPr sz="1200">
                <a:solidFill>
                  <a:schemeClr val="tx1"/>
                </a:solidFill>
              </a:defRPr>
            </a:lvl1pPr>
          </a:lstStyle>
          <a:p>
            <a:pPr algn="r"/>
            <a:r>
              <a:rPr lang="en-GB"/>
              <a:t>Dr Frania Hall By the Book 10</a:t>
            </a:r>
            <a:endParaRPr lang="en-GB" dirty="0"/>
          </a:p>
        </p:txBody>
      </p:sp>
      <p:sp>
        <p:nvSpPr>
          <p:cNvPr id="13" name="Slide Number Placeholder 5">
            <a:extLst>
              <a:ext uri="{FF2B5EF4-FFF2-40B4-BE49-F238E27FC236}">
                <a16:creationId xmlns:a16="http://schemas.microsoft.com/office/drawing/2014/main" id="{58FE6DA1-D5C2-9742-9034-655CED407756}"/>
              </a:ext>
            </a:extLst>
          </p:cNvPr>
          <p:cNvSpPr>
            <a:spLocks noGrp="1"/>
          </p:cNvSpPr>
          <p:nvPr>
            <p:ph type="sldNum" sz="quarter" idx="4"/>
          </p:nvPr>
        </p:nvSpPr>
        <p:spPr>
          <a:xfrm>
            <a:off x="11297920" y="6356351"/>
            <a:ext cx="414080" cy="365125"/>
          </a:xfrm>
          <a:prstGeom prst="rect">
            <a:avLst/>
          </a:prstGeom>
        </p:spPr>
        <p:txBody>
          <a:bodyPr vert="horz" lIns="0" tIns="0" rIns="0" bIns="0" rtlCol="0" anchor="ctr"/>
          <a:lstStyle>
            <a:lvl1pPr algn="r">
              <a:defRPr sz="1200">
                <a:solidFill>
                  <a:schemeClr val="tx1"/>
                </a:solidFill>
              </a:defRPr>
            </a:lvl1pPr>
          </a:lstStyle>
          <a:p>
            <a:fld id="{2CC19541-5F6E-2C4C-BF21-196C1C8E2E31}" type="slidenum">
              <a:rPr lang="en-GB" smtClean="0"/>
              <a:pPr/>
              <a:t>‹#›</a:t>
            </a:fld>
            <a:r>
              <a:rPr lang="en-GB" dirty="0"/>
              <a:t> </a:t>
            </a:r>
          </a:p>
        </p:txBody>
      </p:sp>
    </p:spTree>
    <p:extLst>
      <p:ext uri="{BB962C8B-B14F-4D97-AF65-F5344CB8AC3E}">
        <p14:creationId xmlns:p14="http://schemas.microsoft.com/office/powerpoint/2010/main" val="456931914"/>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nd two images">
    <p:spTree>
      <p:nvGrpSpPr>
        <p:cNvPr id="1" name=""/>
        <p:cNvGrpSpPr/>
        <p:nvPr/>
      </p:nvGrpSpPr>
      <p:grpSpPr>
        <a:xfrm>
          <a:off x="0" y="0"/>
          <a:ext cx="0" cy="0"/>
          <a:chOff x="0" y="0"/>
          <a:chExt cx="0" cy="0"/>
        </a:xfrm>
      </p:grpSpPr>
      <p:sp>
        <p:nvSpPr>
          <p:cNvPr id="21" name="Text Placeholder 4">
            <a:extLst>
              <a:ext uri="{FF2B5EF4-FFF2-40B4-BE49-F238E27FC236}">
                <a16:creationId xmlns:a16="http://schemas.microsoft.com/office/drawing/2014/main" id="{DE77F893-67C0-CE4F-A59D-E2C0A7A456E9}"/>
              </a:ext>
            </a:extLst>
          </p:cNvPr>
          <p:cNvSpPr>
            <a:spLocks noGrp="1"/>
          </p:cNvSpPr>
          <p:nvPr>
            <p:ph type="body" sz="quarter" idx="13" hasCustomPrompt="1"/>
          </p:nvPr>
        </p:nvSpPr>
        <p:spPr>
          <a:xfrm>
            <a:off x="480000" y="226294"/>
            <a:ext cx="11233150" cy="280988"/>
          </a:xfrm>
        </p:spPr>
        <p:txBody>
          <a:bodyPr/>
          <a:lstStyle>
            <a:lvl1pPr marL="0" indent="0">
              <a:buNone/>
              <a:defRPr sz="1400" b="1"/>
            </a:lvl1pPr>
            <a:lvl2pPr marL="432000" indent="0">
              <a:buNone/>
              <a:defRPr sz="1600"/>
            </a:lvl2pPr>
            <a:lvl3pPr marL="432000" indent="0">
              <a:buNone/>
              <a:defRPr sz="1600"/>
            </a:lvl3pPr>
            <a:lvl4pPr marL="0" indent="0">
              <a:buNone/>
              <a:defRPr sz="1600"/>
            </a:lvl4pPr>
            <a:lvl5pPr marL="432000" indent="0">
              <a:buNone/>
              <a:defRPr sz="1600"/>
            </a:lvl5pPr>
          </a:lstStyle>
          <a:p>
            <a:pPr lvl="0"/>
            <a:r>
              <a:rPr lang="en-US"/>
              <a:t>Optional chapter heading </a:t>
            </a:r>
          </a:p>
        </p:txBody>
      </p:sp>
      <p:sp>
        <p:nvSpPr>
          <p:cNvPr id="20" name="Title 1">
            <a:extLst>
              <a:ext uri="{FF2B5EF4-FFF2-40B4-BE49-F238E27FC236}">
                <a16:creationId xmlns:a16="http://schemas.microsoft.com/office/drawing/2014/main" id="{2F15A368-1733-764C-B16B-70BDFCDA4CD0}"/>
              </a:ext>
            </a:extLst>
          </p:cNvPr>
          <p:cNvSpPr>
            <a:spLocks noGrp="1"/>
          </p:cNvSpPr>
          <p:nvPr>
            <p:ph type="ctrTitle" hasCustomPrompt="1"/>
          </p:nvPr>
        </p:nvSpPr>
        <p:spPr>
          <a:xfrm>
            <a:off x="480575" y="479699"/>
            <a:ext cx="11232000" cy="720000"/>
          </a:xfrm>
        </p:spPr>
        <p:txBody>
          <a:bodyPr anchor="b" anchorCtr="0"/>
          <a:lstStyle>
            <a:lvl1pPr algn="l">
              <a:defRPr sz="3800">
                <a:solidFill>
                  <a:schemeClr val="tx1"/>
                </a:solidFill>
              </a:defRPr>
            </a:lvl1pPr>
          </a:lstStyle>
          <a:p>
            <a:r>
              <a:rPr lang="en-GB" noProof="0"/>
              <a:t>Add Title</a:t>
            </a:r>
          </a:p>
        </p:txBody>
      </p:sp>
      <p:sp>
        <p:nvSpPr>
          <p:cNvPr id="5" name="Text Placeholder 4">
            <a:extLst>
              <a:ext uri="{FF2B5EF4-FFF2-40B4-BE49-F238E27FC236}">
                <a16:creationId xmlns:a16="http://schemas.microsoft.com/office/drawing/2014/main" id="{1AA3A0A6-2360-E749-813F-4C2BB76956BA}"/>
              </a:ext>
            </a:extLst>
          </p:cNvPr>
          <p:cNvSpPr>
            <a:spLocks noGrp="1"/>
          </p:cNvSpPr>
          <p:nvPr>
            <p:ph type="body" sz="quarter" idx="15"/>
          </p:nvPr>
        </p:nvSpPr>
        <p:spPr>
          <a:xfrm>
            <a:off x="479998" y="1602535"/>
            <a:ext cx="6479602" cy="4347415"/>
          </a:xfrm>
        </p:spPr>
        <p:txBody>
          <a:bodyPr/>
          <a:lstStyle>
            <a:lvl1pPr>
              <a:defRPr sz="2400"/>
            </a:lvl1pPr>
            <a:lvl2pPr>
              <a:defRPr sz="2400"/>
            </a:lvl2pPr>
            <a:lvl3pPr>
              <a:defRPr sz="2400"/>
            </a:lvl3pPr>
            <a:lvl4pPr>
              <a:defRPr sz="2400"/>
            </a:lvl4pPr>
            <a:lvl5pPr>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Picture Placeholder 3" descr="Add image here"/>
          <p:cNvSpPr>
            <a:spLocks noGrp="1"/>
          </p:cNvSpPr>
          <p:nvPr>
            <p:ph type="pic" sz="quarter" idx="10"/>
          </p:nvPr>
        </p:nvSpPr>
        <p:spPr>
          <a:xfrm>
            <a:off x="8075613" y="1602536"/>
            <a:ext cx="3636387" cy="2088000"/>
          </a:xfrm>
          <a:prstGeom prst="rect">
            <a:avLst/>
          </a:prstGeom>
        </p:spPr>
        <p:txBody>
          <a:bodyPr anchor="t" anchorCtr="0"/>
          <a:lstStyle>
            <a:lvl1pPr marL="0" indent="0" algn="ctr">
              <a:buNone/>
              <a:defRPr sz="1600">
                <a:solidFill>
                  <a:schemeClr val="tx1"/>
                </a:solidFill>
              </a:defRPr>
            </a:lvl1pPr>
          </a:lstStyle>
          <a:p>
            <a:r>
              <a:rPr lang="en-US"/>
              <a:t>Click icon to add picture</a:t>
            </a:r>
            <a:endParaRPr lang="en-GB" dirty="0"/>
          </a:p>
        </p:txBody>
      </p:sp>
      <p:sp>
        <p:nvSpPr>
          <p:cNvPr id="18" name="Picture Placeholder 3" descr="Add image here or remove placeholder box if not required">
            <a:extLst>
              <a:ext uri="{FF2B5EF4-FFF2-40B4-BE49-F238E27FC236}">
                <a16:creationId xmlns:a16="http://schemas.microsoft.com/office/drawing/2014/main" id="{856F6CC8-311C-B64C-8916-5A1222AAACF9}"/>
              </a:ext>
            </a:extLst>
          </p:cNvPr>
          <p:cNvSpPr>
            <a:spLocks noGrp="1"/>
          </p:cNvSpPr>
          <p:nvPr>
            <p:ph type="pic" sz="quarter" idx="16"/>
          </p:nvPr>
        </p:nvSpPr>
        <p:spPr>
          <a:xfrm>
            <a:off x="8075613" y="3843729"/>
            <a:ext cx="3636000" cy="2088000"/>
          </a:xfrm>
          <a:prstGeom prst="rect">
            <a:avLst/>
          </a:prstGeom>
        </p:spPr>
        <p:txBody>
          <a:bodyPr anchor="t" anchorCtr="0"/>
          <a:lstStyle>
            <a:lvl1pPr marL="0" indent="0" algn="ctr">
              <a:buNone/>
              <a:defRPr sz="1600">
                <a:solidFill>
                  <a:schemeClr val="tx1"/>
                </a:solidFill>
              </a:defRPr>
            </a:lvl1pPr>
          </a:lstStyle>
          <a:p>
            <a:r>
              <a:rPr lang="en-US"/>
              <a:t>Click icon to add picture</a:t>
            </a:r>
            <a:endParaRPr lang="en-GB"/>
          </a:p>
        </p:txBody>
      </p:sp>
      <p:cxnSp>
        <p:nvCxnSpPr>
          <p:cNvPr id="13" name="Straight Connector 12">
            <a:extLst>
              <a:ext uri="{FF2B5EF4-FFF2-40B4-BE49-F238E27FC236}">
                <a16:creationId xmlns:a16="http://schemas.microsoft.com/office/drawing/2014/main" id="{2331FF65-03E8-8A49-B200-30B7E9B5FC39}"/>
              </a:ext>
              <a:ext uri="{C183D7F6-B498-43B3-948B-1728B52AA6E4}">
                <adec:decorative xmlns:adec="http://schemas.microsoft.com/office/drawing/2017/decorative" val="1"/>
              </a:ext>
            </a:extLst>
          </p:cNvPr>
          <p:cNvCxnSpPr>
            <a:cxnSpLocks/>
          </p:cNvCxnSpPr>
          <p:nvPr userDrawn="1"/>
        </p:nvCxnSpPr>
        <p:spPr>
          <a:xfrm>
            <a:off x="479426" y="6097460"/>
            <a:ext cx="11233149" cy="0"/>
          </a:xfrm>
          <a:prstGeom prst="line">
            <a:avLst/>
          </a:prstGeom>
          <a:ln w="3175">
            <a:solidFill>
              <a:schemeClr val="tx1">
                <a:lumMod val="95000"/>
                <a:lumOff val="5000"/>
              </a:schemeClr>
            </a:solidFill>
            <a:round/>
          </a:ln>
          <a:effectLst/>
        </p:spPr>
        <p:style>
          <a:lnRef idx="2">
            <a:schemeClr val="accent1"/>
          </a:lnRef>
          <a:fillRef idx="0">
            <a:schemeClr val="accent1"/>
          </a:fillRef>
          <a:effectRef idx="1">
            <a:schemeClr val="accent1"/>
          </a:effectRef>
          <a:fontRef idx="minor">
            <a:schemeClr val="tx1"/>
          </a:fontRef>
        </p:style>
      </p:cxnSp>
      <p:pic>
        <p:nvPicPr>
          <p:cNvPr id="11" name="Picture 10">
            <a:extLst>
              <a:ext uri="{FF2B5EF4-FFF2-40B4-BE49-F238E27FC236}">
                <a16:creationId xmlns:a16="http://schemas.microsoft.com/office/drawing/2014/main" id="{7292342F-D3CE-4E49-9241-D37271737CD5}"/>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9643" y="6148456"/>
            <a:ext cx="2583713" cy="528680"/>
          </a:xfrm>
          <a:prstGeom prst="rect">
            <a:avLst/>
          </a:prstGeom>
        </p:spPr>
      </p:pic>
      <p:sp>
        <p:nvSpPr>
          <p:cNvPr id="22" name="Footer Placeholder 4">
            <a:extLst>
              <a:ext uri="{FF2B5EF4-FFF2-40B4-BE49-F238E27FC236}">
                <a16:creationId xmlns:a16="http://schemas.microsoft.com/office/drawing/2014/main" id="{3FCB8051-DAAA-514B-972B-6B1708BD24EF}"/>
              </a:ext>
            </a:extLst>
          </p:cNvPr>
          <p:cNvSpPr>
            <a:spLocks noGrp="1"/>
          </p:cNvSpPr>
          <p:nvPr>
            <p:ph type="ftr" sz="quarter" idx="3"/>
          </p:nvPr>
        </p:nvSpPr>
        <p:spPr>
          <a:xfrm>
            <a:off x="3324224" y="6356351"/>
            <a:ext cx="7973696" cy="365125"/>
          </a:xfrm>
          <a:prstGeom prst="rect">
            <a:avLst/>
          </a:prstGeom>
        </p:spPr>
        <p:txBody>
          <a:bodyPr vert="horz" lIns="0" tIns="0" rIns="0" bIns="0" rtlCol="0" anchor="ctr"/>
          <a:lstStyle>
            <a:lvl1pPr algn="l">
              <a:defRPr sz="1200">
                <a:solidFill>
                  <a:schemeClr val="tx1"/>
                </a:solidFill>
              </a:defRPr>
            </a:lvl1pPr>
          </a:lstStyle>
          <a:p>
            <a:pPr algn="r"/>
            <a:r>
              <a:rPr lang="en-GB"/>
              <a:t>Dr Frania Hall By the Book 10</a:t>
            </a:r>
            <a:endParaRPr lang="en-GB" dirty="0"/>
          </a:p>
        </p:txBody>
      </p:sp>
      <p:sp>
        <p:nvSpPr>
          <p:cNvPr id="14" name="Slide Number Placeholder 5">
            <a:extLst>
              <a:ext uri="{FF2B5EF4-FFF2-40B4-BE49-F238E27FC236}">
                <a16:creationId xmlns:a16="http://schemas.microsoft.com/office/drawing/2014/main" id="{63848389-282B-0C4B-90ED-D81CEE670DA9}"/>
              </a:ext>
            </a:extLst>
          </p:cNvPr>
          <p:cNvSpPr>
            <a:spLocks noGrp="1"/>
          </p:cNvSpPr>
          <p:nvPr>
            <p:ph type="sldNum" sz="quarter" idx="4"/>
          </p:nvPr>
        </p:nvSpPr>
        <p:spPr>
          <a:xfrm>
            <a:off x="11297920" y="6356351"/>
            <a:ext cx="414080" cy="365125"/>
          </a:xfrm>
          <a:prstGeom prst="rect">
            <a:avLst/>
          </a:prstGeom>
        </p:spPr>
        <p:txBody>
          <a:bodyPr vert="horz" lIns="0" tIns="0" rIns="0" bIns="0" rtlCol="0" anchor="ctr"/>
          <a:lstStyle>
            <a:lvl1pPr algn="r">
              <a:defRPr sz="1200">
                <a:solidFill>
                  <a:schemeClr val="tx1"/>
                </a:solidFill>
              </a:defRPr>
            </a:lvl1pPr>
          </a:lstStyle>
          <a:p>
            <a:fld id="{2CC19541-5F6E-2C4C-BF21-196C1C8E2E31}" type="slidenum">
              <a:rPr lang="en-GB" smtClean="0"/>
              <a:pPr/>
              <a:t>‹#›</a:t>
            </a:fld>
            <a:r>
              <a:rPr lang="en-GB" dirty="0"/>
              <a:t> </a:t>
            </a:r>
          </a:p>
        </p:txBody>
      </p:sp>
    </p:spTree>
    <p:extLst>
      <p:ext uri="{BB962C8B-B14F-4D97-AF65-F5344CB8AC3E}">
        <p14:creationId xmlns:p14="http://schemas.microsoft.com/office/powerpoint/2010/main" val="3239530483"/>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78353D-46A7-2448-89A2-82D8D5FD32C9}"/>
              </a:ext>
            </a:extLst>
          </p:cNvPr>
          <p:cNvSpPr>
            <a:spLocks noGrp="1"/>
          </p:cNvSpPr>
          <p:nvPr>
            <p:ph type="title"/>
          </p:nvPr>
        </p:nvSpPr>
        <p:spPr>
          <a:xfrm>
            <a:off x="480000" y="509953"/>
            <a:ext cx="11232001" cy="689471"/>
          </a:xfrm>
          <a:prstGeom prst="rect">
            <a:avLst/>
          </a:prstGeom>
        </p:spPr>
        <p:txBody>
          <a:bodyPr vert="horz" lIns="0" tIns="0" rIns="0" bIns="0" rtlCol="0" anchor="b" anchorCtr="0">
            <a:noAutofit/>
          </a:bodyPr>
          <a:lstStyle/>
          <a:p>
            <a:r>
              <a:rPr lang="en-US" noProof="0"/>
              <a:t>Click to edit Master title style</a:t>
            </a:r>
            <a:endParaRPr lang="en-GB"/>
          </a:p>
        </p:txBody>
      </p:sp>
      <p:sp>
        <p:nvSpPr>
          <p:cNvPr id="3" name="Text Placeholder 2">
            <a:extLst>
              <a:ext uri="{FF2B5EF4-FFF2-40B4-BE49-F238E27FC236}">
                <a16:creationId xmlns:a16="http://schemas.microsoft.com/office/drawing/2014/main" id="{4F85E140-9D5F-0646-BC1E-1FBC73E967D8}"/>
              </a:ext>
            </a:extLst>
          </p:cNvPr>
          <p:cNvSpPr>
            <a:spLocks noGrp="1"/>
          </p:cNvSpPr>
          <p:nvPr>
            <p:ph type="body" idx="1"/>
          </p:nvPr>
        </p:nvSpPr>
        <p:spPr>
          <a:xfrm>
            <a:off x="480575" y="1597880"/>
            <a:ext cx="11232000" cy="4351338"/>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noProof="0" dirty="0"/>
          </a:p>
        </p:txBody>
      </p:sp>
      <p:sp>
        <p:nvSpPr>
          <p:cNvPr id="6" name="Slide Number Placeholder 5">
            <a:extLst>
              <a:ext uri="{FF2B5EF4-FFF2-40B4-BE49-F238E27FC236}">
                <a16:creationId xmlns:a16="http://schemas.microsoft.com/office/drawing/2014/main" id="{3042AE4E-44FE-7E4B-AF1A-860913C2F474}"/>
              </a:ext>
            </a:extLst>
          </p:cNvPr>
          <p:cNvSpPr>
            <a:spLocks noGrp="1"/>
          </p:cNvSpPr>
          <p:nvPr>
            <p:ph type="sldNum" sz="quarter" idx="4"/>
          </p:nvPr>
        </p:nvSpPr>
        <p:spPr>
          <a:xfrm>
            <a:off x="11297920" y="6356351"/>
            <a:ext cx="414080" cy="365125"/>
          </a:xfrm>
          <a:prstGeom prst="rect">
            <a:avLst/>
          </a:prstGeom>
        </p:spPr>
        <p:txBody>
          <a:bodyPr vert="horz" lIns="0" tIns="0" rIns="0" bIns="0" rtlCol="0" anchor="ctr"/>
          <a:lstStyle>
            <a:lvl1pPr algn="r">
              <a:defRPr sz="1200">
                <a:solidFill>
                  <a:schemeClr val="tx1"/>
                </a:solidFill>
              </a:defRPr>
            </a:lvl1pPr>
          </a:lstStyle>
          <a:p>
            <a:fld id="{2CC19541-5F6E-2C4C-BF21-196C1C8E2E31}" type="slidenum">
              <a:rPr lang="en-GB" smtClean="0"/>
              <a:pPr/>
              <a:t>‹#›</a:t>
            </a:fld>
            <a:r>
              <a:rPr lang="en-GB" dirty="0"/>
              <a:t> </a:t>
            </a:r>
          </a:p>
        </p:txBody>
      </p:sp>
      <p:sp>
        <p:nvSpPr>
          <p:cNvPr id="5" name="Footer Placeholder 4">
            <a:extLst>
              <a:ext uri="{FF2B5EF4-FFF2-40B4-BE49-F238E27FC236}">
                <a16:creationId xmlns:a16="http://schemas.microsoft.com/office/drawing/2014/main" id="{B5249DCB-2F53-A44C-9480-CDBE29F0F244}"/>
              </a:ext>
            </a:extLst>
          </p:cNvPr>
          <p:cNvSpPr>
            <a:spLocks noGrp="1"/>
          </p:cNvSpPr>
          <p:nvPr>
            <p:ph type="ftr" sz="quarter" idx="3"/>
          </p:nvPr>
        </p:nvSpPr>
        <p:spPr>
          <a:xfrm>
            <a:off x="3324224" y="6356351"/>
            <a:ext cx="7973696" cy="365125"/>
          </a:xfrm>
          <a:prstGeom prst="rect">
            <a:avLst/>
          </a:prstGeom>
        </p:spPr>
        <p:txBody>
          <a:bodyPr vert="horz" lIns="0" tIns="0" rIns="0" bIns="0" rtlCol="0" anchor="ctr"/>
          <a:lstStyle>
            <a:lvl1pPr algn="l">
              <a:defRPr sz="1200">
                <a:solidFill>
                  <a:schemeClr val="tx1"/>
                </a:solidFill>
              </a:defRPr>
            </a:lvl1pPr>
          </a:lstStyle>
          <a:p>
            <a:pPr algn="r"/>
            <a:r>
              <a:rPr lang="en-GB"/>
              <a:t>Dr Frania Hall By the Book 10</a:t>
            </a:r>
            <a:endParaRPr lang="en-GB" dirty="0"/>
          </a:p>
        </p:txBody>
      </p:sp>
    </p:spTree>
    <p:extLst>
      <p:ext uri="{BB962C8B-B14F-4D97-AF65-F5344CB8AC3E}">
        <p14:creationId xmlns:p14="http://schemas.microsoft.com/office/powerpoint/2010/main" val="318719275"/>
      </p:ext>
    </p:extLst>
  </p:cSld>
  <p:clrMap bg1="lt1" tx1="dk1" bg2="lt2" tx2="dk2" accent1="accent1" accent2="accent2" accent3="accent3" accent4="accent4" accent5="accent5" accent6="accent6" hlink="hlink" folHlink="folHlink"/>
  <p:sldLayoutIdLst>
    <p:sldLayoutId id="2147484171" r:id="rId1"/>
    <p:sldLayoutId id="2147484098" r:id="rId2"/>
    <p:sldLayoutId id="2147484093" r:id="rId3"/>
    <p:sldLayoutId id="2147484176" r:id="rId4"/>
    <p:sldLayoutId id="2147484175" r:id="rId5"/>
    <p:sldLayoutId id="2147484073" r:id="rId6"/>
    <p:sldLayoutId id="2147484177" r:id="rId7"/>
    <p:sldLayoutId id="2147484174" r:id="rId8"/>
    <p:sldLayoutId id="2147484094" r:id="rId9"/>
    <p:sldLayoutId id="2147484062" r:id="rId10"/>
    <p:sldLayoutId id="2147484095" r:id="rId11"/>
    <p:sldLayoutId id="2147484182" r:id="rId12"/>
    <p:sldLayoutId id="2147484178" r:id="rId13"/>
    <p:sldLayoutId id="2147484179" r:id="rId14"/>
    <p:sldLayoutId id="2147484180" r:id="rId15"/>
    <p:sldLayoutId id="2147484181" r:id="rId16"/>
    <p:sldLayoutId id="2147484074" r:id="rId17"/>
    <p:sldLayoutId id="2147484075" r:id="rId18"/>
    <p:sldLayoutId id="2147484097" r:id="rId19"/>
    <p:sldLayoutId id="2147484082" r:id="rId20"/>
    <p:sldLayoutId id="2147484173" r:id="rId21"/>
  </p:sldLayoutIdLst>
  <p:hf hdr="0" dt="0"/>
  <p:txStyles>
    <p:titleStyle>
      <a:lvl1pPr algn="l" defTabSz="914400" rtl="0" eaLnBrk="1" latinLnBrk="0" hangingPunct="1">
        <a:lnSpc>
          <a:spcPct val="90000"/>
        </a:lnSpc>
        <a:spcBef>
          <a:spcPct val="0"/>
        </a:spcBef>
        <a:buNone/>
        <a:defRPr sz="3800" b="1" kern="1200" spc="-10" baseline="0">
          <a:solidFill>
            <a:schemeClr val="tx1"/>
          </a:solidFill>
          <a:latin typeface="+mj-lt"/>
          <a:ea typeface="+mj-ea"/>
          <a:cs typeface="+mj-cs"/>
        </a:defRPr>
      </a:lvl1pPr>
    </p:titleStyle>
    <p:bodyStyle>
      <a:lvl1pPr marL="432000" indent="-432000" algn="l" defTabSz="126000" rtl="0" eaLnBrk="1" latinLnBrk="0" hangingPunct="1">
        <a:lnSpc>
          <a:spcPct val="110000"/>
        </a:lnSpc>
        <a:spcBef>
          <a:spcPts val="0"/>
        </a:spcBef>
        <a:spcAft>
          <a:spcPts val="1200"/>
        </a:spcAft>
        <a:buClr>
          <a:schemeClr val="tx1"/>
        </a:buClr>
        <a:buSzPct val="80000"/>
        <a:buFont typeface="Wingdings 2" panose="05020102010507070707" pitchFamily="18" charset="2"/>
        <a:buChar char="¢"/>
        <a:tabLst/>
        <a:defRPr sz="2400" kern="1200" spc="-10" baseline="0">
          <a:solidFill>
            <a:schemeClr val="tx1"/>
          </a:solidFill>
          <a:latin typeface="+mn-lt"/>
          <a:ea typeface="+mn-ea"/>
          <a:cs typeface="+mn-cs"/>
        </a:defRPr>
      </a:lvl1pPr>
      <a:lvl2pPr marL="864000" indent="-432000" algn="l" defTabSz="126000" rtl="0" eaLnBrk="1" latinLnBrk="0" hangingPunct="1">
        <a:lnSpc>
          <a:spcPct val="110000"/>
        </a:lnSpc>
        <a:spcBef>
          <a:spcPts val="0"/>
        </a:spcBef>
        <a:spcAft>
          <a:spcPts val="1000"/>
        </a:spcAft>
        <a:buClr>
          <a:schemeClr val="tx1"/>
        </a:buClr>
        <a:buSzPct val="80000"/>
        <a:buFont typeface="Wingdings 2" panose="05020102010507070707" pitchFamily="18" charset="2"/>
        <a:buChar char=""/>
        <a:tabLst>
          <a:tab pos="126000" algn="l"/>
        </a:tabLst>
        <a:defRPr sz="2400" kern="1200" spc="-10" baseline="0">
          <a:solidFill>
            <a:schemeClr val="tx1"/>
          </a:solidFill>
          <a:latin typeface="+mn-lt"/>
          <a:ea typeface="+mn-ea"/>
          <a:cs typeface="+mn-cs"/>
        </a:defRPr>
      </a:lvl2pPr>
      <a:lvl3pPr marL="864000" indent="-432000" algn="l" defTabSz="126000" rtl="0" eaLnBrk="1" latinLnBrk="0" hangingPunct="1">
        <a:lnSpc>
          <a:spcPct val="110000"/>
        </a:lnSpc>
        <a:spcBef>
          <a:spcPts val="0"/>
        </a:spcBef>
        <a:spcAft>
          <a:spcPts val="1000"/>
        </a:spcAft>
        <a:buClrTx/>
        <a:buSzPct val="80000"/>
        <a:buFont typeface="Wingdings 2" panose="05020102010507070707" pitchFamily="18" charset="2"/>
        <a:buChar char=""/>
        <a:tabLst>
          <a:tab pos="126000" algn="l"/>
        </a:tabLst>
        <a:defRPr sz="2400" kern="1200" spc="-10" baseline="0">
          <a:solidFill>
            <a:schemeClr val="tx1"/>
          </a:solidFill>
          <a:latin typeface="+mn-lt"/>
          <a:ea typeface="+mn-ea"/>
          <a:cs typeface="+mn-cs"/>
        </a:defRPr>
      </a:lvl3pPr>
      <a:lvl4pPr marL="432000" indent="-432000" algn="l" defTabSz="126000" rtl="0" eaLnBrk="1" latinLnBrk="0" hangingPunct="1">
        <a:lnSpc>
          <a:spcPct val="110000"/>
        </a:lnSpc>
        <a:spcBef>
          <a:spcPts val="0"/>
        </a:spcBef>
        <a:spcAft>
          <a:spcPts val="0"/>
        </a:spcAft>
        <a:buClr>
          <a:schemeClr val="tx1"/>
        </a:buClr>
        <a:buSzPct val="80000"/>
        <a:buFont typeface="Wingdings 2" panose="05020102010507070707" pitchFamily="18" charset="2"/>
        <a:buChar char="¢"/>
        <a:tabLst/>
        <a:defRPr sz="2400" kern="1200" spc="-10" baseline="0">
          <a:solidFill>
            <a:schemeClr val="tx1"/>
          </a:solidFill>
          <a:latin typeface="+mn-lt"/>
          <a:ea typeface="+mn-ea"/>
          <a:cs typeface="+mn-cs"/>
        </a:defRPr>
      </a:lvl4pPr>
      <a:lvl5pPr marL="864000" indent="-432000" algn="l" defTabSz="126000" rtl="0" eaLnBrk="1" latinLnBrk="0" hangingPunct="1">
        <a:lnSpc>
          <a:spcPct val="110000"/>
        </a:lnSpc>
        <a:spcBef>
          <a:spcPts val="0"/>
        </a:spcBef>
        <a:spcAft>
          <a:spcPts val="0"/>
        </a:spcAft>
        <a:buClr>
          <a:schemeClr val="tx1"/>
        </a:buClr>
        <a:buSzPct val="80000"/>
        <a:buFont typeface="Wingdings 2" panose="05020102010507070707" pitchFamily="18" charset="2"/>
        <a:buChar char="¢"/>
        <a:tabLst>
          <a:tab pos="126000" algn="l"/>
        </a:tabLst>
        <a:defRPr sz="2400" kern="1200" spc="-10" baseline="0">
          <a:solidFill>
            <a:schemeClr val="tx1"/>
          </a:solidFill>
          <a:latin typeface="+mn-lt"/>
          <a:ea typeface="+mn-ea"/>
          <a:cs typeface="+mn-cs"/>
        </a:defRPr>
      </a:lvl5pPr>
      <a:lvl6pPr marL="864000" indent="-432000" algn="l" defTabSz="126000" rtl="0" eaLnBrk="1" latinLnBrk="0" hangingPunct="1">
        <a:lnSpc>
          <a:spcPct val="110000"/>
        </a:lnSpc>
        <a:spcBef>
          <a:spcPts val="0"/>
        </a:spcBef>
        <a:spcAft>
          <a:spcPts val="0"/>
        </a:spcAft>
        <a:buClr>
          <a:schemeClr val="tx1"/>
        </a:buClr>
        <a:buSzPct val="80000"/>
        <a:buFont typeface="Wingdings 2" panose="05020102010507070707" pitchFamily="18" charset="2"/>
        <a:buChar char="£"/>
        <a:tabLst>
          <a:tab pos="126000" algn="l"/>
        </a:tabLst>
        <a:defRPr sz="2400" kern="1200" spc="-10" baseline="0">
          <a:solidFill>
            <a:schemeClr val="tx1"/>
          </a:solidFill>
          <a:latin typeface="+mn-lt"/>
          <a:ea typeface="+mn-ea"/>
          <a:cs typeface="+mn-cs"/>
        </a:defRPr>
      </a:lvl6pPr>
      <a:lvl7pPr marL="432000" indent="-432000" algn="l" defTabSz="126000" rtl="0" eaLnBrk="1" latinLnBrk="0" hangingPunct="1">
        <a:lnSpc>
          <a:spcPct val="110000"/>
        </a:lnSpc>
        <a:spcBef>
          <a:spcPts val="0"/>
        </a:spcBef>
        <a:buFont typeface="+mj-lt"/>
        <a:buAutoNum type="arabicPeriod"/>
        <a:tabLst>
          <a:tab pos="126000" algn="l"/>
        </a:tabLst>
        <a:defRPr sz="2400" kern="1200" spc="-10" baseline="0">
          <a:solidFill>
            <a:schemeClr val="tx1"/>
          </a:solidFill>
          <a:latin typeface="+mn-lt"/>
          <a:ea typeface="+mn-ea"/>
          <a:cs typeface="+mn-cs"/>
        </a:defRPr>
      </a:lvl7pPr>
      <a:lvl8pPr marL="0" indent="0" algn="l" defTabSz="126000" rtl="0" eaLnBrk="1" latinLnBrk="0" hangingPunct="1">
        <a:lnSpc>
          <a:spcPct val="110000"/>
        </a:lnSpc>
        <a:spcBef>
          <a:spcPts val="0"/>
        </a:spcBef>
        <a:buFont typeface="Arial" panose="020B0604020202020204" pitchFamily="34" charset="0"/>
        <a:buNone/>
        <a:tabLst>
          <a:tab pos="126000" algn="l"/>
        </a:tabLst>
        <a:defRPr sz="2400" b="1" kern="1200" spc="-10" baseline="0">
          <a:solidFill>
            <a:schemeClr val="tx1"/>
          </a:solidFill>
          <a:latin typeface="+mn-lt"/>
          <a:ea typeface="+mn-ea"/>
          <a:cs typeface="+mn-cs"/>
        </a:defRPr>
      </a:lvl8pPr>
      <a:lvl9pPr marL="0" indent="0" algn="l" defTabSz="126000" rtl="0" eaLnBrk="1" latinLnBrk="0" hangingPunct="1">
        <a:lnSpc>
          <a:spcPct val="110000"/>
        </a:lnSpc>
        <a:spcBef>
          <a:spcPts val="0"/>
        </a:spcBef>
        <a:buFont typeface="Arial" panose="020B0604020202020204" pitchFamily="34" charset="0"/>
        <a:buNone/>
        <a:tabLst>
          <a:tab pos="126000" algn="l"/>
        </a:tabLst>
        <a:defRPr sz="2400" kern="1200" spc="-1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userDrawn="1">
          <p15:clr>
            <a:srgbClr val="F26B43"/>
          </p15:clr>
        </p15:guide>
        <p15:guide id="3" pos="7378" userDrawn="1">
          <p15:clr>
            <a:srgbClr val="F26B43"/>
          </p15:clr>
        </p15:guide>
        <p15:guide id="4" pos="302" userDrawn="1">
          <p15:clr>
            <a:srgbClr val="F26B43"/>
          </p15:clr>
        </p15:guide>
        <p15:guide id="5" pos="824" userDrawn="1">
          <p15:clr>
            <a:srgbClr val="F26B43"/>
          </p15:clr>
        </p15:guide>
        <p15:guide id="6" pos="914" userDrawn="1">
          <p15:clr>
            <a:srgbClr val="F26B43"/>
          </p15:clr>
        </p15:guide>
        <p15:guide id="7" pos="1413" userDrawn="1">
          <p15:clr>
            <a:srgbClr val="F26B43"/>
          </p15:clr>
        </p15:guide>
        <p15:guide id="8" pos="1504" userDrawn="1">
          <p15:clr>
            <a:srgbClr val="F26B43"/>
          </p15:clr>
        </p15:guide>
        <p15:guide id="9" pos="2003" userDrawn="1">
          <p15:clr>
            <a:srgbClr val="F26B43"/>
          </p15:clr>
        </p15:guide>
        <p15:guide id="10" pos="2094" userDrawn="1">
          <p15:clr>
            <a:srgbClr val="F26B43"/>
          </p15:clr>
        </p15:guide>
        <p15:guide id="11" pos="2593" userDrawn="1">
          <p15:clr>
            <a:srgbClr val="F26B43"/>
          </p15:clr>
        </p15:guide>
        <p15:guide id="12" pos="2683" userDrawn="1">
          <p15:clr>
            <a:srgbClr val="F26B43"/>
          </p15:clr>
        </p15:guide>
        <p15:guide id="13" pos="3205" userDrawn="1">
          <p15:clr>
            <a:srgbClr val="F26B43"/>
          </p15:clr>
        </p15:guide>
        <p15:guide id="14" pos="3296" userDrawn="1">
          <p15:clr>
            <a:srgbClr val="F26B43"/>
          </p15:clr>
        </p15:guide>
        <p15:guide id="15" pos="3795" userDrawn="1">
          <p15:clr>
            <a:srgbClr val="F26B43"/>
          </p15:clr>
        </p15:guide>
        <p15:guide id="16" pos="3885" userDrawn="1">
          <p15:clr>
            <a:srgbClr val="F26B43"/>
          </p15:clr>
        </p15:guide>
        <p15:guide id="17" pos="4384" userDrawn="1">
          <p15:clr>
            <a:srgbClr val="F26B43"/>
          </p15:clr>
        </p15:guide>
        <p15:guide id="18" pos="4475" userDrawn="1">
          <p15:clr>
            <a:srgbClr val="F26B43"/>
          </p15:clr>
        </p15:guide>
        <p15:guide id="19" pos="4997" userDrawn="1">
          <p15:clr>
            <a:srgbClr val="F26B43"/>
          </p15:clr>
        </p15:guide>
        <p15:guide id="20" pos="5087" userDrawn="1">
          <p15:clr>
            <a:srgbClr val="F26B43"/>
          </p15:clr>
        </p15:guide>
        <p15:guide id="21" pos="5586" userDrawn="1">
          <p15:clr>
            <a:srgbClr val="F26B43"/>
          </p15:clr>
        </p15:guide>
        <p15:guide id="22" pos="5677" userDrawn="1">
          <p15:clr>
            <a:srgbClr val="F26B43"/>
          </p15:clr>
        </p15:guide>
        <p15:guide id="23" pos="6176" userDrawn="1">
          <p15:clr>
            <a:srgbClr val="F26B43"/>
          </p15:clr>
        </p15:guide>
        <p15:guide id="24" pos="6267" userDrawn="1">
          <p15:clr>
            <a:srgbClr val="F26B43"/>
          </p15:clr>
        </p15:guide>
        <p15:guide id="25" pos="6766" userDrawn="1">
          <p15:clr>
            <a:srgbClr val="F26B43"/>
          </p15:clr>
        </p15:guide>
        <p15:guide id="26" pos="6856" userDrawn="1">
          <p15:clr>
            <a:srgbClr val="F26B43"/>
          </p15:clr>
        </p15:guide>
        <p15:guide id="27" orient="horz" pos="1003" userDrawn="1">
          <p15:clr>
            <a:srgbClr val="F26B43"/>
          </p15:clr>
        </p15:guide>
        <p15:guide id="28" orient="horz" pos="3748" userDrawn="1">
          <p15:clr>
            <a:srgbClr val="F26B43"/>
          </p15:clr>
        </p15:guide>
        <p15:guide id="29" orient="horz" pos="686" userDrawn="1">
          <p15:clr>
            <a:srgbClr val="F26B43"/>
          </p15:clr>
        </p15:guide>
        <p15:guide id="30" orient="horz" pos="4156" userDrawn="1">
          <p15:clr>
            <a:srgbClr val="F26B43"/>
          </p15:clr>
        </p15:guide>
        <p15:guide id="31" orient="horz" pos="25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3" Type="http://schemas.openxmlformats.org/officeDocument/2006/relationships/hyperlink" Target="https://doi.org/10.1086/421787" TargetMode="External"/><Relationship Id="rId2" Type="http://schemas.openxmlformats.org/officeDocument/2006/relationships/hyperlink" Target="https://www.ucpress.edu/books/art-worlds-25th-anniversary-edition/paper" TargetMode="External"/><Relationship Id="rId1" Type="http://schemas.openxmlformats.org/officeDocument/2006/relationships/slideLayout" Target="../slideLayouts/slideLayout5.xml"/><Relationship Id="rId6" Type="http://schemas.openxmlformats.org/officeDocument/2006/relationships/hyperlink" Target="https://doi.org/10.1177/0969776404041417" TargetMode="External"/><Relationship Id="rId5" Type="http://schemas.openxmlformats.org/officeDocument/2006/relationships/hyperlink" Target="https://doi.org/10.2307/258557" TargetMode="External"/><Relationship Id="rId4" Type="http://schemas.openxmlformats.org/officeDocument/2006/relationships/hyperlink" Target="https://doi.org/10.1177/0170840610380805"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s://doi.org/10.1177/0021886391272001" TargetMode="External"/><Relationship Id="rId2" Type="http://schemas.openxmlformats.org/officeDocument/2006/relationships/hyperlink" Target="https://doi.org/10.1086/432782"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0C226-C8F3-4DBE-969F-66B866BB70B7}"/>
              </a:ext>
            </a:extLst>
          </p:cNvPr>
          <p:cNvSpPr>
            <a:spLocks noGrp="1"/>
          </p:cNvSpPr>
          <p:nvPr>
            <p:ph type="ctrTitle"/>
          </p:nvPr>
        </p:nvSpPr>
        <p:spPr/>
        <p:txBody>
          <a:bodyPr/>
          <a:lstStyle/>
          <a:p>
            <a:r>
              <a:rPr lang="en-GB" sz="3600" dirty="0"/>
              <a:t>DIVERGENT AND CONVERGENT THINKING IN DIGITAL PUBLISHING</a:t>
            </a:r>
            <a:br>
              <a:rPr lang="en-GB" dirty="0"/>
            </a:br>
            <a:r>
              <a:rPr lang="en-US" sz="3200" dirty="0"/>
              <a:t>– Creativity and Collaboration for Publishing Innovation.</a:t>
            </a:r>
            <a:r>
              <a:rPr lang="en-GB" sz="3200" dirty="0"/>
              <a:t> </a:t>
            </a:r>
            <a:br>
              <a:rPr lang="en-GB" dirty="0"/>
            </a:br>
            <a:endParaRPr lang="en-GB" dirty="0"/>
          </a:p>
        </p:txBody>
      </p:sp>
      <p:sp>
        <p:nvSpPr>
          <p:cNvPr id="3" name="Subtitle 2">
            <a:extLst>
              <a:ext uri="{FF2B5EF4-FFF2-40B4-BE49-F238E27FC236}">
                <a16:creationId xmlns:a16="http://schemas.microsoft.com/office/drawing/2014/main" id="{25446647-EF95-4665-8FE1-31FBC02423F2}"/>
              </a:ext>
            </a:extLst>
          </p:cNvPr>
          <p:cNvSpPr>
            <a:spLocks noGrp="1"/>
          </p:cNvSpPr>
          <p:nvPr>
            <p:ph type="subTitle" idx="1"/>
          </p:nvPr>
        </p:nvSpPr>
        <p:spPr/>
        <p:txBody>
          <a:bodyPr vert="horz" lIns="0" tIns="0" rIns="0" bIns="0" rtlCol="0" anchor="t">
            <a:noAutofit/>
          </a:bodyPr>
          <a:lstStyle/>
          <a:p>
            <a:r>
              <a:rPr lang="en-GB" dirty="0"/>
              <a:t>By the Book 10 June 2025 Corfu</a:t>
            </a:r>
          </a:p>
          <a:p>
            <a:r>
              <a:rPr lang="en-GB" dirty="0"/>
              <a:t>Dr </a:t>
            </a:r>
            <a:r>
              <a:rPr lang="en-GB" dirty="0" err="1"/>
              <a:t>Frania</a:t>
            </a:r>
            <a:r>
              <a:rPr lang="en-GB" dirty="0"/>
              <a:t> Hall</a:t>
            </a:r>
          </a:p>
        </p:txBody>
      </p:sp>
    </p:spTree>
    <p:extLst>
      <p:ext uri="{BB962C8B-B14F-4D97-AF65-F5344CB8AC3E}">
        <p14:creationId xmlns:p14="http://schemas.microsoft.com/office/powerpoint/2010/main" val="4260357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71AF80B-2BE6-6746-84BD-AA8912EA45AA}"/>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C8E920DD-5FF3-7E47-80AB-8BA88366E68E}"/>
              </a:ext>
            </a:extLst>
          </p:cNvPr>
          <p:cNvSpPr>
            <a:spLocks noGrp="1"/>
          </p:cNvSpPr>
          <p:nvPr>
            <p:ph type="ctrTitle"/>
          </p:nvPr>
        </p:nvSpPr>
        <p:spPr/>
        <p:txBody>
          <a:bodyPr/>
          <a:lstStyle/>
          <a:p>
            <a:r>
              <a:rPr lang="en-US" dirty="0"/>
              <a:t>Methods</a:t>
            </a:r>
          </a:p>
        </p:txBody>
      </p:sp>
      <p:sp>
        <p:nvSpPr>
          <p:cNvPr id="4" name="Text Placeholder 3">
            <a:extLst>
              <a:ext uri="{FF2B5EF4-FFF2-40B4-BE49-F238E27FC236}">
                <a16:creationId xmlns:a16="http://schemas.microsoft.com/office/drawing/2014/main" id="{2757143F-6579-0443-9A9A-F2AE4183C7B6}"/>
              </a:ext>
            </a:extLst>
          </p:cNvPr>
          <p:cNvSpPr>
            <a:spLocks noGrp="1"/>
          </p:cNvSpPr>
          <p:nvPr>
            <p:ph type="body" sz="quarter" idx="15"/>
          </p:nvPr>
        </p:nvSpPr>
        <p:spPr>
          <a:xfrm>
            <a:off x="479426" y="1592263"/>
            <a:ext cx="9891490" cy="4357688"/>
          </a:xfrm>
        </p:spPr>
        <p:txBody>
          <a:bodyPr/>
          <a:lstStyle/>
          <a:p>
            <a:r>
              <a:rPr lang="en-GB" dirty="0"/>
              <a:t>4 to 12 in-depth interviews per case</a:t>
            </a:r>
          </a:p>
          <a:p>
            <a:r>
              <a:rPr lang="en-GB" dirty="0"/>
              <a:t>Additional data sets – </a:t>
            </a:r>
            <a:r>
              <a:rPr lang="en-GB" dirty="0" err="1"/>
              <a:t>eg</a:t>
            </a:r>
            <a:r>
              <a:rPr lang="en-GB" dirty="0"/>
              <a:t> Internet analysis and document analysis</a:t>
            </a:r>
          </a:p>
          <a:p>
            <a:r>
              <a:rPr lang="en-GB" dirty="0"/>
              <a:t>Observations of work patterns in collaborative work spaces</a:t>
            </a:r>
          </a:p>
          <a:p>
            <a:r>
              <a:rPr lang="en-GB" dirty="0" err="1"/>
              <a:t>Nvivo</a:t>
            </a:r>
            <a:r>
              <a:rPr lang="en-GB" dirty="0"/>
              <a:t> analysis and manual coding</a:t>
            </a:r>
          </a:p>
          <a:p>
            <a:r>
              <a:rPr lang="en-GB" dirty="0"/>
              <a:t>Looking at case studies in divergent ways (Eisenhardt (1989)</a:t>
            </a:r>
          </a:p>
          <a:p>
            <a:r>
              <a:rPr lang="en-GB" dirty="0"/>
              <a:t>Focus on divergent and convergent features</a:t>
            </a:r>
          </a:p>
          <a:p>
            <a:r>
              <a:rPr lang="en-GB" dirty="0"/>
              <a:t>Limits – all successful projects, </a:t>
            </a:r>
          </a:p>
        </p:txBody>
      </p:sp>
      <p:sp>
        <p:nvSpPr>
          <p:cNvPr id="5" name="Footer Placeholder 4">
            <a:extLst>
              <a:ext uri="{FF2B5EF4-FFF2-40B4-BE49-F238E27FC236}">
                <a16:creationId xmlns:a16="http://schemas.microsoft.com/office/drawing/2014/main" id="{BACC1C36-3EDD-6A48-BC8A-D157C93FD3B0}"/>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C8DEFC65-2EFB-DC45-AAB7-B499A3726457}"/>
              </a:ext>
            </a:extLst>
          </p:cNvPr>
          <p:cNvSpPr>
            <a:spLocks noGrp="1"/>
          </p:cNvSpPr>
          <p:nvPr>
            <p:ph type="sldNum" sz="quarter" idx="4"/>
          </p:nvPr>
        </p:nvSpPr>
        <p:spPr/>
        <p:txBody>
          <a:bodyPr/>
          <a:lstStyle/>
          <a:p>
            <a:fld id="{2CC19541-5F6E-2C4C-BF21-196C1C8E2E31}" type="slidenum">
              <a:rPr lang="en-GB" smtClean="0"/>
              <a:pPr/>
              <a:t>10</a:t>
            </a:fld>
            <a:r>
              <a:rPr lang="en-GB"/>
              <a:t> </a:t>
            </a:r>
            <a:endParaRPr lang="en-GB" dirty="0"/>
          </a:p>
        </p:txBody>
      </p:sp>
    </p:spTree>
    <p:extLst>
      <p:ext uri="{BB962C8B-B14F-4D97-AF65-F5344CB8AC3E}">
        <p14:creationId xmlns:p14="http://schemas.microsoft.com/office/powerpoint/2010/main" val="629019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A282266-AE31-8C4D-AEB7-FFA8D13CAACE}"/>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A2347ED8-5884-0840-9847-BBD1D542B6BB}"/>
              </a:ext>
            </a:extLst>
          </p:cNvPr>
          <p:cNvSpPr>
            <a:spLocks noGrp="1"/>
          </p:cNvSpPr>
          <p:nvPr>
            <p:ph type="ctrTitle"/>
          </p:nvPr>
        </p:nvSpPr>
        <p:spPr/>
        <p:txBody>
          <a:bodyPr/>
          <a:lstStyle/>
          <a:p>
            <a:r>
              <a:rPr lang="en-US" dirty="0"/>
              <a:t>Case study 1: Education</a:t>
            </a:r>
          </a:p>
        </p:txBody>
      </p:sp>
      <p:sp>
        <p:nvSpPr>
          <p:cNvPr id="4" name="Text Placeholder 3">
            <a:extLst>
              <a:ext uri="{FF2B5EF4-FFF2-40B4-BE49-F238E27FC236}">
                <a16:creationId xmlns:a16="http://schemas.microsoft.com/office/drawing/2014/main" id="{FD7E9F29-2027-8143-8931-6515E099F5C6}"/>
              </a:ext>
            </a:extLst>
          </p:cNvPr>
          <p:cNvSpPr>
            <a:spLocks noGrp="1"/>
          </p:cNvSpPr>
          <p:nvPr>
            <p:ph type="body" sz="quarter" idx="15"/>
          </p:nvPr>
        </p:nvSpPr>
        <p:spPr>
          <a:xfrm>
            <a:off x="479425" y="1592263"/>
            <a:ext cx="10364165" cy="4357688"/>
          </a:xfrm>
        </p:spPr>
        <p:txBody>
          <a:bodyPr/>
          <a:lstStyle/>
          <a:p>
            <a:r>
              <a:rPr lang="en-US" dirty="0"/>
              <a:t>Divergence  - Arts organization approach to education vs teacher/school approach</a:t>
            </a:r>
          </a:p>
          <a:p>
            <a:r>
              <a:rPr lang="en-US" dirty="0"/>
              <a:t>Two </a:t>
            </a:r>
            <a:r>
              <a:rPr lang="en-US" dirty="0" err="1"/>
              <a:t>organsiations</a:t>
            </a:r>
            <a:r>
              <a:rPr lang="en-US" dirty="0"/>
              <a:t> with very different working habits</a:t>
            </a:r>
          </a:p>
          <a:p>
            <a:r>
              <a:rPr lang="en-US" dirty="0"/>
              <a:t>Convergence - A lot of formal decision-making processes in place for meetings to achieve output – recognized all have to make the decision</a:t>
            </a:r>
          </a:p>
          <a:p>
            <a:r>
              <a:rPr lang="en-US" dirty="0"/>
              <a:t>Aim was to ‘mesh’ archive, education and digital</a:t>
            </a:r>
          </a:p>
          <a:p>
            <a:endParaRPr lang="en-GB" dirty="0"/>
          </a:p>
          <a:p>
            <a:endParaRPr lang="en-US" dirty="0"/>
          </a:p>
        </p:txBody>
      </p:sp>
      <p:sp>
        <p:nvSpPr>
          <p:cNvPr id="5" name="Footer Placeholder 4">
            <a:extLst>
              <a:ext uri="{FF2B5EF4-FFF2-40B4-BE49-F238E27FC236}">
                <a16:creationId xmlns:a16="http://schemas.microsoft.com/office/drawing/2014/main" id="{B293B9F2-7011-D342-8A49-2D320D1A823C}"/>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F5B9256A-CDC5-F640-B0EF-BB593E3ED71F}"/>
              </a:ext>
            </a:extLst>
          </p:cNvPr>
          <p:cNvSpPr>
            <a:spLocks noGrp="1"/>
          </p:cNvSpPr>
          <p:nvPr>
            <p:ph type="sldNum" sz="quarter" idx="4"/>
          </p:nvPr>
        </p:nvSpPr>
        <p:spPr/>
        <p:txBody>
          <a:bodyPr/>
          <a:lstStyle/>
          <a:p>
            <a:fld id="{2CC19541-5F6E-2C4C-BF21-196C1C8E2E31}" type="slidenum">
              <a:rPr lang="en-GB" smtClean="0"/>
              <a:pPr/>
              <a:t>11</a:t>
            </a:fld>
            <a:r>
              <a:rPr lang="en-GB"/>
              <a:t> </a:t>
            </a:r>
            <a:endParaRPr lang="en-GB" dirty="0"/>
          </a:p>
        </p:txBody>
      </p:sp>
      <p:sp>
        <p:nvSpPr>
          <p:cNvPr id="7" name="TextBox 6">
            <a:extLst>
              <a:ext uri="{FF2B5EF4-FFF2-40B4-BE49-F238E27FC236}">
                <a16:creationId xmlns:a16="http://schemas.microsoft.com/office/drawing/2014/main" id="{1811AF59-6E0E-874D-BBEF-F4B9C25B8CE9}"/>
              </a:ext>
            </a:extLst>
          </p:cNvPr>
          <p:cNvSpPr txBox="1"/>
          <p:nvPr/>
        </p:nvSpPr>
        <p:spPr>
          <a:xfrm>
            <a:off x="9273209" y="1798983"/>
            <a:ext cx="0" cy="0"/>
          </a:xfrm>
          <a:prstGeom prst="rect">
            <a:avLst/>
          </a:prstGeom>
          <a:noFill/>
        </p:spPr>
        <p:txBody>
          <a:bodyPr wrap="none" lIns="0" tIns="0" rIns="0" bIns="0" rtlCol="0" anchor="t" anchorCtr="0">
            <a:noAutofit/>
          </a:bodyPr>
          <a:lstStyle/>
          <a:p>
            <a:pPr algn="l"/>
            <a:endParaRPr lang="en-US" sz="2400" dirty="0"/>
          </a:p>
        </p:txBody>
      </p:sp>
    </p:spTree>
    <p:extLst>
      <p:ext uri="{BB962C8B-B14F-4D97-AF65-F5344CB8AC3E}">
        <p14:creationId xmlns:p14="http://schemas.microsoft.com/office/powerpoint/2010/main" val="2387523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F8614FF-D8DB-8444-90D9-9E12EE7CB7A4}"/>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D91E6875-6901-8141-A7D7-24FE3D659DB7}"/>
              </a:ext>
            </a:extLst>
          </p:cNvPr>
          <p:cNvSpPr>
            <a:spLocks noGrp="1"/>
          </p:cNvSpPr>
          <p:nvPr>
            <p:ph type="ctrTitle"/>
          </p:nvPr>
        </p:nvSpPr>
        <p:spPr/>
        <p:txBody>
          <a:bodyPr/>
          <a:lstStyle/>
          <a:p>
            <a:r>
              <a:rPr lang="en-US" dirty="0"/>
              <a:t>Quotes – education 1</a:t>
            </a:r>
          </a:p>
        </p:txBody>
      </p:sp>
      <p:sp>
        <p:nvSpPr>
          <p:cNvPr id="4" name="Text Placeholder 3">
            <a:extLst>
              <a:ext uri="{FF2B5EF4-FFF2-40B4-BE49-F238E27FC236}">
                <a16:creationId xmlns:a16="http://schemas.microsoft.com/office/drawing/2014/main" id="{235B95A5-025B-B740-87FC-1048B6E2C59F}"/>
              </a:ext>
            </a:extLst>
          </p:cNvPr>
          <p:cNvSpPr>
            <a:spLocks noGrp="1"/>
          </p:cNvSpPr>
          <p:nvPr>
            <p:ph type="body" sz="quarter" idx="15"/>
          </p:nvPr>
        </p:nvSpPr>
        <p:spPr>
          <a:xfrm>
            <a:off x="479426" y="1592263"/>
            <a:ext cx="10818494" cy="4357688"/>
          </a:xfrm>
        </p:spPr>
        <p:txBody>
          <a:bodyPr/>
          <a:lstStyle/>
          <a:p>
            <a:r>
              <a:rPr lang="en-GB" i="1" dirty="0"/>
              <a:t>‘There’s one of those pieces of </a:t>
            </a:r>
            <a:r>
              <a:rPr lang="en-GB" b="1" i="1" dirty="0"/>
              <a:t>serendipity</a:t>
            </a:r>
            <a:r>
              <a:rPr lang="en-GB" i="1" dirty="0"/>
              <a:t>: there is someone who is responsible for the list whose heart is probably with the fantastic new things you can do with digital’  </a:t>
            </a:r>
            <a:r>
              <a:rPr lang="en-GB" dirty="0"/>
              <a:t>(Arts Manager)</a:t>
            </a:r>
          </a:p>
          <a:p>
            <a:r>
              <a:rPr lang="en-GB" i="1" dirty="0"/>
              <a:t>‘</a:t>
            </a:r>
            <a:r>
              <a:rPr lang="en-GB" b="1" i="1" dirty="0"/>
              <a:t>process of osmosis</a:t>
            </a:r>
            <a:r>
              <a:rPr lang="en-GB" i="1" dirty="0"/>
              <a:t>’ </a:t>
            </a:r>
            <a:r>
              <a:rPr lang="en-GB" dirty="0"/>
              <a:t>(Publisher)</a:t>
            </a:r>
          </a:p>
          <a:p>
            <a:r>
              <a:rPr lang="en-GB" i="1" dirty="0"/>
              <a:t>‘we sort of brainstormed really around what the project might look like and how it could be </a:t>
            </a:r>
            <a:r>
              <a:rPr lang="en-GB" b="1" i="1" dirty="0"/>
              <a:t>unique</a:t>
            </a:r>
            <a:r>
              <a:rPr lang="en-GB" i="1" dirty="0"/>
              <a:t>…..we went through </a:t>
            </a:r>
            <a:r>
              <a:rPr lang="en-GB" b="1" i="1" dirty="0"/>
              <a:t>various iterations but arrived at a kind of formula</a:t>
            </a:r>
            <a:r>
              <a:rPr lang="en-GB" i="1" dirty="0"/>
              <a:t>’  </a:t>
            </a:r>
            <a:r>
              <a:rPr lang="en-GB" dirty="0"/>
              <a:t>(Publisher)</a:t>
            </a:r>
          </a:p>
          <a:p>
            <a:r>
              <a:rPr lang="en-GB" b="1" i="1" dirty="0"/>
              <a:t>’balancing act</a:t>
            </a:r>
            <a:r>
              <a:rPr lang="en-GB" i="1" dirty="0"/>
              <a:t> of trying to meet the different markets needs and keep the freshness and energy of what was being done’  </a:t>
            </a:r>
            <a:r>
              <a:rPr lang="en-GB" dirty="0"/>
              <a:t>(Arts Manager)</a:t>
            </a:r>
            <a:endParaRPr lang="en-US" dirty="0"/>
          </a:p>
        </p:txBody>
      </p:sp>
      <p:sp>
        <p:nvSpPr>
          <p:cNvPr id="5" name="Footer Placeholder 4">
            <a:extLst>
              <a:ext uri="{FF2B5EF4-FFF2-40B4-BE49-F238E27FC236}">
                <a16:creationId xmlns:a16="http://schemas.microsoft.com/office/drawing/2014/main" id="{50FE0ABD-60AB-7D47-8A13-5CC7CF4C4C32}"/>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B803C1BF-69FD-004F-87D1-5E5A6E8B1A6D}"/>
              </a:ext>
            </a:extLst>
          </p:cNvPr>
          <p:cNvSpPr>
            <a:spLocks noGrp="1"/>
          </p:cNvSpPr>
          <p:nvPr>
            <p:ph type="sldNum" sz="quarter" idx="4"/>
          </p:nvPr>
        </p:nvSpPr>
        <p:spPr/>
        <p:txBody>
          <a:bodyPr/>
          <a:lstStyle/>
          <a:p>
            <a:fld id="{2CC19541-5F6E-2C4C-BF21-196C1C8E2E31}" type="slidenum">
              <a:rPr lang="en-GB" smtClean="0"/>
              <a:pPr/>
              <a:t>12</a:t>
            </a:fld>
            <a:r>
              <a:rPr lang="en-GB"/>
              <a:t> </a:t>
            </a:r>
            <a:endParaRPr lang="en-GB" dirty="0"/>
          </a:p>
        </p:txBody>
      </p:sp>
    </p:spTree>
    <p:extLst>
      <p:ext uri="{BB962C8B-B14F-4D97-AF65-F5344CB8AC3E}">
        <p14:creationId xmlns:p14="http://schemas.microsoft.com/office/powerpoint/2010/main" val="42922438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CE91A26-21BF-8E4C-8A32-BA8A115597E8}"/>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B71EA485-AE32-9249-8F70-A907DA12CF11}"/>
              </a:ext>
            </a:extLst>
          </p:cNvPr>
          <p:cNvSpPr>
            <a:spLocks noGrp="1"/>
          </p:cNvSpPr>
          <p:nvPr>
            <p:ph type="ctrTitle"/>
          </p:nvPr>
        </p:nvSpPr>
        <p:spPr/>
        <p:txBody>
          <a:bodyPr/>
          <a:lstStyle/>
          <a:p>
            <a:r>
              <a:rPr lang="en-US" dirty="0"/>
              <a:t>Quotes – education 2</a:t>
            </a:r>
          </a:p>
        </p:txBody>
      </p:sp>
      <p:sp>
        <p:nvSpPr>
          <p:cNvPr id="4" name="Text Placeholder 3">
            <a:extLst>
              <a:ext uri="{FF2B5EF4-FFF2-40B4-BE49-F238E27FC236}">
                <a16:creationId xmlns:a16="http://schemas.microsoft.com/office/drawing/2014/main" id="{45D65647-F5AC-E341-9B95-C4764B816C92}"/>
              </a:ext>
            </a:extLst>
          </p:cNvPr>
          <p:cNvSpPr>
            <a:spLocks noGrp="1"/>
          </p:cNvSpPr>
          <p:nvPr>
            <p:ph type="body" sz="quarter" idx="15"/>
          </p:nvPr>
        </p:nvSpPr>
        <p:spPr>
          <a:xfrm>
            <a:off x="480000" y="1453104"/>
            <a:ext cx="10817920" cy="4357688"/>
          </a:xfrm>
        </p:spPr>
        <p:txBody>
          <a:bodyPr/>
          <a:lstStyle/>
          <a:p>
            <a:r>
              <a:rPr lang="en-GB" sz="2200" i="1" dirty="0"/>
              <a:t>‘we set it up with a </a:t>
            </a:r>
            <a:r>
              <a:rPr lang="en-GB" sz="2200" b="1" i="1" dirty="0"/>
              <a:t>conventional</a:t>
            </a:r>
            <a:r>
              <a:rPr lang="en-GB" sz="2200" i="1" dirty="0"/>
              <a:t> contract and tweaked it in the most </a:t>
            </a:r>
            <a:r>
              <a:rPr lang="en-GB" sz="2200" b="1" i="1" dirty="0"/>
              <a:t>extraordinary</a:t>
            </a:r>
            <a:r>
              <a:rPr lang="en-GB" sz="2200" i="1" dirty="0"/>
              <a:t> and creative way’ </a:t>
            </a:r>
            <a:r>
              <a:rPr lang="en-GB" sz="2200" dirty="0"/>
              <a:t>(Project Manager)</a:t>
            </a:r>
          </a:p>
          <a:p>
            <a:r>
              <a:rPr lang="en-GB" sz="2200" i="1" dirty="0"/>
              <a:t>‘practically it could not have gone better; we found two organisations who were willing to </a:t>
            </a:r>
            <a:r>
              <a:rPr lang="en-GB" sz="2200" b="1" i="1" dirty="0"/>
              <a:t>make compromises</a:t>
            </a:r>
            <a:r>
              <a:rPr lang="en-GB" sz="2200" i="1" dirty="0"/>
              <a:t>; I mean sometimes there was a lot of </a:t>
            </a:r>
            <a:r>
              <a:rPr lang="en-GB" sz="2200" b="1" i="1" dirty="0"/>
              <a:t>banging of tables </a:t>
            </a:r>
            <a:r>
              <a:rPr lang="en-GB" sz="2200" i="1" dirty="0"/>
              <a:t>and certainly shouting outside the room, if not inside, but we got there’  </a:t>
            </a:r>
            <a:r>
              <a:rPr lang="en-GB" sz="2200" dirty="0"/>
              <a:t>(Project Manager)</a:t>
            </a:r>
            <a:endParaRPr lang="en-GB" sz="2200" i="1" dirty="0"/>
          </a:p>
          <a:p>
            <a:r>
              <a:rPr lang="en-GB" sz="2200" i="1" dirty="0"/>
              <a:t>‘both organisations had to take </a:t>
            </a:r>
            <a:r>
              <a:rPr lang="en-GB" sz="2200" b="1" i="1" dirty="0"/>
              <a:t>a big leap of faith</a:t>
            </a:r>
            <a:r>
              <a:rPr lang="en-GB" sz="2200" dirty="0"/>
              <a:t>’  (Project manager)</a:t>
            </a:r>
          </a:p>
          <a:p>
            <a:r>
              <a:rPr lang="en-GB" sz="2200" i="1" dirty="0"/>
              <a:t>‘it was exciting to think of </a:t>
            </a:r>
            <a:r>
              <a:rPr lang="en-GB" sz="2200" b="1" i="1" dirty="0"/>
              <a:t>new way of doing things </a:t>
            </a:r>
            <a:r>
              <a:rPr lang="en-GB" sz="2200" i="1" dirty="0"/>
              <a:t>and then actually make them happen’ </a:t>
            </a:r>
            <a:r>
              <a:rPr lang="en-GB" sz="2200" dirty="0"/>
              <a:t>(Freelance Project Manager)</a:t>
            </a:r>
            <a:endParaRPr lang="en-GB" sz="2200" i="1" dirty="0"/>
          </a:p>
          <a:p>
            <a:r>
              <a:rPr lang="en-GB" sz="2200" i="1" dirty="0"/>
              <a:t>‘you are not working in a kind of fixed structure you have known; you are looking for </a:t>
            </a:r>
            <a:r>
              <a:rPr lang="en-GB" sz="2200" b="1" i="1" dirty="0"/>
              <a:t>new ways of thinking</a:t>
            </a:r>
            <a:r>
              <a:rPr lang="en-GB" sz="2200" i="1" dirty="0"/>
              <a:t>’  </a:t>
            </a:r>
            <a:r>
              <a:rPr lang="en-GB" sz="2200" dirty="0"/>
              <a:t>(Freelance Project Manager)</a:t>
            </a:r>
            <a:endParaRPr lang="en-US" sz="2200" dirty="0"/>
          </a:p>
        </p:txBody>
      </p:sp>
      <p:sp>
        <p:nvSpPr>
          <p:cNvPr id="5" name="Footer Placeholder 4">
            <a:extLst>
              <a:ext uri="{FF2B5EF4-FFF2-40B4-BE49-F238E27FC236}">
                <a16:creationId xmlns:a16="http://schemas.microsoft.com/office/drawing/2014/main" id="{7B7891FF-0740-3C41-BCD2-167EF5A7CF09}"/>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697CAFCE-4D25-E24E-9C08-B2A3E02687A7}"/>
              </a:ext>
            </a:extLst>
          </p:cNvPr>
          <p:cNvSpPr>
            <a:spLocks noGrp="1"/>
          </p:cNvSpPr>
          <p:nvPr>
            <p:ph type="sldNum" sz="quarter" idx="4"/>
          </p:nvPr>
        </p:nvSpPr>
        <p:spPr/>
        <p:txBody>
          <a:bodyPr/>
          <a:lstStyle/>
          <a:p>
            <a:fld id="{2CC19541-5F6E-2C4C-BF21-196C1C8E2E31}" type="slidenum">
              <a:rPr lang="en-GB" smtClean="0"/>
              <a:pPr/>
              <a:t>13</a:t>
            </a:fld>
            <a:r>
              <a:rPr lang="en-GB"/>
              <a:t> </a:t>
            </a:r>
            <a:endParaRPr lang="en-GB" dirty="0"/>
          </a:p>
        </p:txBody>
      </p:sp>
    </p:spTree>
    <p:extLst>
      <p:ext uri="{BB962C8B-B14F-4D97-AF65-F5344CB8AC3E}">
        <p14:creationId xmlns:p14="http://schemas.microsoft.com/office/powerpoint/2010/main" val="1522294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A1C5894-9F4E-2647-BEAF-2D5088CD18F6}"/>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7BB2E33B-B372-684B-A9C4-599863422A62}"/>
              </a:ext>
            </a:extLst>
          </p:cNvPr>
          <p:cNvSpPr>
            <a:spLocks noGrp="1"/>
          </p:cNvSpPr>
          <p:nvPr>
            <p:ph type="ctrTitle"/>
          </p:nvPr>
        </p:nvSpPr>
        <p:spPr/>
        <p:txBody>
          <a:bodyPr/>
          <a:lstStyle/>
          <a:p>
            <a:r>
              <a:rPr lang="en-US" dirty="0"/>
              <a:t>Results</a:t>
            </a:r>
          </a:p>
        </p:txBody>
      </p:sp>
      <p:sp>
        <p:nvSpPr>
          <p:cNvPr id="4" name="Text Placeholder 3">
            <a:extLst>
              <a:ext uri="{FF2B5EF4-FFF2-40B4-BE49-F238E27FC236}">
                <a16:creationId xmlns:a16="http://schemas.microsoft.com/office/drawing/2014/main" id="{C13DE3A3-793F-F34B-8130-8DD39BFB2D8A}"/>
              </a:ext>
            </a:extLst>
          </p:cNvPr>
          <p:cNvSpPr>
            <a:spLocks noGrp="1"/>
          </p:cNvSpPr>
          <p:nvPr>
            <p:ph type="body" sz="quarter" idx="15"/>
          </p:nvPr>
        </p:nvSpPr>
        <p:spPr>
          <a:xfrm>
            <a:off x="479426" y="1199699"/>
            <a:ext cx="10818494" cy="4750252"/>
          </a:xfrm>
        </p:spPr>
        <p:txBody>
          <a:bodyPr/>
          <a:lstStyle/>
          <a:p>
            <a:r>
              <a:rPr lang="en-US" dirty="0"/>
              <a:t>There were points of </a:t>
            </a:r>
            <a:r>
              <a:rPr lang="en-US" b="1" dirty="0"/>
              <a:t>friction</a:t>
            </a:r>
            <a:r>
              <a:rPr lang="en-US" dirty="0"/>
              <a:t> in business model and in link to educational challenges/ teacher requirements</a:t>
            </a:r>
          </a:p>
          <a:p>
            <a:r>
              <a:rPr lang="en-US" dirty="0"/>
              <a:t>The arts </a:t>
            </a:r>
            <a:r>
              <a:rPr lang="en-US" dirty="0" err="1"/>
              <a:t>organisation</a:t>
            </a:r>
            <a:r>
              <a:rPr lang="en-US" dirty="0"/>
              <a:t> persisted in making larger </a:t>
            </a:r>
            <a:r>
              <a:rPr lang="en-US" dirty="0" err="1"/>
              <a:t>organisation</a:t>
            </a:r>
            <a:r>
              <a:rPr lang="en-US" dirty="0"/>
              <a:t> </a:t>
            </a:r>
            <a:r>
              <a:rPr lang="en-US" b="1" dirty="0"/>
              <a:t>adjust </a:t>
            </a:r>
            <a:r>
              <a:rPr lang="en-US" dirty="0"/>
              <a:t>certain aspects</a:t>
            </a:r>
          </a:p>
          <a:p>
            <a:r>
              <a:rPr lang="en-US" b="1" dirty="0"/>
              <a:t>Broker as bridge </a:t>
            </a:r>
            <a:r>
              <a:rPr lang="en-US" dirty="0"/>
              <a:t>to connect two diverse </a:t>
            </a:r>
            <a:r>
              <a:rPr lang="en-US" dirty="0" err="1"/>
              <a:t>organisations</a:t>
            </a:r>
            <a:r>
              <a:rPr lang="en-US" dirty="0"/>
              <a:t> – two languages</a:t>
            </a:r>
          </a:p>
          <a:p>
            <a:r>
              <a:rPr lang="en-US" dirty="0"/>
              <a:t>Led to </a:t>
            </a:r>
            <a:r>
              <a:rPr lang="en-US" b="1" dirty="0"/>
              <a:t>new approach </a:t>
            </a:r>
            <a:r>
              <a:rPr lang="en-US" dirty="0"/>
              <a:t>to curriculum design at a point when curriculum design this is difficult to do</a:t>
            </a:r>
          </a:p>
          <a:p>
            <a:r>
              <a:rPr lang="en-US" dirty="0"/>
              <a:t>Publishers and Arts organization </a:t>
            </a:r>
            <a:r>
              <a:rPr lang="en-US" b="1" dirty="0"/>
              <a:t>stretched each </a:t>
            </a:r>
            <a:r>
              <a:rPr lang="en-US" dirty="0"/>
              <a:t>other into this new area</a:t>
            </a:r>
          </a:p>
          <a:p>
            <a:r>
              <a:rPr lang="en-US" dirty="0"/>
              <a:t>This is only possible </a:t>
            </a:r>
            <a:r>
              <a:rPr lang="en-US" b="1" dirty="0"/>
              <a:t>outside </a:t>
            </a:r>
            <a:r>
              <a:rPr lang="en-US" dirty="0"/>
              <a:t>the standard processes</a:t>
            </a:r>
          </a:p>
          <a:p>
            <a:endParaRPr lang="en-US" dirty="0"/>
          </a:p>
        </p:txBody>
      </p:sp>
      <p:sp>
        <p:nvSpPr>
          <p:cNvPr id="5" name="Footer Placeholder 4">
            <a:extLst>
              <a:ext uri="{FF2B5EF4-FFF2-40B4-BE49-F238E27FC236}">
                <a16:creationId xmlns:a16="http://schemas.microsoft.com/office/drawing/2014/main" id="{2FA1086F-B32C-E545-9406-1ABB96C8082E}"/>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535D3C95-A151-A147-9DED-4D2B70465181}"/>
              </a:ext>
            </a:extLst>
          </p:cNvPr>
          <p:cNvSpPr>
            <a:spLocks noGrp="1"/>
          </p:cNvSpPr>
          <p:nvPr>
            <p:ph type="sldNum" sz="quarter" idx="4"/>
          </p:nvPr>
        </p:nvSpPr>
        <p:spPr/>
        <p:txBody>
          <a:bodyPr/>
          <a:lstStyle/>
          <a:p>
            <a:fld id="{2CC19541-5F6E-2C4C-BF21-196C1C8E2E31}" type="slidenum">
              <a:rPr lang="en-GB" smtClean="0"/>
              <a:pPr/>
              <a:t>14</a:t>
            </a:fld>
            <a:r>
              <a:rPr lang="en-GB"/>
              <a:t> </a:t>
            </a:r>
            <a:endParaRPr lang="en-GB" dirty="0"/>
          </a:p>
        </p:txBody>
      </p:sp>
    </p:spTree>
    <p:extLst>
      <p:ext uri="{BB962C8B-B14F-4D97-AF65-F5344CB8AC3E}">
        <p14:creationId xmlns:p14="http://schemas.microsoft.com/office/powerpoint/2010/main" val="3727619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1A5243F-6630-834C-9AB6-0A9FE31E1505}"/>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BE72789E-8CD0-624E-9B19-ECDCD3E3E5A2}"/>
              </a:ext>
            </a:extLst>
          </p:cNvPr>
          <p:cNvSpPr>
            <a:spLocks noGrp="1"/>
          </p:cNvSpPr>
          <p:nvPr>
            <p:ph type="ctrTitle"/>
          </p:nvPr>
        </p:nvSpPr>
        <p:spPr/>
        <p:txBody>
          <a:bodyPr/>
          <a:lstStyle/>
          <a:p>
            <a:r>
              <a:rPr lang="en-US" dirty="0"/>
              <a:t>CASE STUDY 2 – Academic publishing</a:t>
            </a:r>
          </a:p>
        </p:txBody>
      </p:sp>
      <p:sp>
        <p:nvSpPr>
          <p:cNvPr id="4" name="Text Placeholder 3">
            <a:extLst>
              <a:ext uri="{FF2B5EF4-FFF2-40B4-BE49-F238E27FC236}">
                <a16:creationId xmlns:a16="http://schemas.microsoft.com/office/drawing/2014/main" id="{22064688-3554-E04F-97AB-DBD61E98A6D8}"/>
              </a:ext>
            </a:extLst>
          </p:cNvPr>
          <p:cNvSpPr>
            <a:spLocks noGrp="1"/>
          </p:cNvSpPr>
          <p:nvPr>
            <p:ph type="body" sz="quarter" idx="15"/>
          </p:nvPr>
        </p:nvSpPr>
        <p:spPr>
          <a:xfrm>
            <a:off x="479425" y="1592263"/>
            <a:ext cx="10238731" cy="4357688"/>
          </a:xfrm>
        </p:spPr>
        <p:txBody>
          <a:bodyPr/>
          <a:lstStyle/>
          <a:p>
            <a:pPr lvl="1"/>
            <a:r>
              <a:rPr lang="en-US" dirty="0"/>
              <a:t>Drawing in wide expertise – </a:t>
            </a:r>
            <a:r>
              <a:rPr lang="en-US" b="1" dirty="0"/>
              <a:t>divergent skills </a:t>
            </a:r>
            <a:r>
              <a:rPr lang="en-US" dirty="0"/>
              <a:t>leading to converged product</a:t>
            </a:r>
          </a:p>
          <a:p>
            <a:pPr lvl="1"/>
            <a:r>
              <a:rPr lang="en-US" b="1" dirty="0"/>
              <a:t>New business creation </a:t>
            </a:r>
            <a:r>
              <a:rPr lang="en-US" dirty="0"/>
              <a:t>– creating a market place and new business model</a:t>
            </a:r>
          </a:p>
          <a:p>
            <a:pPr lvl="1"/>
            <a:r>
              <a:rPr lang="en-US" dirty="0"/>
              <a:t>Differences of </a:t>
            </a:r>
            <a:r>
              <a:rPr lang="en-US" b="1" dirty="0"/>
              <a:t>project management </a:t>
            </a:r>
            <a:r>
              <a:rPr lang="en-US" dirty="0"/>
              <a:t>approach – waterfall/agile – mixed them to reach converged</a:t>
            </a:r>
          </a:p>
          <a:p>
            <a:pPr lvl="1"/>
            <a:r>
              <a:rPr lang="en-GB" b="1" dirty="0"/>
              <a:t>Processes</a:t>
            </a:r>
            <a:r>
              <a:rPr lang="en-GB" dirty="0"/>
              <a:t> that were needed to bring about convergence</a:t>
            </a:r>
            <a:endParaRPr lang="en-US" dirty="0"/>
          </a:p>
        </p:txBody>
      </p:sp>
      <p:sp>
        <p:nvSpPr>
          <p:cNvPr id="5" name="Footer Placeholder 4">
            <a:extLst>
              <a:ext uri="{FF2B5EF4-FFF2-40B4-BE49-F238E27FC236}">
                <a16:creationId xmlns:a16="http://schemas.microsoft.com/office/drawing/2014/main" id="{19A1D431-F33C-E245-9683-CC0E75F57A63}"/>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354CE61A-63CB-AC43-B882-B123982CCA13}"/>
              </a:ext>
            </a:extLst>
          </p:cNvPr>
          <p:cNvSpPr>
            <a:spLocks noGrp="1"/>
          </p:cNvSpPr>
          <p:nvPr>
            <p:ph type="sldNum" sz="quarter" idx="4"/>
          </p:nvPr>
        </p:nvSpPr>
        <p:spPr/>
        <p:txBody>
          <a:bodyPr/>
          <a:lstStyle/>
          <a:p>
            <a:fld id="{2CC19541-5F6E-2C4C-BF21-196C1C8E2E31}" type="slidenum">
              <a:rPr lang="en-GB" smtClean="0"/>
              <a:pPr/>
              <a:t>15</a:t>
            </a:fld>
            <a:r>
              <a:rPr lang="en-GB"/>
              <a:t> </a:t>
            </a:r>
            <a:endParaRPr lang="en-GB" dirty="0"/>
          </a:p>
        </p:txBody>
      </p:sp>
    </p:spTree>
    <p:extLst>
      <p:ext uri="{BB962C8B-B14F-4D97-AF65-F5344CB8AC3E}">
        <p14:creationId xmlns:p14="http://schemas.microsoft.com/office/powerpoint/2010/main" val="4171516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639BF17-7FC5-A44C-917F-12BD2FA71A6D}"/>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A1835F7B-DE2E-D440-ACFD-626A71718EA1}"/>
              </a:ext>
            </a:extLst>
          </p:cNvPr>
          <p:cNvSpPr>
            <a:spLocks noGrp="1"/>
          </p:cNvSpPr>
          <p:nvPr>
            <p:ph type="ctrTitle"/>
          </p:nvPr>
        </p:nvSpPr>
        <p:spPr/>
        <p:txBody>
          <a:bodyPr/>
          <a:lstStyle/>
          <a:p>
            <a:r>
              <a:rPr lang="en-US" dirty="0"/>
              <a:t>Quotes – academic 1</a:t>
            </a:r>
          </a:p>
        </p:txBody>
      </p:sp>
      <p:sp>
        <p:nvSpPr>
          <p:cNvPr id="4" name="Text Placeholder 3">
            <a:extLst>
              <a:ext uri="{FF2B5EF4-FFF2-40B4-BE49-F238E27FC236}">
                <a16:creationId xmlns:a16="http://schemas.microsoft.com/office/drawing/2014/main" id="{3DDD9397-F6D7-164F-B3C7-A43E1AF138E8}"/>
              </a:ext>
            </a:extLst>
          </p:cNvPr>
          <p:cNvSpPr>
            <a:spLocks noGrp="1"/>
          </p:cNvSpPr>
          <p:nvPr>
            <p:ph type="body" sz="quarter" idx="15"/>
          </p:nvPr>
        </p:nvSpPr>
        <p:spPr/>
        <p:txBody>
          <a:bodyPr/>
          <a:lstStyle/>
          <a:p>
            <a:r>
              <a:rPr lang="en-GB" i="1" dirty="0"/>
              <a:t>We are all charged with finding creative digital content and products so </a:t>
            </a:r>
            <a:r>
              <a:rPr lang="en-GB" b="1" i="1" dirty="0"/>
              <a:t>the whole mind set </a:t>
            </a:r>
            <a:r>
              <a:rPr lang="en-GB" i="1" dirty="0"/>
              <a:t>of the academic division has </a:t>
            </a:r>
            <a:r>
              <a:rPr lang="en-GB" b="1" i="1" dirty="0"/>
              <a:t>really changed its outlook</a:t>
            </a:r>
            <a:r>
              <a:rPr lang="en-GB" i="1" dirty="0"/>
              <a:t>’ </a:t>
            </a:r>
            <a:r>
              <a:rPr lang="en-GB" dirty="0"/>
              <a:t> (Project Manager)</a:t>
            </a:r>
          </a:p>
          <a:p>
            <a:r>
              <a:rPr lang="en-GB" i="1" dirty="0"/>
              <a:t>‘basically </a:t>
            </a:r>
            <a:r>
              <a:rPr lang="en-GB" b="1" i="1" dirty="0"/>
              <a:t>created a market space </a:t>
            </a:r>
            <a:r>
              <a:rPr lang="en-GB" i="1" dirty="0"/>
              <a:t>which epitomised online products’ </a:t>
            </a:r>
            <a:r>
              <a:rPr lang="en-GB" dirty="0"/>
              <a:t>(Software Consultant)</a:t>
            </a:r>
          </a:p>
          <a:p>
            <a:r>
              <a:rPr lang="en-GB" i="1" dirty="0"/>
              <a:t>‘had a very open and sensible and </a:t>
            </a:r>
            <a:r>
              <a:rPr lang="en-GB" b="1" i="1" dirty="0"/>
              <a:t>pragmatic</a:t>
            </a:r>
            <a:r>
              <a:rPr lang="en-GB" i="1" dirty="0"/>
              <a:t> mind about it’  </a:t>
            </a:r>
            <a:r>
              <a:rPr lang="en-GB" dirty="0"/>
              <a:t> (Publisher)</a:t>
            </a:r>
          </a:p>
          <a:p>
            <a:r>
              <a:rPr lang="en-GB" i="1" dirty="0"/>
              <a:t>‘both as </a:t>
            </a:r>
            <a:r>
              <a:rPr lang="en-GB" b="1" i="1" dirty="0"/>
              <a:t>ambitious </a:t>
            </a:r>
            <a:r>
              <a:rPr lang="en-GB" i="1" dirty="0"/>
              <a:t>as it should be and as </a:t>
            </a:r>
            <a:r>
              <a:rPr lang="en-GB" b="1" i="1" dirty="0"/>
              <a:t>practical</a:t>
            </a:r>
            <a:r>
              <a:rPr lang="en-GB" i="1" dirty="0"/>
              <a:t> as it needed to be’  </a:t>
            </a:r>
            <a:r>
              <a:rPr lang="en-GB" dirty="0"/>
              <a:t>(Software Consultant)</a:t>
            </a:r>
            <a:endParaRPr lang="en-US" dirty="0"/>
          </a:p>
        </p:txBody>
      </p:sp>
      <p:sp>
        <p:nvSpPr>
          <p:cNvPr id="5" name="Footer Placeholder 4">
            <a:extLst>
              <a:ext uri="{FF2B5EF4-FFF2-40B4-BE49-F238E27FC236}">
                <a16:creationId xmlns:a16="http://schemas.microsoft.com/office/drawing/2014/main" id="{5081AB17-96ED-7545-BD46-14FB8161F7CD}"/>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C54A99BE-FD1E-C746-A372-265D8BAA3F40}"/>
              </a:ext>
            </a:extLst>
          </p:cNvPr>
          <p:cNvSpPr>
            <a:spLocks noGrp="1"/>
          </p:cNvSpPr>
          <p:nvPr>
            <p:ph type="sldNum" sz="quarter" idx="4"/>
          </p:nvPr>
        </p:nvSpPr>
        <p:spPr/>
        <p:txBody>
          <a:bodyPr/>
          <a:lstStyle/>
          <a:p>
            <a:fld id="{2CC19541-5F6E-2C4C-BF21-196C1C8E2E31}" type="slidenum">
              <a:rPr lang="en-GB" smtClean="0"/>
              <a:pPr/>
              <a:t>16</a:t>
            </a:fld>
            <a:r>
              <a:rPr lang="en-GB"/>
              <a:t> </a:t>
            </a:r>
            <a:endParaRPr lang="en-GB" dirty="0"/>
          </a:p>
        </p:txBody>
      </p:sp>
    </p:spTree>
    <p:extLst>
      <p:ext uri="{BB962C8B-B14F-4D97-AF65-F5344CB8AC3E}">
        <p14:creationId xmlns:p14="http://schemas.microsoft.com/office/powerpoint/2010/main" val="29478974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9EBE2EB-BD10-354C-AF5B-CC6D8EC8E84B}"/>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52FB82FA-B3D1-FC4B-A1B5-145FA92E147C}"/>
              </a:ext>
            </a:extLst>
          </p:cNvPr>
          <p:cNvSpPr>
            <a:spLocks noGrp="1"/>
          </p:cNvSpPr>
          <p:nvPr>
            <p:ph type="ctrTitle"/>
          </p:nvPr>
        </p:nvSpPr>
        <p:spPr/>
        <p:txBody>
          <a:bodyPr/>
          <a:lstStyle/>
          <a:p>
            <a:r>
              <a:rPr lang="en-US" dirty="0"/>
              <a:t>Quotes academic 2</a:t>
            </a:r>
          </a:p>
        </p:txBody>
      </p:sp>
      <p:sp>
        <p:nvSpPr>
          <p:cNvPr id="4" name="Text Placeholder 3">
            <a:extLst>
              <a:ext uri="{FF2B5EF4-FFF2-40B4-BE49-F238E27FC236}">
                <a16:creationId xmlns:a16="http://schemas.microsoft.com/office/drawing/2014/main" id="{1E51F48E-827B-1947-803E-67B2FB2DEAE0}"/>
              </a:ext>
            </a:extLst>
          </p:cNvPr>
          <p:cNvSpPr>
            <a:spLocks noGrp="1"/>
          </p:cNvSpPr>
          <p:nvPr>
            <p:ph type="body" sz="quarter" idx="15"/>
          </p:nvPr>
        </p:nvSpPr>
        <p:spPr>
          <a:xfrm>
            <a:off x="479426" y="1592263"/>
            <a:ext cx="9032322" cy="4357688"/>
          </a:xfrm>
        </p:spPr>
        <p:txBody>
          <a:bodyPr/>
          <a:lstStyle/>
          <a:p>
            <a:r>
              <a:rPr lang="en-GB" i="1" dirty="0"/>
              <a:t>‘so it is a kind of </a:t>
            </a:r>
            <a:r>
              <a:rPr lang="en-GB" b="1" i="1" dirty="0"/>
              <a:t>ground breaking </a:t>
            </a:r>
            <a:r>
              <a:rPr lang="en-GB" i="1" dirty="0"/>
              <a:t>model in that sense… it really was a first’. </a:t>
            </a:r>
            <a:r>
              <a:rPr lang="en-GB" dirty="0"/>
              <a:t>(Publisher)</a:t>
            </a:r>
          </a:p>
          <a:p>
            <a:r>
              <a:rPr lang="en-GB" i="1" dirty="0"/>
              <a:t>‘it is not like a book that sits on a shelf it needs to be enhanced, upgraded the whole time because it is </a:t>
            </a:r>
            <a:r>
              <a:rPr lang="en-GB" b="1" i="1" dirty="0"/>
              <a:t>a living beast </a:t>
            </a:r>
            <a:r>
              <a:rPr lang="en-GB" i="1" dirty="0"/>
              <a:t>and there is not enough appreciation still of that in publishing’ </a:t>
            </a:r>
            <a:r>
              <a:rPr lang="en-GB" dirty="0"/>
              <a:t>(Publisher)</a:t>
            </a:r>
          </a:p>
          <a:p>
            <a:r>
              <a:rPr lang="en-GB" dirty="0"/>
              <a:t>‘</a:t>
            </a:r>
            <a:r>
              <a:rPr lang="en-GB" i="1" dirty="0"/>
              <a:t>certain sorts of needs evolve in a project and then there are </a:t>
            </a:r>
            <a:r>
              <a:rPr lang="en-GB" b="1" i="1" dirty="0"/>
              <a:t>roles you don’t stipulate for </a:t>
            </a:r>
            <a:r>
              <a:rPr lang="en-GB" i="1" dirty="0"/>
              <a:t>that you need to have and [which] become quite valuable and finding someone who is actually able to do them becomes a critical part of it.’ </a:t>
            </a:r>
            <a:r>
              <a:rPr lang="en-GB" dirty="0"/>
              <a:t>Software developer</a:t>
            </a:r>
          </a:p>
          <a:p>
            <a:endParaRPr lang="en-GB" dirty="0"/>
          </a:p>
          <a:p>
            <a:endParaRPr lang="en-GB" dirty="0"/>
          </a:p>
          <a:p>
            <a:endParaRPr lang="en-US" dirty="0"/>
          </a:p>
        </p:txBody>
      </p:sp>
      <p:sp>
        <p:nvSpPr>
          <p:cNvPr id="5" name="Footer Placeholder 4">
            <a:extLst>
              <a:ext uri="{FF2B5EF4-FFF2-40B4-BE49-F238E27FC236}">
                <a16:creationId xmlns:a16="http://schemas.microsoft.com/office/drawing/2014/main" id="{41AE7AC1-67C6-9041-B5FE-189E6777CE58}"/>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E6D55C1C-C80C-C149-B219-572349FE41AE}"/>
              </a:ext>
            </a:extLst>
          </p:cNvPr>
          <p:cNvSpPr>
            <a:spLocks noGrp="1"/>
          </p:cNvSpPr>
          <p:nvPr>
            <p:ph type="sldNum" sz="quarter" idx="4"/>
          </p:nvPr>
        </p:nvSpPr>
        <p:spPr/>
        <p:txBody>
          <a:bodyPr/>
          <a:lstStyle/>
          <a:p>
            <a:fld id="{2CC19541-5F6E-2C4C-BF21-196C1C8E2E31}" type="slidenum">
              <a:rPr lang="en-GB" smtClean="0"/>
              <a:pPr/>
              <a:t>17</a:t>
            </a:fld>
            <a:r>
              <a:rPr lang="en-GB"/>
              <a:t> </a:t>
            </a:r>
            <a:endParaRPr lang="en-GB" dirty="0"/>
          </a:p>
        </p:txBody>
      </p:sp>
    </p:spTree>
    <p:extLst>
      <p:ext uri="{BB962C8B-B14F-4D97-AF65-F5344CB8AC3E}">
        <p14:creationId xmlns:p14="http://schemas.microsoft.com/office/powerpoint/2010/main" val="28443201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87B09D8-7831-DD42-8D48-933A4E6196A4}"/>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9DEF2FFF-F9FE-CE49-B24A-267A2A3FE285}"/>
              </a:ext>
            </a:extLst>
          </p:cNvPr>
          <p:cNvSpPr>
            <a:spLocks noGrp="1"/>
          </p:cNvSpPr>
          <p:nvPr>
            <p:ph type="ctrTitle"/>
          </p:nvPr>
        </p:nvSpPr>
        <p:spPr/>
        <p:txBody>
          <a:bodyPr/>
          <a:lstStyle/>
          <a:p>
            <a:r>
              <a:rPr lang="en-US" dirty="0"/>
              <a:t>Results – academic case</a:t>
            </a:r>
          </a:p>
        </p:txBody>
      </p:sp>
      <p:sp>
        <p:nvSpPr>
          <p:cNvPr id="4" name="Text Placeholder 3">
            <a:extLst>
              <a:ext uri="{FF2B5EF4-FFF2-40B4-BE49-F238E27FC236}">
                <a16:creationId xmlns:a16="http://schemas.microsoft.com/office/drawing/2014/main" id="{B7703BD6-54AF-0C47-9F60-08079C1699C4}"/>
              </a:ext>
            </a:extLst>
          </p:cNvPr>
          <p:cNvSpPr>
            <a:spLocks noGrp="1"/>
          </p:cNvSpPr>
          <p:nvPr>
            <p:ph type="body" sz="quarter" idx="15"/>
          </p:nvPr>
        </p:nvSpPr>
        <p:spPr>
          <a:xfrm>
            <a:off x="479426" y="1592263"/>
            <a:ext cx="10818494" cy="4357688"/>
          </a:xfrm>
        </p:spPr>
        <p:txBody>
          <a:bodyPr/>
          <a:lstStyle/>
          <a:p>
            <a:r>
              <a:rPr lang="en-US" dirty="0"/>
              <a:t>Network and knowledge broker to bring the diversity to the table was key</a:t>
            </a:r>
          </a:p>
          <a:p>
            <a:r>
              <a:rPr lang="en-GB" dirty="0"/>
              <a:t>New ideas emerged – </a:t>
            </a:r>
            <a:r>
              <a:rPr lang="en-GB" dirty="0" err="1"/>
              <a:t>eg</a:t>
            </a:r>
            <a:r>
              <a:rPr lang="en-GB" dirty="0"/>
              <a:t> navigation for different audiences from the UX designer </a:t>
            </a:r>
            <a:endParaRPr lang="en-US" dirty="0"/>
          </a:p>
          <a:p>
            <a:r>
              <a:rPr lang="en-US" dirty="0"/>
              <a:t>Convergence - New development processes crafted by the participants together as they learn</a:t>
            </a:r>
          </a:p>
          <a:p>
            <a:r>
              <a:rPr lang="en-US" dirty="0"/>
              <a:t>Re-thinking what it is: </a:t>
            </a:r>
            <a:r>
              <a:rPr lang="en-GB" dirty="0"/>
              <a:t>the project is a living thing – not finite</a:t>
            </a:r>
          </a:p>
          <a:p>
            <a:r>
              <a:rPr lang="en-GB" dirty="0"/>
              <a:t>Balance for this to be practicable was also recognised</a:t>
            </a:r>
            <a:endParaRPr lang="en-US" dirty="0"/>
          </a:p>
        </p:txBody>
      </p:sp>
      <p:sp>
        <p:nvSpPr>
          <p:cNvPr id="5" name="Footer Placeholder 4">
            <a:extLst>
              <a:ext uri="{FF2B5EF4-FFF2-40B4-BE49-F238E27FC236}">
                <a16:creationId xmlns:a16="http://schemas.microsoft.com/office/drawing/2014/main" id="{E8A7FBCB-441A-A64F-9B98-DA2961F5B584}"/>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FE5FF9F4-FF44-7E46-9CA1-12A632E252E9}"/>
              </a:ext>
            </a:extLst>
          </p:cNvPr>
          <p:cNvSpPr>
            <a:spLocks noGrp="1"/>
          </p:cNvSpPr>
          <p:nvPr>
            <p:ph type="sldNum" sz="quarter" idx="4"/>
          </p:nvPr>
        </p:nvSpPr>
        <p:spPr/>
        <p:txBody>
          <a:bodyPr/>
          <a:lstStyle/>
          <a:p>
            <a:fld id="{2CC19541-5F6E-2C4C-BF21-196C1C8E2E31}" type="slidenum">
              <a:rPr lang="en-GB" smtClean="0"/>
              <a:pPr/>
              <a:t>18</a:t>
            </a:fld>
            <a:r>
              <a:rPr lang="en-GB"/>
              <a:t> </a:t>
            </a:r>
            <a:endParaRPr lang="en-GB" dirty="0"/>
          </a:p>
        </p:txBody>
      </p:sp>
    </p:spTree>
    <p:extLst>
      <p:ext uri="{BB962C8B-B14F-4D97-AF65-F5344CB8AC3E}">
        <p14:creationId xmlns:p14="http://schemas.microsoft.com/office/powerpoint/2010/main" val="26921288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5D9F43C-4866-4A4F-8683-F48312019A81}"/>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AC78D281-4E25-D448-8925-CA4E0D3852E8}"/>
              </a:ext>
            </a:extLst>
          </p:cNvPr>
          <p:cNvSpPr>
            <a:spLocks noGrp="1"/>
          </p:cNvSpPr>
          <p:nvPr>
            <p:ph type="ctrTitle"/>
          </p:nvPr>
        </p:nvSpPr>
        <p:spPr/>
        <p:txBody>
          <a:bodyPr/>
          <a:lstStyle/>
          <a:p>
            <a:r>
              <a:rPr lang="en-US" dirty="0"/>
              <a:t>CASE STUDY 3 – Consumer sector</a:t>
            </a:r>
          </a:p>
        </p:txBody>
      </p:sp>
      <p:sp>
        <p:nvSpPr>
          <p:cNvPr id="4" name="Text Placeholder 3">
            <a:extLst>
              <a:ext uri="{FF2B5EF4-FFF2-40B4-BE49-F238E27FC236}">
                <a16:creationId xmlns:a16="http://schemas.microsoft.com/office/drawing/2014/main" id="{0615AC68-5E9F-104B-BC90-EE29F90E9F36}"/>
              </a:ext>
            </a:extLst>
          </p:cNvPr>
          <p:cNvSpPr>
            <a:spLocks noGrp="1"/>
          </p:cNvSpPr>
          <p:nvPr>
            <p:ph type="body" sz="quarter" idx="15"/>
          </p:nvPr>
        </p:nvSpPr>
        <p:spPr/>
        <p:txBody>
          <a:bodyPr/>
          <a:lstStyle/>
          <a:p>
            <a:r>
              <a:rPr lang="en-US" dirty="0"/>
              <a:t>Diversity in formation - across creative sector – not used to working in that way</a:t>
            </a:r>
          </a:p>
          <a:p>
            <a:r>
              <a:rPr lang="en-US" dirty="0"/>
              <a:t>Crossing boundaries:</a:t>
            </a:r>
          </a:p>
          <a:p>
            <a:pPr lvl="1"/>
            <a:r>
              <a:rPr lang="en-US" dirty="0"/>
              <a:t>Story boarding - authoring</a:t>
            </a:r>
          </a:p>
          <a:p>
            <a:pPr lvl="1"/>
            <a:r>
              <a:rPr lang="en-US" dirty="0"/>
              <a:t>Visual solutions  - illustrator</a:t>
            </a:r>
          </a:p>
          <a:p>
            <a:pPr lvl="1"/>
            <a:r>
              <a:rPr lang="en-US" dirty="0"/>
              <a:t>Navigation – illustrator to software developer</a:t>
            </a:r>
          </a:p>
          <a:p>
            <a:pPr lvl="1"/>
            <a:r>
              <a:rPr lang="en-US" dirty="0"/>
              <a:t>Reading experience  - publisher</a:t>
            </a:r>
          </a:p>
          <a:p>
            <a:pPr lvl="1"/>
            <a:r>
              <a:rPr lang="en-US" dirty="0"/>
              <a:t>Business modelling – new approach investor</a:t>
            </a:r>
          </a:p>
          <a:p>
            <a:endParaRPr lang="en-US" dirty="0"/>
          </a:p>
          <a:p>
            <a:endParaRPr lang="en-US" dirty="0"/>
          </a:p>
        </p:txBody>
      </p:sp>
      <p:sp>
        <p:nvSpPr>
          <p:cNvPr id="5" name="Footer Placeholder 4">
            <a:extLst>
              <a:ext uri="{FF2B5EF4-FFF2-40B4-BE49-F238E27FC236}">
                <a16:creationId xmlns:a16="http://schemas.microsoft.com/office/drawing/2014/main" id="{7F48BB84-6CA5-BA4A-B8DF-9FF82AAF49FF}"/>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45FA943E-9122-E749-A18A-4B4FA1284AEE}"/>
              </a:ext>
            </a:extLst>
          </p:cNvPr>
          <p:cNvSpPr>
            <a:spLocks noGrp="1"/>
          </p:cNvSpPr>
          <p:nvPr>
            <p:ph type="sldNum" sz="quarter" idx="4"/>
          </p:nvPr>
        </p:nvSpPr>
        <p:spPr/>
        <p:txBody>
          <a:bodyPr/>
          <a:lstStyle/>
          <a:p>
            <a:fld id="{2CC19541-5F6E-2C4C-BF21-196C1C8E2E31}" type="slidenum">
              <a:rPr lang="en-GB" smtClean="0"/>
              <a:pPr/>
              <a:t>19</a:t>
            </a:fld>
            <a:r>
              <a:rPr lang="en-GB"/>
              <a:t> </a:t>
            </a:r>
            <a:endParaRPr lang="en-GB" dirty="0"/>
          </a:p>
        </p:txBody>
      </p:sp>
    </p:spTree>
    <p:extLst>
      <p:ext uri="{BB962C8B-B14F-4D97-AF65-F5344CB8AC3E}">
        <p14:creationId xmlns:p14="http://schemas.microsoft.com/office/powerpoint/2010/main" val="2508793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3B7CACA-4803-1D43-81D0-C359881DDB75}"/>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C0E190DC-38FF-704C-9FE9-259792D06450}"/>
              </a:ext>
            </a:extLst>
          </p:cNvPr>
          <p:cNvSpPr>
            <a:spLocks noGrp="1"/>
          </p:cNvSpPr>
          <p:nvPr>
            <p:ph type="ctrTitle"/>
          </p:nvPr>
        </p:nvSpPr>
        <p:spPr/>
        <p:txBody>
          <a:bodyPr/>
          <a:lstStyle/>
          <a:p>
            <a:r>
              <a:rPr lang="en-US" dirty="0"/>
              <a:t>Locating innovation in publishing?</a:t>
            </a:r>
          </a:p>
        </p:txBody>
      </p:sp>
      <p:sp>
        <p:nvSpPr>
          <p:cNvPr id="4" name="Text Placeholder 3">
            <a:extLst>
              <a:ext uri="{FF2B5EF4-FFF2-40B4-BE49-F238E27FC236}">
                <a16:creationId xmlns:a16="http://schemas.microsoft.com/office/drawing/2014/main" id="{F5F9C2BE-AC03-2F4D-A397-869FE0A8155B}"/>
              </a:ext>
            </a:extLst>
          </p:cNvPr>
          <p:cNvSpPr>
            <a:spLocks noGrp="1"/>
          </p:cNvSpPr>
          <p:nvPr>
            <p:ph type="body" sz="quarter" idx="15"/>
          </p:nvPr>
        </p:nvSpPr>
        <p:spPr/>
        <p:txBody>
          <a:bodyPr/>
          <a:lstStyle/>
          <a:p>
            <a:r>
              <a:rPr lang="en-US" dirty="0"/>
              <a:t>Digital formats</a:t>
            </a:r>
          </a:p>
          <a:p>
            <a:r>
              <a:rPr lang="en-US" dirty="0"/>
              <a:t>Product design (from UX to workflows)</a:t>
            </a:r>
          </a:p>
          <a:p>
            <a:r>
              <a:rPr lang="en-US" dirty="0"/>
              <a:t>Analytics </a:t>
            </a:r>
          </a:p>
          <a:p>
            <a:r>
              <a:rPr lang="en-US" dirty="0"/>
              <a:t>Ecosystems</a:t>
            </a:r>
          </a:p>
          <a:p>
            <a:r>
              <a:rPr lang="en-US" dirty="0"/>
              <a:t>Discoverability</a:t>
            </a:r>
          </a:p>
          <a:p>
            <a:r>
              <a:rPr lang="en-US" dirty="0"/>
              <a:t>New readerships and reader </a:t>
            </a:r>
            <a:r>
              <a:rPr lang="en-US" dirty="0" err="1"/>
              <a:t>behaviours</a:t>
            </a:r>
            <a:endParaRPr lang="en-US" dirty="0"/>
          </a:p>
          <a:p>
            <a:pPr marL="0" indent="0">
              <a:buNone/>
            </a:pPr>
            <a:r>
              <a:rPr lang="en-US" dirty="0"/>
              <a:t>- It is difficult to do this on your own – with existing structures and relationships</a:t>
            </a:r>
          </a:p>
          <a:p>
            <a:endParaRPr lang="en-US" dirty="0"/>
          </a:p>
        </p:txBody>
      </p:sp>
      <p:sp>
        <p:nvSpPr>
          <p:cNvPr id="5" name="Footer Placeholder 4">
            <a:extLst>
              <a:ext uri="{FF2B5EF4-FFF2-40B4-BE49-F238E27FC236}">
                <a16:creationId xmlns:a16="http://schemas.microsoft.com/office/drawing/2014/main" id="{1E4F872C-0846-544F-AAB4-7A6E806C1AE3}"/>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2BA935AE-6427-B64A-9EAB-DECB7F58223C}"/>
              </a:ext>
            </a:extLst>
          </p:cNvPr>
          <p:cNvSpPr>
            <a:spLocks noGrp="1"/>
          </p:cNvSpPr>
          <p:nvPr>
            <p:ph type="sldNum" sz="quarter" idx="4"/>
          </p:nvPr>
        </p:nvSpPr>
        <p:spPr/>
        <p:txBody>
          <a:bodyPr/>
          <a:lstStyle/>
          <a:p>
            <a:fld id="{2CC19541-5F6E-2C4C-BF21-196C1C8E2E31}" type="slidenum">
              <a:rPr lang="en-GB" smtClean="0"/>
              <a:pPr/>
              <a:t>2</a:t>
            </a:fld>
            <a:r>
              <a:rPr lang="en-GB"/>
              <a:t> </a:t>
            </a:r>
            <a:endParaRPr lang="en-GB" dirty="0"/>
          </a:p>
        </p:txBody>
      </p:sp>
    </p:spTree>
    <p:extLst>
      <p:ext uri="{BB962C8B-B14F-4D97-AF65-F5344CB8AC3E}">
        <p14:creationId xmlns:p14="http://schemas.microsoft.com/office/powerpoint/2010/main" val="40896103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6764A26-0C41-1E4D-8A6D-9EDC07D00C62}"/>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E6C083B2-0FD5-574F-B5B5-A35B3C0E3550}"/>
              </a:ext>
            </a:extLst>
          </p:cNvPr>
          <p:cNvSpPr>
            <a:spLocks noGrp="1"/>
          </p:cNvSpPr>
          <p:nvPr>
            <p:ph type="ctrTitle"/>
          </p:nvPr>
        </p:nvSpPr>
        <p:spPr/>
        <p:txBody>
          <a:bodyPr/>
          <a:lstStyle/>
          <a:p>
            <a:r>
              <a:rPr lang="en-US" dirty="0"/>
              <a:t>Quotes - consumer</a:t>
            </a:r>
          </a:p>
        </p:txBody>
      </p:sp>
      <p:sp>
        <p:nvSpPr>
          <p:cNvPr id="4" name="Text Placeholder 3">
            <a:extLst>
              <a:ext uri="{FF2B5EF4-FFF2-40B4-BE49-F238E27FC236}">
                <a16:creationId xmlns:a16="http://schemas.microsoft.com/office/drawing/2014/main" id="{014C4E4B-1B72-5D4B-8D98-9C0DF04197A7}"/>
              </a:ext>
            </a:extLst>
          </p:cNvPr>
          <p:cNvSpPr>
            <a:spLocks noGrp="1"/>
          </p:cNvSpPr>
          <p:nvPr>
            <p:ph type="body" sz="quarter" idx="15"/>
          </p:nvPr>
        </p:nvSpPr>
        <p:spPr/>
        <p:txBody>
          <a:bodyPr/>
          <a:lstStyle/>
          <a:p>
            <a:r>
              <a:rPr lang="en-GB" i="1" dirty="0"/>
              <a:t>‘it is a </a:t>
            </a:r>
            <a:r>
              <a:rPr lang="en-GB" b="1" i="1" dirty="0"/>
              <a:t>very unique set </a:t>
            </a:r>
            <a:r>
              <a:rPr lang="en-GB" i="1" dirty="0"/>
              <a:t>of ingredients to [try and] replicate’ </a:t>
            </a:r>
            <a:r>
              <a:rPr lang="en-GB" dirty="0"/>
              <a:t>(Publisher)</a:t>
            </a:r>
          </a:p>
          <a:p>
            <a:r>
              <a:rPr lang="en-GB" i="1" dirty="0"/>
              <a:t>‘work with someone you think is good, </a:t>
            </a:r>
            <a:r>
              <a:rPr lang="en-GB" b="1" i="1" dirty="0"/>
              <a:t>work with people who you think are talented</a:t>
            </a:r>
            <a:r>
              <a:rPr lang="en-GB" i="1" dirty="0"/>
              <a:t>, work with people who care’ </a:t>
            </a:r>
            <a:r>
              <a:rPr lang="en-GB" dirty="0"/>
              <a:t>(Illustrator)</a:t>
            </a:r>
          </a:p>
          <a:p>
            <a:r>
              <a:rPr lang="en-GB" i="1" dirty="0"/>
              <a:t>‘so every aspect...was conceptualised in a really </a:t>
            </a:r>
            <a:r>
              <a:rPr lang="en-GB" b="1" i="1" dirty="0"/>
              <a:t>integrated</a:t>
            </a:r>
            <a:r>
              <a:rPr lang="en-GB" i="1" dirty="0"/>
              <a:t> way’  (S</a:t>
            </a:r>
            <a:r>
              <a:rPr lang="en-GB" dirty="0"/>
              <a:t>oftware Developer)</a:t>
            </a:r>
          </a:p>
          <a:p>
            <a:r>
              <a:rPr lang="en-GB" i="1" dirty="0"/>
              <a:t>‘every single aspect of the product is incredibly creative…</a:t>
            </a:r>
            <a:r>
              <a:rPr lang="en-GB" b="1" i="1" dirty="0"/>
              <a:t>this is saturated with creativity</a:t>
            </a:r>
            <a:r>
              <a:rPr lang="en-GB" i="1" dirty="0"/>
              <a:t>’ (</a:t>
            </a:r>
            <a:r>
              <a:rPr lang="en-GB" dirty="0"/>
              <a:t>Publisher)</a:t>
            </a:r>
          </a:p>
          <a:p>
            <a:endParaRPr lang="en-US" dirty="0"/>
          </a:p>
        </p:txBody>
      </p:sp>
      <p:sp>
        <p:nvSpPr>
          <p:cNvPr id="5" name="Footer Placeholder 4">
            <a:extLst>
              <a:ext uri="{FF2B5EF4-FFF2-40B4-BE49-F238E27FC236}">
                <a16:creationId xmlns:a16="http://schemas.microsoft.com/office/drawing/2014/main" id="{21663608-1BD4-4E42-9A24-2FEB01086AFC}"/>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4418DDC2-07CB-FF47-BD74-9661EFB51F5E}"/>
              </a:ext>
            </a:extLst>
          </p:cNvPr>
          <p:cNvSpPr>
            <a:spLocks noGrp="1"/>
          </p:cNvSpPr>
          <p:nvPr>
            <p:ph type="sldNum" sz="quarter" idx="4"/>
          </p:nvPr>
        </p:nvSpPr>
        <p:spPr/>
        <p:txBody>
          <a:bodyPr/>
          <a:lstStyle/>
          <a:p>
            <a:fld id="{2CC19541-5F6E-2C4C-BF21-196C1C8E2E31}" type="slidenum">
              <a:rPr lang="en-GB" smtClean="0"/>
              <a:pPr/>
              <a:t>20</a:t>
            </a:fld>
            <a:r>
              <a:rPr lang="en-GB"/>
              <a:t> </a:t>
            </a:r>
            <a:endParaRPr lang="en-GB" dirty="0"/>
          </a:p>
        </p:txBody>
      </p:sp>
    </p:spTree>
    <p:extLst>
      <p:ext uri="{BB962C8B-B14F-4D97-AF65-F5344CB8AC3E}">
        <p14:creationId xmlns:p14="http://schemas.microsoft.com/office/powerpoint/2010/main" val="31509699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2DE2DF5-70DC-4144-A45F-C12380152553}"/>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383FECFA-D144-3942-A905-928723F8C596}"/>
              </a:ext>
            </a:extLst>
          </p:cNvPr>
          <p:cNvSpPr>
            <a:spLocks noGrp="1"/>
          </p:cNvSpPr>
          <p:nvPr>
            <p:ph type="ctrTitle"/>
          </p:nvPr>
        </p:nvSpPr>
        <p:spPr/>
        <p:txBody>
          <a:bodyPr/>
          <a:lstStyle/>
          <a:p>
            <a:r>
              <a:rPr lang="en-US" dirty="0"/>
              <a:t>Results</a:t>
            </a:r>
          </a:p>
        </p:txBody>
      </p:sp>
      <p:sp>
        <p:nvSpPr>
          <p:cNvPr id="4" name="Text Placeholder 3">
            <a:extLst>
              <a:ext uri="{FF2B5EF4-FFF2-40B4-BE49-F238E27FC236}">
                <a16:creationId xmlns:a16="http://schemas.microsoft.com/office/drawing/2014/main" id="{C65B6EDF-0AB7-C941-AB4B-849888724860}"/>
              </a:ext>
            </a:extLst>
          </p:cNvPr>
          <p:cNvSpPr>
            <a:spLocks noGrp="1"/>
          </p:cNvSpPr>
          <p:nvPr>
            <p:ph type="body" sz="quarter" idx="15"/>
          </p:nvPr>
        </p:nvSpPr>
        <p:spPr>
          <a:xfrm>
            <a:off x="479426" y="1592263"/>
            <a:ext cx="10412351" cy="4357688"/>
          </a:xfrm>
        </p:spPr>
        <p:txBody>
          <a:bodyPr/>
          <a:lstStyle/>
          <a:p>
            <a:r>
              <a:rPr lang="en-US" dirty="0"/>
              <a:t>Need diversity to invent the processes needed to achieve the project</a:t>
            </a:r>
          </a:p>
          <a:p>
            <a:r>
              <a:rPr lang="en-US" dirty="0"/>
              <a:t>Creativity everywhere within it – while integration means convergence</a:t>
            </a:r>
          </a:p>
          <a:p>
            <a:r>
              <a:rPr lang="en-US" dirty="0"/>
              <a:t>Uniqueness a feature – impossible to replicate – product and process</a:t>
            </a:r>
          </a:p>
          <a:p>
            <a:r>
              <a:rPr lang="en-US" dirty="0"/>
              <a:t>Weak ties in the network lead to interesting connections</a:t>
            </a:r>
          </a:p>
          <a:p>
            <a:r>
              <a:rPr lang="en-US" dirty="0"/>
              <a:t>Serendipity within network – unexpected collaborations</a:t>
            </a:r>
          </a:p>
          <a:p>
            <a:r>
              <a:rPr lang="en-US" dirty="0"/>
              <a:t>Networks have latent value – this had long term aspects </a:t>
            </a:r>
          </a:p>
          <a:p>
            <a:r>
              <a:rPr lang="en-US" dirty="0"/>
              <a:t>Built-in diversity</a:t>
            </a:r>
          </a:p>
          <a:p>
            <a:endParaRPr lang="en-US" dirty="0"/>
          </a:p>
        </p:txBody>
      </p:sp>
      <p:sp>
        <p:nvSpPr>
          <p:cNvPr id="5" name="Footer Placeholder 4">
            <a:extLst>
              <a:ext uri="{FF2B5EF4-FFF2-40B4-BE49-F238E27FC236}">
                <a16:creationId xmlns:a16="http://schemas.microsoft.com/office/drawing/2014/main" id="{2ED585FC-D082-6C48-B0E8-2C0ABE72DEA8}"/>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207F5B52-F682-2647-AD3B-C5EA09A930FC}"/>
              </a:ext>
            </a:extLst>
          </p:cNvPr>
          <p:cNvSpPr>
            <a:spLocks noGrp="1"/>
          </p:cNvSpPr>
          <p:nvPr>
            <p:ph type="sldNum" sz="quarter" idx="4"/>
          </p:nvPr>
        </p:nvSpPr>
        <p:spPr/>
        <p:txBody>
          <a:bodyPr/>
          <a:lstStyle/>
          <a:p>
            <a:fld id="{2CC19541-5F6E-2C4C-BF21-196C1C8E2E31}" type="slidenum">
              <a:rPr lang="en-GB" smtClean="0"/>
              <a:pPr/>
              <a:t>21</a:t>
            </a:fld>
            <a:r>
              <a:rPr lang="en-GB"/>
              <a:t> </a:t>
            </a:r>
            <a:endParaRPr lang="en-GB" dirty="0"/>
          </a:p>
        </p:txBody>
      </p:sp>
    </p:spTree>
    <p:extLst>
      <p:ext uri="{BB962C8B-B14F-4D97-AF65-F5344CB8AC3E}">
        <p14:creationId xmlns:p14="http://schemas.microsoft.com/office/powerpoint/2010/main" val="10662553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1EEBDD8-770F-B443-9B6C-EE71E59DE20C}"/>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EA6CF691-4EC6-5745-8EFC-A8E6361E3A35}"/>
              </a:ext>
            </a:extLst>
          </p:cNvPr>
          <p:cNvSpPr>
            <a:spLocks noGrp="1"/>
          </p:cNvSpPr>
          <p:nvPr>
            <p:ph type="ctrTitle"/>
          </p:nvPr>
        </p:nvSpPr>
        <p:spPr/>
        <p:txBody>
          <a:bodyPr/>
          <a:lstStyle/>
          <a:p>
            <a:r>
              <a:rPr lang="en-US" dirty="0"/>
              <a:t>Case study 4 - STM</a:t>
            </a:r>
          </a:p>
        </p:txBody>
      </p:sp>
      <p:sp>
        <p:nvSpPr>
          <p:cNvPr id="4" name="Text Placeholder 3">
            <a:extLst>
              <a:ext uri="{FF2B5EF4-FFF2-40B4-BE49-F238E27FC236}">
                <a16:creationId xmlns:a16="http://schemas.microsoft.com/office/drawing/2014/main" id="{2BB2B428-D0F8-FD41-94F1-74A247388594}"/>
              </a:ext>
            </a:extLst>
          </p:cNvPr>
          <p:cNvSpPr>
            <a:spLocks noGrp="1"/>
          </p:cNvSpPr>
          <p:nvPr>
            <p:ph type="body" sz="quarter" idx="15"/>
          </p:nvPr>
        </p:nvSpPr>
        <p:spPr/>
        <p:txBody>
          <a:bodyPr/>
          <a:lstStyle/>
          <a:p>
            <a:r>
              <a:rPr lang="en-US" dirty="0"/>
              <a:t>Creating environments that encourage divergent thinking through collaboration</a:t>
            </a:r>
            <a:r>
              <a:rPr lang="en-GB" dirty="0"/>
              <a:t> </a:t>
            </a:r>
          </a:p>
          <a:p>
            <a:r>
              <a:rPr lang="en-GB" dirty="0"/>
              <a:t>Recognising need to make connections and stimulate collaborations</a:t>
            </a:r>
          </a:p>
          <a:p>
            <a:r>
              <a:rPr lang="en-GB" dirty="0"/>
              <a:t>Changing mindsets away from siloed thinking – via change programme</a:t>
            </a:r>
          </a:p>
          <a:p>
            <a:pPr marL="0" indent="0">
              <a:buNone/>
            </a:pPr>
            <a:endParaRPr lang="en-GB" dirty="0"/>
          </a:p>
        </p:txBody>
      </p:sp>
      <p:sp>
        <p:nvSpPr>
          <p:cNvPr id="5" name="Footer Placeholder 4">
            <a:extLst>
              <a:ext uri="{FF2B5EF4-FFF2-40B4-BE49-F238E27FC236}">
                <a16:creationId xmlns:a16="http://schemas.microsoft.com/office/drawing/2014/main" id="{AA9E6C7E-7431-EF4C-9A7D-3DBCE7623425}"/>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E7E9AC60-A4B4-314B-A71E-99E1FF01AAC6}"/>
              </a:ext>
            </a:extLst>
          </p:cNvPr>
          <p:cNvSpPr>
            <a:spLocks noGrp="1"/>
          </p:cNvSpPr>
          <p:nvPr>
            <p:ph type="sldNum" sz="quarter" idx="4"/>
          </p:nvPr>
        </p:nvSpPr>
        <p:spPr/>
        <p:txBody>
          <a:bodyPr/>
          <a:lstStyle/>
          <a:p>
            <a:fld id="{2CC19541-5F6E-2C4C-BF21-196C1C8E2E31}" type="slidenum">
              <a:rPr lang="en-GB" smtClean="0"/>
              <a:pPr/>
              <a:t>22</a:t>
            </a:fld>
            <a:r>
              <a:rPr lang="en-GB"/>
              <a:t> </a:t>
            </a:r>
            <a:endParaRPr lang="en-GB" dirty="0"/>
          </a:p>
        </p:txBody>
      </p:sp>
    </p:spTree>
    <p:extLst>
      <p:ext uri="{BB962C8B-B14F-4D97-AF65-F5344CB8AC3E}">
        <p14:creationId xmlns:p14="http://schemas.microsoft.com/office/powerpoint/2010/main" val="5019500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9EB00E1E-6774-E840-AB2B-AD715AC1E440}"/>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9CD84616-6E01-7240-8142-21E455CA4C54}"/>
              </a:ext>
            </a:extLst>
          </p:cNvPr>
          <p:cNvSpPr>
            <a:spLocks noGrp="1"/>
          </p:cNvSpPr>
          <p:nvPr>
            <p:ph type="ctrTitle"/>
          </p:nvPr>
        </p:nvSpPr>
        <p:spPr/>
        <p:txBody>
          <a:bodyPr/>
          <a:lstStyle/>
          <a:p>
            <a:r>
              <a:rPr lang="en-US" dirty="0"/>
              <a:t>Processes for creating collaborations</a:t>
            </a:r>
          </a:p>
        </p:txBody>
      </p:sp>
      <p:sp>
        <p:nvSpPr>
          <p:cNvPr id="4" name="Text Placeholder 3">
            <a:extLst>
              <a:ext uri="{FF2B5EF4-FFF2-40B4-BE49-F238E27FC236}">
                <a16:creationId xmlns:a16="http://schemas.microsoft.com/office/drawing/2014/main" id="{989BBCA5-5070-884B-A65B-C45F4B573F93}"/>
              </a:ext>
            </a:extLst>
          </p:cNvPr>
          <p:cNvSpPr>
            <a:spLocks noGrp="1"/>
          </p:cNvSpPr>
          <p:nvPr>
            <p:ph type="body" sz="quarter" idx="15"/>
          </p:nvPr>
        </p:nvSpPr>
        <p:spPr/>
        <p:txBody>
          <a:bodyPr/>
          <a:lstStyle/>
          <a:p>
            <a:r>
              <a:rPr lang="en-US" dirty="0"/>
              <a:t>INTERNAL PROCESSES</a:t>
            </a:r>
          </a:p>
          <a:p>
            <a:r>
              <a:rPr lang="en-US" dirty="0"/>
              <a:t>Work spaces – variety, </a:t>
            </a:r>
          </a:p>
          <a:p>
            <a:r>
              <a:rPr lang="en-US" dirty="0"/>
              <a:t>Work </a:t>
            </a:r>
            <a:r>
              <a:rPr lang="en-US" dirty="0" err="1"/>
              <a:t>behaviours</a:t>
            </a:r>
            <a:r>
              <a:rPr lang="en-US" dirty="0"/>
              <a:t> - move around</a:t>
            </a:r>
          </a:p>
          <a:p>
            <a:r>
              <a:rPr lang="en-US" dirty="0"/>
              <a:t>Intranet for global connections</a:t>
            </a:r>
          </a:p>
          <a:p>
            <a:r>
              <a:rPr lang="en-US" dirty="0"/>
              <a:t>Knowledge sharing occasions to stimulate collaboration\</a:t>
            </a:r>
          </a:p>
          <a:p>
            <a:endParaRPr lang="en-US" dirty="0"/>
          </a:p>
          <a:p>
            <a:endParaRPr lang="en-US" dirty="0"/>
          </a:p>
          <a:p>
            <a:r>
              <a:rPr lang="en-US" dirty="0"/>
              <a:t>EXTERNAL PROCESSES</a:t>
            </a:r>
          </a:p>
          <a:p>
            <a:r>
              <a:rPr lang="en-US" dirty="0"/>
              <a:t>Reaching out to new sorts of businesses –software suppliers, film</a:t>
            </a:r>
          </a:p>
          <a:p>
            <a:r>
              <a:rPr lang="en-US" dirty="0"/>
              <a:t>Understanding value of building entrepreneurial networks</a:t>
            </a:r>
          </a:p>
          <a:p>
            <a:r>
              <a:rPr lang="en-US" dirty="0"/>
              <a:t>Having deeper conversations</a:t>
            </a:r>
          </a:p>
        </p:txBody>
      </p:sp>
      <p:sp>
        <p:nvSpPr>
          <p:cNvPr id="5" name="Footer Placeholder 4">
            <a:extLst>
              <a:ext uri="{FF2B5EF4-FFF2-40B4-BE49-F238E27FC236}">
                <a16:creationId xmlns:a16="http://schemas.microsoft.com/office/drawing/2014/main" id="{5125A20E-8568-2541-AACC-1B671ABD2B10}"/>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B8E802F7-E1BA-F548-A4D8-E8DCFD42DF96}"/>
              </a:ext>
            </a:extLst>
          </p:cNvPr>
          <p:cNvSpPr>
            <a:spLocks noGrp="1"/>
          </p:cNvSpPr>
          <p:nvPr>
            <p:ph type="sldNum" sz="quarter" idx="4"/>
          </p:nvPr>
        </p:nvSpPr>
        <p:spPr/>
        <p:txBody>
          <a:bodyPr/>
          <a:lstStyle/>
          <a:p>
            <a:fld id="{2CC19541-5F6E-2C4C-BF21-196C1C8E2E31}" type="slidenum">
              <a:rPr lang="en-GB" smtClean="0"/>
              <a:pPr/>
              <a:t>23</a:t>
            </a:fld>
            <a:r>
              <a:rPr lang="en-GB"/>
              <a:t> </a:t>
            </a:r>
            <a:endParaRPr lang="en-GB" dirty="0"/>
          </a:p>
        </p:txBody>
      </p:sp>
    </p:spTree>
    <p:extLst>
      <p:ext uri="{BB962C8B-B14F-4D97-AF65-F5344CB8AC3E}">
        <p14:creationId xmlns:p14="http://schemas.microsoft.com/office/powerpoint/2010/main" val="33369641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1AD74A1-E437-404A-8FF4-1C4390CDEBDB}"/>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459D97E8-D7DE-034D-A699-01874AC3EC68}"/>
              </a:ext>
            </a:extLst>
          </p:cNvPr>
          <p:cNvSpPr>
            <a:spLocks noGrp="1"/>
          </p:cNvSpPr>
          <p:nvPr>
            <p:ph type="ctrTitle"/>
          </p:nvPr>
        </p:nvSpPr>
        <p:spPr/>
        <p:txBody>
          <a:bodyPr/>
          <a:lstStyle/>
          <a:p>
            <a:r>
              <a:rPr lang="en-US" dirty="0"/>
              <a:t>Quotes - STM</a:t>
            </a:r>
          </a:p>
        </p:txBody>
      </p:sp>
      <p:sp>
        <p:nvSpPr>
          <p:cNvPr id="4" name="Text Placeholder 3">
            <a:extLst>
              <a:ext uri="{FF2B5EF4-FFF2-40B4-BE49-F238E27FC236}">
                <a16:creationId xmlns:a16="http://schemas.microsoft.com/office/drawing/2014/main" id="{4EE51532-FCB2-2C4D-9008-BFDF8AC2FFE0}"/>
              </a:ext>
            </a:extLst>
          </p:cNvPr>
          <p:cNvSpPr>
            <a:spLocks noGrp="1"/>
          </p:cNvSpPr>
          <p:nvPr>
            <p:ph type="body" sz="quarter" idx="15"/>
          </p:nvPr>
        </p:nvSpPr>
        <p:spPr>
          <a:xfrm>
            <a:off x="479426" y="1592263"/>
            <a:ext cx="9949364" cy="4357688"/>
          </a:xfrm>
        </p:spPr>
        <p:txBody>
          <a:bodyPr/>
          <a:lstStyle/>
          <a:p>
            <a:r>
              <a:rPr lang="en-GB" i="1" dirty="0"/>
              <a:t>‘whatever it is I have to do, I have </a:t>
            </a:r>
            <a:r>
              <a:rPr lang="en-GB" b="1" i="1" dirty="0"/>
              <a:t>the space </a:t>
            </a:r>
            <a:r>
              <a:rPr lang="en-GB" i="1" dirty="0"/>
              <a:t>and opportunity to do it’  </a:t>
            </a:r>
            <a:r>
              <a:rPr lang="en-GB" dirty="0"/>
              <a:t>(Departmental Head)</a:t>
            </a:r>
          </a:p>
          <a:p>
            <a:r>
              <a:rPr lang="en-GB" dirty="0"/>
              <a:t>‘</a:t>
            </a:r>
            <a:r>
              <a:rPr lang="en-GB" i="1" dirty="0"/>
              <a:t>the company is </a:t>
            </a:r>
            <a:r>
              <a:rPr lang="en-GB" b="1" i="1" dirty="0"/>
              <a:t>all about innovation </a:t>
            </a:r>
            <a:r>
              <a:rPr lang="en-GB" i="1" dirty="0"/>
              <a:t>and new ideas and it moves quite quickly and changes quite quickly’</a:t>
            </a:r>
            <a:r>
              <a:rPr lang="en-GB" dirty="0"/>
              <a:t> (Editorial Assistant)</a:t>
            </a:r>
          </a:p>
          <a:p>
            <a:r>
              <a:rPr lang="en-GB" i="1" dirty="0"/>
              <a:t>‘a space that is kind of open enough </a:t>
            </a:r>
            <a:r>
              <a:rPr lang="en-GB" b="1" i="1" dirty="0"/>
              <a:t>to be able to adapt</a:t>
            </a:r>
            <a:r>
              <a:rPr lang="en-GB" i="1" dirty="0"/>
              <a:t>’ </a:t>
            </a:r>
            <a:r>
              <a:rPr lang="en-GB" dirty="0"/>
              <a:t>(Marketing Manager)</a:t>
            </a:r>
          </a:p>
          <a:p>
            <a:r>
              <a:rPr lang="en-GB" i="1" dirty="0"/>
              <a:t>‘I am definitely </a:t>
            </a:r>
            <a:r>
              <a:rPr lang="en-GB" b="1" i="1" dirty="0"/>
              <a:t>reaching out </a:t>
            </a:r>
            <a:r>
              <a:rPr lang="en-GB" i="1" dirty="0"/>
              <a:t>in ways that I would have been able to do, or thought of doing, five years ago’  (</a:t>
            </a:r>
            <a:r>
              <a:rPr lang="en-GB" dirty="0"/>
              <a:t>Production Head)</a:t>
            </a:r>
            <a:endParaRPr lang="en-US" dirty="0"/>
          </a:p>
        </p:txBody>
      </p:sp>
      <p:sp>
        <p:nvSpPr>
          <p:cNvPr id="5" name="Footer Placeholder 4">
            <a:extLst>
              <a:ext uri="{FF2B5EF4-FFF2-40B4-BE49-F238E27FC236}">
                <a16:creationId xmlns:a16="http://schemas.microsoft.com/office/drawing/2014/main" id="{0FF7B14B-1DC2-E94D-9FB3-ACB1A84E2B38}"/>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6E9A7D30-5D31-7049-B3FB-0B1226A8EE66}"/>
              </a:ext>
            </a:extLst>
          </p:cNvPr>
          <p:cNvSpPr>
            <a:spLocks noGrp="1"/>
          </p:cNvSpPr>
          <p:nvPr>
            <p:ph type="sldNum" sz="quarter" idx="4"/>
          </p:nvPr>
        </p:nvSpPr>
        <p:spPr/>
        <p:txBody>
          <a:bodyPr/>
          <a:lstStyle/>
          <a:p>
            <a:fld id="{2CC19541-5F6E-2C4C-BF21-196C1C8E2E31}" type="slidenum">
              <a:rPr lang="en-GB" smtClean="0"/>
              <a:pPr/>
              <a:t>24</a:t>
            </a:fld>
            <a:r>
              <a:rPr lang="en-GB"/>
              <a:t> </a:t>
            </a:r>
            <a:endParaRPr lang="en-GB" dirty="0"/>
          </a:p>
        </p:txBody>
      </p:sp>
    </p:spTree>
    <p:extLst>
      <p:ext uri="{BB962C8B-B14F-4D97-AF65-F5344CB8AC3E}">
        <p14:creationId xmlns:p14="http://schemas.microsoft.com/office/powerpoint/2010/main" val="22067992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8ED8E2A-90D4-C64E-A2BF-6C433A118CC1}"/>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0A3A1B90-C518-0F49-8816-E61EA057E3DC}"/>
              </a:ext>
            </a:extLst>
          </p:cNvPr>
          <p:cNvSpPr>
            <a:spLocks noGrp="1"/>
          </p:cNvSpPr>
          <p:nvPr>
            <p:ph type="ctrTitle"/>
          </p:nvPr>
        </p:nvSpPr>
        <p:spPr/>
        <p:txBody>
          <a:bodyPr/>
          <a:lstStyle/>
          <a:p>
            <a:r>
              <a:rPr lang="en-US" dirty="0"/>
              <a:t>Quotes 2 – STM</a:t>
            </a:r>
          </a:p>
        </p:txBody>
      </p:sp>
      <p:sp>
        <p:nvSpPr>
          <p:cNvPr id="4" name="Text Placeholder 3">
            <a:extLst>
              <a:ext uri="{FF2B5EF4-FFF2-40B4-BE49-F238E27FC236}">
                <a16:creationId xmlns:a16="http://schemas.microsoft.com/office/drawing/2014/main" id="{66400596-6297-214B-94A1-B56CE475225F}"/>
              </a:ext>
            </a:extLst>
          </p:cNvPr>
          <p:cNvSpPr>
            <a:spLocks noGrp="1"/>
          </p:cNvSpPr>
          <p:nvPr>
            <p:ph type="body" sz="quarter" idx="15"/>
          </p:nvPr>
        </p:nvSpPr>
        <p:spPr/>
        <p:txBody>
          <a:bodyPr/>
          <a:lstStyle/>
          <a:p>
            <a:r>
              <a:rPr lang="en-GB" i="1" dirty="0"/>
              <a:t>‘the business is moving away from publishing content, in a standard way, to having to present that content differently, more technology focused, so </a:t>
            </a:r>
            <a:r>
              <a:rPr lang="en-GB" b="1" i="1" dirty="0"/>
              <a:t>the pool of expertise needed is widening</a:t>
            </a:r>
            <a:r>
              <a:rPr lang="en-GB" i="1" dirty="0"/>
              <a:t>’  </a:t>
            </a:r>
            <a:r>
              <a:rPr lang="en-GB" dirty="0"/>
              <a:t>(Departmental Head)</a:t>
            </a:r>
          </a:p>
          <a:p>
            <a:r>
              <a:rPr lang="en-GB" i="1" dirty="0"/>
              <a:t>‘to be bigger than the sum of our parts’  (S</a:t>
            </a:r>
            <a:r>
              <a:rPr lang="en-GB" dirty="0"/>
              <a:t>enior Manager)</a:t>
            </a:r>
          </a:p>
          <a:p>
            <a:r>
              <a:rPr lang="en-GB" dirty="0"/>
              <a:t>‘</a:t>
            </a:r>
            <a:r>
              <a:rPr lang="en-GB" i="1" dirty="0"/>
              <a:t>the company prides itself on </a:t>
            </a:r>
            <a:r>
              <a:rPr lang="en-GB" b="1" i="1" dirty="0"/>
              <a:t>being creative top to bottom </a:t>
            </a:r>
            <a:r>
              <a:rPr lang="en-GB" i="1" dirty="0"/>
              <a:t>actually’</a:t>
            </a:r>
            <a:r>
              <a:rPr lang="en-GB" dirty="0"/>
              <a:t> (Production Head)</a:t>
            </a:r>
          </a:p>
          <a:p>
            <a:r>
              <a:rPr lang="en-GB" i="1" dirty="0"/>
              <a:t>Trying to ‘think of </a:t>
            </a:r>
            <a:r>
              <a:rPr lang="en-GB" b="1" i="1" dirty="0"/>
              <a:t>different ways of doing things</a:t>
            </a:r>
            <a:r>
              <a:rPr lang="en-GB" dirty="0"/>
              <a:t>’ (Departmental Head)</a:t>
            </a:r>
            <a:endParaRPr lang="en-US" dirty="0"/>
          </a:p>
        </p:txBody>
      </p:sp>
      <p:sp>
        <p:nvSpPr>
          <p:cNvPr id="5" name="Footer Placeholder 4">
            <a:extLst>
              <a:ext uri="{FF2B5EF4-FFF2-40B4-BE49-F238E27FC236}">
                <a16:creationId xmlns:a16="http://schemas.microsoft.com/office/drawing/2014/main" id="{42CDBACB-366F-3044-A5C8-3385385B852F}"/>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BB5FC5A5-F860-924D-8B33-BDB87EDC8141}"/>
              </a:ext>
            </a:extLst>
          </p:cNvPr>
          <p:cNvSpPr>
            <a:spLocks noGrp="1"/>
          </p:cNvSpPr>
          <p:nvPr>
            <p:ph type="sldNum" sz="quarter" idx="4"/>
          </p:nvPr>
        </p:nvSpPr>
        <p:spPr/>
        <p:txBody>
          <a:bodyPr/>
          <a:lstStyle/>
          <a:p>
            <a:fld id="{2CC19541-5F6E-2C4C-BF21-196C1C8E2E31}" type="slidenum">
              <a:rPr lang="en-GB" smtClean="0"/>
              <a:pPr/>
              <a:t>25</a:t>
            </a:fld>
            <a:r>
              <a:rPr lang="en-GB"/>
              <a:t> </a:t>
            </a:r>
            <a:endParaRPr lang="en-GB" dirty="0"/>
          </a:p>
        </p:txBody>
      </p:sp>
    </p:spTree>
    <p:extLst>
      <p:ext uri="{BB962C8B-B14F-4D97-AF65-F5344CB8AC3E}">
        <p14:creationId xmlns:p14="http://schemas.microsoft.com/office/powerpoint/2010/main" val="23936771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2BD267C-31C3-9B4F-9582-49E2000108CA}"/>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9086BE32-7095-0347-9D85-E550B728B97D}"/>
              </a:ext>
            </a:extLst>
          </p:cNvPr>
          <p:cNvSpPr>
            <a:spLocks noGrp="1"/>
          </p:cNvSpPr>
          <p:nvPr>
            <p:ph type="ctrTitle"/>
          </p:nvPr>
        </p:nvSpPr>
        <p:spPr/>
        <p:txBody>
          <a:bodyPr/>
          <a:lstStyle/>
          <a:p>
            <a:r>
              <a:rPr lang="en-US" dirty="0"/>
              <a:t>Results - Collaborative mindsets</a:t>
            </a:r>
          </a:p>
        </p:txBody>
      </p:sp>
      <p:sp>
        <p:nvSpPr>
          <p:cNvPr id="4" name="Text Placeholder 3">
            <a:extLst>
              <a:ext uri="{FF2B5EF4-FFF2-40B4-BE49-F238E27FC236}">
                <a16:creationId xmlns:a16="http://schemas.microsoft.com/office/drawing/2014/main" id="{FEC18B9B-FC30-9E44-8D1A-2C261E00847F}"/>
              </a:ext>
            </a:extLst>
          </p:cNvPr>
          <p:cNvSpPr>
            <a:spLocks noGrp="1"/>
          </p:cNvSpPr>
          <p:nvPr>
            <p:ph type="body" sz="quarter" idx="15"/>
          </p:nvPr>
        </p:nvSpPr>
        <p:spPr>
          <a:xfrm>
            <a:off x="479426" y="1592263"/>
            <a:ext cx="9231733" cy="4357688"/>
          </a:xfrm>
        </p:spPr>
        <p:txBody>
          <a:bodyPr/>
          <a:lstStyle/>
          <a:p>
            <a:r>
              <a:rPr lang="en-US" dirty="0"/>
              <a:t>Workplace culture that is open to ideas and different ways to do things</a:t>
            </a:r>
          </a:p>
          <a:p>
            <a:r>
              <a:rPr lang="en-US" dirty="0"/>
              <a:t>Encourage people to think about opportunities, suggest ideas, meet unexpected people, develop looser networks</a:t>
            </a:r>
          </a:p>
          <a:p>
            <a:r>
              <a:rPr lang="en-US" dirty="0"/>
              <a:t>Potential for cross-fertilization, non-siloed working</a:t>
            </a:r>
          </a:p>
          <a:p>
            <a:r>
              <a:rPr lang="en-US" dirty="0"/>
              <a:t>Iterating existing products – a matter of innovation and balance</a:t>
            </a:r>
          </a:p>
          <a:p>
            <a:r>
              <a:rPr lang="en-US" dirty="0"/>
              <a:t>Sawyer and the collaborative organization</a:t>
            </a:r>
          </a:p>
          <a:p>
            <a:endParaRPr lang="en-US" dirty="0"/>
          </a:p>
        </p:txBody>
      </p:sp>
      <p:sp>
        <p:nvSpPr>
          <p:cNvPr id="5" name="Footer Placeholder 4">
            <a:extLst>
              <a:ext uri="{FF2B5EF4-FFF2-40B4-BE49-F238E27FC236}">
                <a16:creationId xmlns:a16="http://schemas.microsoft.com/office/drawing/2014/main" id="{C3DFD0E0-F036-D64B-A565-741F8D447F4D}"/>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E2219BEB-8A57-964B-9A53-B90762A21483}"/>
              </a:ext>
            </a:extLst>
          </p:cNvPr>
          <p:cNvSpPr>
            <a:spLocks noGrp="1"/>
          </p:cNvSpPr>
          <p:nvPr>
            <p:ph type="sldNum" sz="quarter" idx="4"/>
          </p:nvPr>
        </p:nvSpPr>
        <p:spPr/>
        <p:txBody>
          <a:bodyPr/>
          <a:lstStyle/>
          <a:p>
            <a:fld id="{2CC19541-5F6E-2C4C-BF21-196C1C8E2E31}" type="slidenum">
              <a:rPr lang="en-GB" smtClean="0"/>
              <a:pPr/>
              <a:t>26</a:t>
            </a:fld>
            <a:r>
              <a:rPr lang="en-GB"/>
              <a:t> </a:t>
            </a:r>
            <a:endParaRPr lang="en-GB" dirty="0"/>
          </a:p>
        </p:txBody>
      </p:sp>
    </p:spTree>
    <p:extLst>
      <p:ext uri="{BB962C8B-B14F-4D97-AF65-F5344CB8AC3E}">
        <p14:creationId xmlns:p14="http://schemas.microsoft.com/office/powerpoint/2010/main" val="15028804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5558B37-EC13-9E4A-8451-C1980D688CE8}"/>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E14433A2-8A91-8946-85AE-75D9D3427A60}"/>
              </a:ext>
            </a:extLst>
          </p:cNvPr>
          <p:cNvSpPr>
            <a:spLocks noGrp="1"/>
          </p:cNvSpPr>
          <p:nvPr>
            <p:ph type="ctrTitle"/>
          </p:nvPr>
        </p:nvSpPr>
        <p:spPr/>
        <p:txBody>
          <a:bodyPr/>
          <a:lstStyle/>
          <a:p>
            <a:r>
              <a:rPr lang="en-US" dirty="0"/>
              <a:t>Summary themes - creativity and innovation</a:t>
            </a:r>
          </a:p>
        </p:txBody>
      </p:sp>
      <p:sp>
        <p:nvSpPr>
          <p:cNvPr id="4" name="Text Placeholder 3">
            <a:extLst>
              <a:ext uri="{FF2B5EF4-FFF2-40B4-BE49-F238E27FC236}">
                <a16:creationId xmlns:a16="http://schemas.microsoft.com/office/drawing/2014/main" id="{90DEC399-5D7A-1C4D-8106-F8574E875F44}"/>
              </a:ext>
            </a:extLst>
          </p:cNvPr>
          <p:cNvSpPr>
            <a:spLocks noGrp="1"/>
          </p:cNvSpPr>
          <p:nvPr>
            <p:ph type="body" sz="quarter" idx="15"/>
          </p:nvPr>
        </p:nvSpPr>
        <p:spPr>
          <a:xfrm>
            <a:off x="479426" y="1592263"/>
            <a:ext cx="11000270" cy="4357688"/>
          </a:xfrm>
        </p:spPr>
        <p:txBody>
          <a:bodyPr/>
          <a:lstStyle/>
          <a:p>
            <a:r>
              <a:rPr lang="en-US" dirty="0"/>
              <a:t>Innovation – as a response to digital change - requires creativity processes..</a:t>
            </a:r>
          </a:p>
          <a:p>
            <a:r>
              <a:rPr lang="en-US" dirty="0"/>
              <a:t>…Via the requirement to employ divergent and convergent thinking to make creative leaps…</a:t>
            </a:r>
          </a:p>
          <a:p>
            <a:r>
              <a:rPr lang="en-US" dirty="0"/>
              <a:t>….While understanding risk and sustainability of existing businesses (contextual, non-disruptive innovation).</a:t>
            </a:r>
          </a:p>
          <a:p>
            <a:r>
              <a:rPr lang="en-US" dirty="0" err="1"/>
              <a:t>Organisations</a:t>
            </a:r>
            <a:r>
              <a:rPr lang="en-US" dirty="0"/>
              <a:t> are becoming adaptive/responsive (project ecosystems)</a:t>
            </a:r>
          </a:p>
          <a:p>
            <a:r>
              <a:rPr lang="en-US" dirty="0"/>
              <a:t>So not disruptive per se but nuanced &amp; requires trust</a:t>
            </a:r>
          </a:p>
          <a:p>
            <a:endParaRPr lang="en-US" dirty="0"/>
          </a:p>
        </p:txBody>
      </p:sp>
      <p:sp>
        <p:nvSpPr>
          <p:cNvPr id="5" name="Footer Placeholder 4">
            <a:extLst>
              <a:ext uri="{FF2B5EF4-FFF2-40B4-BE49-F238E27FC236}">
                <a16:creationId xmlns:a16="http://schemas.microsoft.com/office/drawing/2014/main" id="{665F5BFF-9761-E64C-AA26-6BED2DE25ED3}"/>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AFD78721-3ED8-8649-83F9-F4441E8DA3FF}"/>
              </a:ext>
            </a:extLst>
          </p:cNvPr>
          <p:cNvSpPr>
            <a:spLocks noGrp="1"/>
          </p:cNvSpPr>
          <p:nvPr>
            <p:ph type="sldNum" sz="quarter" idx="4"/>
          </p:nvPr>
        </p:nvSpPr>
        <p:spPr/>
        <p:txBody>
          <a:bodyPr/>
          <a:lstStyle/>
          <a:p>
            <a:fld id="{2CC19541-5F6E-2C4C-BF21-196C1C8E2E31}" type="slidenum">
              <a:rPr lang="en-GB" smtClean="0"/>
              <a:pPr/>
              <a:t>27</a:t>
            </a:fld>
            <a:r>
              <a:rPr lang="en-GB"/>
              <a:t> </a:t>
            </a:r>
            <a:endParaRPr lang="en-GB" dirty="0"/>
          </a:p>
        </p:txBody>
      </p:sp>
    </p:spTree>
    <p:extLst>
      <p:ext uri="{BB962C8B-B14F-4D97-AF65-F5344CB8AC3E}">
        <p14:creationId xmlns:p14="http://schemas.microsoft.com/office/powerpoint/2010/main" val="27548715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0B9580D-4D79-D044-8A7D-968AF88775B8}"/>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6DCABE5E-9CD2-C949-B0F0-392E53C0AC4E}"/>
              </a:ext>
            </a:extLst>
          </p:cNvPr>
          <p:cNvSpPr>
            <a:spLocks noGrp="1"/>
          </p:cNvSpPr>
          <p:nvPr>
            <p:ph type="ctrTitle"/>
          </p:nvPr>
        </p:nvSpPr>
        <p:spPr/>
        <p:txBody>
          <a:bodyPr/>
          <a:lstStyle/>
          <a:p>
            <a:r>
              <a:rPr lang="en-US" dirty="0"/>
              <a:t>Divergent &amp; convergent thinking</a:t>
            </a:r>
          </a:p>
        </p:txBody>
      </p:sp>
      <p:sp>
        <p:nvSpPr>
          <p:cNvPr id="4" name="Text Placeholder 3">
            <a:extLst>
              <a:ext uri="{FF2B5EF4-FFF2-40B4-BE49-F238E27FC236}">
                <a16:creationId xmlns:a16="http://schemas.microsoft.com/office/drawing/2014/main" id="{2048BC8A-57DC-DF43-971F-CB019388E574}"/>
              </a:ext>
            </a:extLst>
          </p:cNvPr>
          <p:cNvSpPr>
            <a:spLocks noGrp="1"/>
          </p:cNvSpPr>
          <p:nvPr>
            <p:ph type="body" sz="quarter" idx="15"/>
          </p:nvPr>
        </p:nvSpPr>
        <p:spPr>
          <a:xfrm>
            <a:off x="479426" y="1354238"/>
            <a:ext cx="10818494" cy="4791919"/>
          </a:xfrm>
        </p:spPr>
        <p:txBody>
          <a:bodyPr/>
          <a:lstStyle/>
          <a:p>
            <a:r>
              <a:rPr lang="en-US" dirty="0"/>
              <a:t>Creativity is embedded in the network – via unusual links</a:t>
            </a:r>
          </a:p>
          <a:p>
            <a:r>
              <a:rPr lang="en-US" dirty="0" err="1"/>
              <a:t>Organisations</a:t>
            </a:r>
            <a:r>
              <a:rPr lang="en-US" dirty="0"/>
              <a:t> see networks can be valuable longer term even if not immediately lead to innovation – built-in diverse thinking </a:t>
            </a:r>
          </a:p>
          <a:p>
            <a:r>
              <a:rPr lang="en-US" dirty="0"/>
              <a:t>Roles change, processes and business models need reinventing, recast concepts of book</a:t>
            </a:r>
          </a:p>
          <a:p>
            <a:r>
              <a:rPr lang="en-US" dirty="0"/>
              <a:t>Every partner is integral and partners learn from each other – the learning </a:t>
            </a:r>
            <a:r>
              <a:rPr lang="en-US" dirty="0" err="1"/>
              <a:t>organisation</a:t>
            </a:r>
            <a:endParaRPr lang="en-US" dirty="0"/>
          </a:p>
          <a:p>
            <a:r>
              <a:rPr lang="en-US" dirty="0"/>
              <a:t>Integrated thinking to reach outcomes</a:t>
            </a:r>
          </a:p>
          <a:p>
            <a:r>
              <a:rPr lang="en-US" dirty="0"/>
              <a:t>Almost impossible to split out the divergent and convergent thinking – achieving balance for the </a:t>
            </a:r>
            <a:r>
              <a:rPr lang="en-US" dirty="0" err="1"/>
              <a:t>organisation</a:t>
            </a:r>
            <a:endParaRPr lang="en-US" dirty="0"/>
          </a:p>
          <a:p>
            <a:pPr marL="0" indent="0">
              <a:buNone/>
            </a:pPr>
            <a:endParaRPr lang="en-US" dirty="0"/>
          </a:p>
          <a:p>
            <a:endParaRPr lang="en-US" dirty="0"/>
          </a:p>
        </p:txBody>
      </p:sp>
      <p:sp>
        <p:nvSpPr>
          <p:cNvPr id="5" name="Footer Placeholder 4">
            <a:extLst>
              <a:ext uri="{FF2B5EF4-FFF2-40B4-BE49-F238E27FC236}">
                <a16:creationId xmlns:a16="http://schemas.microsoft.com/office/drawing/2014/main" id="{197C201B-9B09-0749-9BF2-3F49C4A884F5}"/>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E9FA1215-4B5A-1447-B855-BBC3AEAE8D1A}"/>
              </a:ext>
            </a:extLst>
          </p:cNvPr>
          <p:cNvSpPr>
            <a:spLocks noGrp="1"/>
          </p:cNvSpPr>
          <p:nvPr>
            <p:ph type="sldNum" sz="quarter" idx="4"/>
          </p:nvPr>
        </p:nvSpPr>
        <p:spPr/>
        <p:txBody>
          <a:bodyPr/>
          <a:lstStyle/>
          <a:p>
            <a:fld id="{2CC19541-5F6E-2C4C-BF21-196C1C8E2E31}" type="slidenum">
              <a:rPr lang="en-GB" smtClean="0"/>
              <a:pPr/>
              <a:t>28</a:t>
            </a:fld>
            <a:r>
              <a:rPr lang="en-GB"/>
              <a:t> </a:t>
            </a:r>
            <a:endParaRPr lang="en-GB" dirty="0"/>
          </a:p>
        </p:txBody>
      </p:sp>
    </p:spTree>
    <p:extLst>
      <p:ext uri="{BB962C8B-B14F-4D97-AF65-F5344CB8AC3E}">
        <p14:creationId xmlns:p14="http://schemas.microsoft.com/office/powerpoint/2010/main" val="16656474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87F71D6-8A2F-4F45-BAD6-49C446A25D44}"/>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81E5B44E-74FB-CF46-88B8-38B623A9AD31}"/>
              </a:ext>
            </a:extLst>
          </p:cNvPr>
          <p:cNvSpPr>
            <a:spLocks noGrp="1"/>
          </p:cNvSpPr>
          <p:nvPr>
            <p:ph type="ctrTitle"/>
          </p:nvPr>
        </p:nvSpPr>
        <p:spPr/>
        <p:txBody>
          <a:bodyPr/>
          <a:lstStyle/>
          <a:p>
            <a:r>
              <a:rPr lang="en-US" dirty="0"/>
              <a:t>FINAL QUOTE</a:t>
            </a:r>
          </a:p>
        </p:txBody>
      </p:sp>
      <p:sp>
        <p:nvSpPr>
          <p:cNvPr id="4" name="Text Placeholder 3">
            <a:extLst>
              <a:ext uri="{FF2B5EF4-FFF2-40B4-BE49-F238E27FC236}">
                <a16:creationId xmlns:a16="http://schemas.microsoft.com/office/drawing/2014/main" id="{366CEBBB-323F-714B-AA5E-7F30851DA9C3}"/>
              </a:ext>
            </a:extLst>
          </p:cNvPr>
          <p:cNvSpPr>
            <a:spLocks noGrp="1"/>
          </p:cNvSpPr>
          <p:nvPr>
            <p:ph type="body" sz="quarter" idx="15"/>
          </p:nvPr>
        </p:nvSpPr>
        <p:spPr>
          <a:xfrm>
            <a:off x="479426" y="1592263"/>
            <a:ext cx="10088260" cy="4357688"/>
          </a:xfrm>
        </p:spPr>
        <p:txBody>
          <a:bodyPr/>
          <a:lstStyle/>
          <a:p>
            <a:pPr marL="0" indent="0">
              <a:buNone/>
            </a:pPr>
            <a:endParaRPr lang="en-GB" dirty="0"/>
          </a:p>
          <a:p>
            <a:r>
              <a:rPr lang="en-GB" dirty="0"/>
              <a:t>TRANSITIONAL PROJECTS = TRANSITIONAL ORGANISATIONS</a:t>
            </a:r>
            <a:endParaRPr lang="en-US" dirty="0"/>
          </a:p>
        </p:txBody>
      </p:sp>
      <p:sp>
        <p:nvSpPr>
          <p:cNvPr id="5" name="Footer Placeholder 4">
            <a:extLst>
              <a:ext uri="{FF2B5EF4-FFF2-40B4-BE49-F238E27FC236}">
                <a16:creationId xmlns:a16="http://schemas.microsoft.com/office/drawing/2014/main" id="{B5F3C554-956B-E44B-AF72-3385DB66F093}"/>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397078E1-47F7-5A4D-8B8B-5772555625CD}"/>
              </a:ext>
            </a:extLst>
          </p:cNvPr>
          <p:cNvSpPr>
            <a:spLocks noGrp="1"/>
          </p:cNvSpPr>
          <p:nvPr>
            <p:ph type="sldNum" sz="quarter" idx="4"/>
          </p:nvPr>
        </p:nvSpPr>
        <p:spPr/>
        <p:txBody>
          <a:bodyPr/>
          <a:lstStyle/>
          <a:p>
            <a:fld id="{2CC19541-5F6E-2C4C-BF21-196C1C8E2E31}" type="slidenum">
              <a:rPr lang="en-GB" smtClean="0"/>
              <a:pPr/>
              <a:t>29</a:t>
            </a:fld>
            <a:r>
              <a:rPr lang="en-GB"/>
              <a:t> </a:t>
            </a:r>
            <a:endParaRPr lang="en-GB" dirty="0"/>
          </a:p>
        </p:txBody>
      </p:sp>
      <p:sp>
        <p:nvSpPr>
          <p:cNvPr id="7" name="Rectangle 6">
            <a:extLst>
              <a:ext uri="{FF2B5EF4-FFF2-40B4-BE49-F238E27FC236}">
                <a16:creationId xmlns:a16="http://schemas.microsoft.com/office/drawing/2014/main" id="{611209C4-9C44-1B42-8C2C-552A12F3603F}"/>
              </a:ext>
            </a:extLst>
          </p:cNvPr>
          <p:cNvSpPr/>
          <p:nvPr/>
        </p:nvSpPr>
        <p:spPr>
          <a:xfrm>
            <a:off x="1006997" y="3039361"/>
            <a:ext cx="9560689" cy="1938992"/>
          </a:xfrm>
          <a:prstGeom prst="rect">
            <a:avLst/>
          </a:prstGeom>
          <a:solidFill>
            <a:schemeClr val="tx2">
              <a:lumMod val="20000"/>
              <a:lumOff val="80000"/>
            </a:schemeClr>
          </a:solidFill>
        </p:spPr>
        <p:txBody>
          <a:bodyPr wrap="square">
            <a:spAutoFit/>
          </a:bodyPr>
          <a:lstStyle/>
          <a:p>
            <a:r>
              <a:rPr lang="en-GB" sz="2400" i="1" dirty="0"/>
              <a:t>‘in order to stay ahead of the competition and to continue to serve our students, teachers, researchers, people that we work with, we are going to have to come up with more even more creative ideas and we need to think about what we are going to need in the future’  </a:t>
            </a:r>
          </a:p>
          <a:p>
            <a:r>
              <a:rPr lang="en-GB" sz="2400" dirty="0"/>
              <a:t>(STM Senior Manager)</a:t>
            </a:r>
          </a:p>
        </p:txBody>
      </p:sp>
    </p:spTree>
    <p:extLst>
      <p:ext uri="{BB962C8B-B14F-4D97-AF65-F5344CB8AC3E}">
        <p14:creationId xmlns:p14="http://schemas.microsoft.com/office/powerpoint/2010/main" val="3241668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DD6AA1F-7BB2-AF42-8DC1-C6CC4010AAA2}"/>
              </a:ext>
            </a:extLst>
          </p:cNvPr>
          <p:cNvSpPr>
            <a:spLocks noGrp="1"/>
          </p:cNvSpPr>
          <p:nvPr>
            <p:ph type="ctrTitle"/>
          </p:nvPr>
        </p:nvSpPr>
        <p:spPr/>
        <p:txBody>
          <a:bodyPr/>
          <a:lstStyle/>
          <a:p>
            <a:r>
              <a:rPr lang="en-US" dirty="0"/>
              <a:t>Innovation and Creativity</a:t>
            </a:r>
          </a:p>
        </p:txBody>
      </p:sp>
      <p:sp>
        <p:nvSpPr>
          <p:cNvPr id="4" name="Text Placeholder 3">
            <a:extLst>
              <a:ext uri="{FF2B5EF4-FFF2-40B4-BE49-F238E27FC236}">
                <a16:creationId xmlns:a16="http://schemas.microsoft.com/office/drawing/2014/main" id="{F40DD0E0-80E1-4A4D-8794-D0181971137F}"/>
              </a:ext>
            </a:extLst>
          </p:cNvPr>
          <p:cNvSpPr>
            <a:spLocks noGrp="1"/>
          </p:cNvSpPr>
          <p:nvPr>
            <p:ph type="body" sz="quarter" idx="15"/>
          </p:nvPr>
        </p:nvSpPr>
        <p:spPr>
          <a:xfrm>
            <a:off x="479426" y="1592263"/>
            <a:ext cx="9559096" cy="4357688"/>
          </a:xfrm>
        </p:spPr>
        <p:txBody>
          <a:bodyPr/>
          <a:lstStyle/>
          <a:p>
            <a:r>
              <a:rPr lang="en-US" dirty="0"/>
              <a:t>Disruptive Innovation (Schumpeter, Christensen)</a:t>
            </a:r>
          </a:p>
          <a:p>
            <a:r>
              <a:rPr lang="en-US" dirty="0"/>
              <a:t>For creativity environment/context matters, flexibility, risk-taking are key characteristics  (Amabile) </a:t>
            </a:r>
          </a:p>
          <a:p>
            <a:r>
              <a:rPr lang="en-US" dirty="0"/>
              <a:t>It a social process (</a:t>
            </a:r>
            <a:r>
              <a:rPr lang="en-GB" dirty="0"/>
              <a:t>Csikszentmihalyi, Sawyer)</a:t>
            </a:r>
          </a:p>
          <a:p>
            <a:r>
              <a:rPr lang="en-GB" dirty="0"/>
              <a:t>And specifically in creative sectors – (</a:t>
            </a:r>
            <a:r>
              <a:rPr lang="en-GB" dirty="0" err="1"/>
              <a:t>eg</a:t>
            </a:r>
            <a:r>
              <a:rPr lang="en-GB" dirty="0"/>
              <a:t>  Becker)</a:t>
            </a:r>
          </a:p>
          <a:p>
            <a:endParaRPr lang="en-US" dirty="0"/>
          </a:p>
          <a:p>
            <a:endParaRPr lang="en-US" dirty="0"/>
          </a:p>
        </p:txBody>
      </p:sp>
      <p:sp>
        <p:nvSpPr>
          <p:cNvPr id="5" name="Footer Placeholder 4">
            <a:extLst>
              <a:ext uri="{FF2B5EF4-FFF2-40B4-BE49-F238E27FC236}">
                <a16:creationId xmlns:a16="http://schemas.microsoft.com/office/drawing/2014/main" id="{636321B6-D8FF-504B-BE02-8C3FF863146E}"/>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7C1F4B77-5060-0148-A326-98CC2E14B7E1}"/>
              </a:ext>
            </a:extLst>
          </p:cNvPr>
          <p:cNvSpPr>
            <a:spLocks noGrp="1"/>
          </p:cNvSpPr>
          <p:nvPr>
            <p:ph type="sldNum" sz="quarter" idx="4"/>
          </p:nvPr>
        </p:nvSpPr>
        <p:spPr/>
        <p:txBody>
          <a:bodyPr/>
          <a:lstStyle/>
          <a:p>
            <a:fld id="{2CC19541-5F6E-2C4C-BF21-196C1C8E2E31}" type="slidenum">
              <a:rPr lang="en-GB" smtClean="0"/>
              <a:pPr/>
              <a:t>3</a:t>
            </a:fld>
            <a:r>
              <a:rPr lang="en-GB"/>
              <a:t> </a:t>
            </a:r>
            <a:endParaRPr lang="en-GB" dirty="0"/>
          </a:p>
        </p:txBody>
      </p:sp>
    </p:spTree>
    <p:extLst>
      <p:ext uri="{BB962C8B-B14F-4D97-AF65-F5344CB8AC3E}">
        <p14:creationId xmlns:p14="http://schemas.microsoft.com/office/powerpoint/2010/main" val="10456799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FFE1F3E-7B24-5847-A68C-8B72FA3920A2}"/>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3452DB36-FBF8-4044-BBF6-F9D8F9A970F5}"/>
              </a:ext>
            </a:extLst>
          </p:cNvPr>
          <p:cNvSpPr>
            <a:spLocks noGrp="1"/>
          </p:cNvSpPr>
          <p:nvPr>
            <p:ph type="ctrTitle"/>
          </p:nvPr>
        </p:nvSpPr>
        <p:spPr>
          <a:xfrm>
            <a:off x="480575" y="347241"/>
            <a:ext cx="11232000" cy="740779"/>
          </a:xfrm>
        </p:spPr>
        <p:txBody>
          <a:bodyPr/>
          <a:lstStyle/>
          <a:p>
            <a:r>
              <a:rPr lang="en-US" dirty="0"/>
              <a:t>References 1</a:t>
            </a:r>
          </a:p>
        </p:txBody>
      </p:sp>
      <p:sp>
        <p:nvSpPr>
          <p:cNvPr id="4" name="Text Placeholder 3">
            <a:extLst>
              <a:ext uri="{FF2B5EF4-FFF2-40B4-BE49-F238E27FC236}">
                <a16:creationId xmlns:a16="http://schemas.microsoft.com/office/drawing/2014/main" id="{A06C7214-F79A-FB4D-9CE4-443A09B0E9E0}"/>
              </a:ext>
            </a:extLst>
          </p:cNvPr>
          <p:cNvSpPr>
            <a:spLocks noGrp="1"/>
          </p:cNvSpPr>
          <p:nvPr>
            <p:ph type="body" sz="quarter" idx="15"/>
          </p:nvPr>
        </p:nvSpPr>
        <p:spPr>
          <a:xfrm>
            <a:off x="479426" y="1088020"/>
            <a:ext cx="11430923" cy="4861931"/>
          </a:xfrm>
        </p:spPr>
        <p:txBody>
          <a:bodyPr/>
          <a:lstStyle/>
          <a:p>
            <a:r>
              <a:rPr lang="en-GB" sz="1400" dirty="0"/>
              <a:t>Amabile, T.M., 1996. Creativity In Context: Update To The Social Psychology Of Creativity. Westview, Boulder.</a:t>
            </a:r>
          </a:p>
          <a:p>
            <a:r>
              <a:rPr lang="en-GB" sz="1400" dirty="0"/>
              <a:t>Art Worlds, 25th Anniversary Edition by Howard S. Becker - Paper [WWW Document], n.d. . University of California Press. URL </a:t>
            </a:r>
            <a:r>
              <a:rPr lang="en-GB" sz="1400" dirty="0">
                <a:hlinkClick r:id="rId2"/>
              </a:rPr>
              <a:t>https://www.ucpress.edu/books/art-worlds-25th-anniversary-edition/paper</a:t>
            </a:r>
            <a:r>
              <a:rPr lang="en-GB" sz="1400" dirty="0"/>
              <a:t> (accessed 6.6.25).</a:t>
            </a:r>
          </a:p>
          <a:p>
            <a:r>
              <a:rPr lang="en-GB" sz="1400" dirty="0" err="1"/>
              <a:t>Bilton</a:t>
            </a:r>
            <a:r>
              <a:rPr lang="en-GB" sz="1400" dirty="0"/>
              <a:t>, 2006. Management and Creativity: From Creative Industries to Creative Management, 1 edition. ed. John Wiley &amp; Sons, Malden, MA.</a:t>
            </a:r>
          </a:p>
          <a:p>
            <a:r>
              <a:rPr lang="en-GB" sz="1400" dirty="0"/>
              <a:t>Burt, R.S., 2004. Structural Holes and Good Ideas. American Journal of Sociology 110, 349–399. </a:t>
            </a:r>
            <a:r>
              <a:rPr lang="en-GB" sz="1400" dirty="0">
                <a:hlinkClick r:id="rId3"/>
              </a:rPr>
              <a:t>https://doi.org/10.1086/421787</a:t>
            </a:r>
            <a:endParaRPr lang="en-GB" sz="1400" dirty="0"/>
          </a:p>
          <a:p>
            <a:r>
              <a:rPr lang="en-GB" sz="1400" dirty="0"/>
              <a:t>Christensen, C.M., 2013. The Innovator’s Dilemma: When New Technologies Cause Great Firms to Fail. Harvard Business Review Press.</a:t>
            </a:r>
          </a:p>
          <a:p>
            <a:r>
              <a:rPr lang="en-GB" sz="1400" dirty="0"/>
              <a:t>Csikszentmihalyi, M., 2009. Creativity: Flow and the Psychology of Discovery and. HarperCollins.</a:t>
            </a:r>
          </a:p>
          <a:p>
            <a:r>
              <a:rPr lang="en-GB" sz="1400" dirty="0" err="1"/>
              <a:t>Daskalaki</a:t>
            </a:r>
            <a:r>
              <a:rPr lang="en-GB" sz="1400" dirty="0"/>
              <a:t>, M., 2010. Building ‘Bonds’ and ‘Bridges’: Linking Tie Evolution and Network Identity in the Creative Industries. Organization Studies 31, 1649–1666. </a:t>
            </a:r>
            <a:r>
              <a:rPr lang="en-GB" sz="1400" dirty="0">
                <a:hlinkClick r:id="rId4"/>
              </a:rPr>
              <a:t>https://doi.org/10.1177/0170840610380805</a:t>
            </a:r>
            <a:endParaRPr lang="en-GB" sz="1400" dirty="0"/>
          </a:p>
          <a:p>
            <a:r>
              <a:rPr lang="en-GB" sz="1400" dirty="0"/>
              <a:t>Eisenhardt, K.M., 1989. Building Theories from Case Study Research. The Academy of Management Review 14, 532–550. </a:t>
            </a:r>
            <a:r>
              <a:rPr lang="en-GB" sz="1400" dirty="0">
                <a:hlinkClick r:id="rId5"/>
              </a:rPr>
              <a:t>https://doi.org/10.2307/258557</a:t>
            </a:r>
            <a:endParaRPr lang="en-GB" sz="1400" dirty="0"/>
          </a:p>
          <a:p>
            <a:r>
              <a:rPr lang="en-GB" sz="1400" dirty="0" err="1"/>
              <a:t>Grabher</a:t>
            </a:r>
            <a:r>
              <a:rPr lang="en-GB" sz="1400" dirty="0"/>
              <a:t>, G., 2004. Learning in Projects, Remembering in Networks? Communality, Sociality, and Connectivity in Project Ecologies. European Urban and Regional Studies 11, 103–123. </a:t>
            </a:r>
            <a:r>
              <a:rPr lang="en-GB" sz="1400" dirty="0">
                <a:hlinkClick r:id="rId6"/>
              </a:rPr>
              <a:t>https://doi.org/10.1177/0969776404041417</a:t>
            </a:r>
            <a:endParaRPr lang="en-GB" sz="1400" dirty="0"/>
          </a:p>
          <a:p>
            <a:r>
              <a:rPr lang="en-GB" sz="1400" dirty="0" err="1"/>
              <a:t>Heebels</a:t>
            </a:r>
            <a:r>
              <a:rPr lang="en-GB" sz="1400" dirty="0"/>
              <a:t>, B., </a:t>
            </a:r>
            <a:r>
              <a:rPr lang="en-GB" sz="1400" dirty="0" err="1"/>
              <a:t>Atzema</a:t>
            </a:r>
            <a:r>
              <a:rPr lang="en-GB" sz="1400" dirty="0"/>
              <a:t>, O., van Aalst, I., 2013. Social networks and cultural mediators : the multiplexity of personal ties in publishing [WWW Document].</a:t>
            </a:r>
          </a:p>
          <a:p>
            <a:endParaRPr lang="en-GB" sz="1400" dirty="0"/>
          </a:p>
          <a:p>
            <a:endParaRPr lang="en-US" dirty="0"/>
          </a:p>
        </p:txBody>
      </p:sp>
      <p:sp>
        <p:nvSpPr>
          <p:cNvPr id="5" name="Footer Placeholder 4">
            <a:extLst>
              <a:ext uri="{FF2B5EF4-FFF2-40B4-BE49-F238E27FC236}">
                <a16:creationId xmlns:a16="http://schemas.microsoft.com/office/drawing/2014/main" id="{E623920F-28B4-C941-B179-7CD35F28A2C0}"/>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9B959D1C-114E-694F-968F-A3A23E7E62E2}"/>
              </a:ext>
            </a:extLst>
          </p:cNvPr>
          <p:cNvSpPr>
            <a:spLocks noGrp="1"/>
          </p:cNvSpPr>
          <p:nvPr>
            <p:ph type="sldNum" sz="quarter" idx="4"/>
          </p:nvPr>
        </p:nvSpPr>
        <p:spPr/>
        <p:txBody>
          <a:bodyPr/>
          <a:lstStyle/>
          <a:p>
            <a:fld id="{2CC19541-5F6E-2C4C-BF21-196C1C8E2E31}" type="slidenum">
              <a:rPr lang="en-GB" smtClean="0"/>
              <a:pPr/>
              <a:t>30</a:t>
            </a:fld>
            <a:r>
              <a:rPr lang="en-GB"/>
              <a:t> </a:t>
            </a:r>
            <a:endParaRPr lang="en-GB" dirty="0"/>
          </a:p>
        </p:txBody>
      </p:sp>
    </p:spTree>
    <p:extLst>
      <p:ext uri="{BB962C8B-B14F-4D97-AF65-F5344CB8AC3E}">
        <p14:creationId xmlns:p14="http://schemas.microsoft.com/office/powerpoint/2010/main" val="25365778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59A20F2-EEC3-B24C-B2D4-BE1F1DC83265}"/>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77CD14B5-E24D-3F4C-9AC8-FEAEC0DD13CC}"/>
              </a:ext>
            </a:extLst>
          </p:cNvPr>
          <p:cNvSpPr>
            <a:spLocks noGrp="1"/>
          </p:cNvSpPr>
          <p:nvPr>
            <p:ph type="ctrTitle"/>
          </p:nvPr>
        </p:nvSpPr>
        <p:spPr/>
        <p:txBody>
          <a:bodyPr/>
          <a:lstStyle/>
          <a:p>
            <a:r>
              <a:rPr lang="en-US" dirty="0"/>
              <a:t>References 2</a:t>
            </a:r>
          </a:p>
        </p:txBody>
      </p:sp>
      <p:sp>
        <p:nvSpPr>
          <p:cNvPr id="4" name="Text Placeholder 3">
            <a:extLst>
              <a:ext uri="{FF2B5EF4-FFF2-40B4-BE49-F238E27FC236}">
                <a16:creationId xmlns:a16="http://schemas.microsoft.com/office/drawing/2014/main" id="{A8A6853F-BA5E-9747-81D3-533655E3C064}"/>
              </a:ext>
            </a:extLst>
          </p:cNvPr>
          <p:cNvSpPr>
            <a:spLocks noGrp="1"/>
          </p:cNvSpPr>
          <p:nvPr>
            <p:ph type="body" sz="quarter" idx="15"/>
          </p:nvPr>
        </p:nvSpPr>
        <p:spPr>
          <a:xfrm>
            <a:off x="479426" y="1199699"/>
            <a:ext cx="10678569" cy="4750252"/>
          </a:xfrm>
        </p:spPr>
        <p:txBody>
          <a:bodyPr/>
          <a:lstStyle/>
          <a:p>
            <a:r>
              <a:rPr lang="en-GB" sz="1400" dirty="0"/>
              <a:t>Kim, W.C., Mauborgne, R., 2015. Blue Ocean Strategy, Expanded Edition: How to Create Uncontested Market Space and Make the Competition Irrelevant. Harvard Business Review Press.</a:t>
            </a:r>
          </a:p>
          <a:p>
            <a:r>
              <a:rPr lang="en-GB" sz="1400" dirty="0"/>
              <a:t>Kung, L., 2016. Strategic Management in the Media: Theory to Practice Second Edition.</a:t>
            </a:r>
          </a:p>
          <a:p>
            <a:r>
              <a:rPr lang="en-GB" sz="1400" dirty="0"/>
              <a:t>Levine, J.M., Moreland, R.L., 2004. Collaboration: The Social Context of Theory Development. Personality &amp; Social Psychology Review (Lawrence Erlbaum Associates) 8, 164–172.</a:t>
            </a:r>
          </a:p>
          <a:p>
            <a:r>
              <a:rPr lang="en-GB" sz="1400" dirty="0"/>
              <a:t>Mills, K.G., Dang, A., 202AD. Intrapreneurship: Leading Innovation Efforts in Established Organizations ^ 820096 (Harvard Business School Technical Note No. 820– 096), Harvard Business School Technical Note. Harvard Business School, Boston, Mass.</a:t>
            </a:r>
          </a:p>
          <a:p>
            <a:r>
              <a:rPr lang="en-GB" sz="1400" dirty="0"/>
              <a:t>Sawyer, K., 2017. Group Genius: The Creative Power of Collaboration. Hachette UK.</a:t>
            </a:r>
          </a:p>
          <a:p>
            <a:r>
              <a:rPr lang="en-GB" sz="1400" dirty="0"/>
              <a:t>Schumpeter, J.A., 1976. Capitalism, Socialism and Democracy. Routledge.</a:t>
            </a:r>
          </a:p>
          <a:p>
            <a:r>
              <a:rPr lang="en-GB" sz="1400" dirty="0"/>
              <a:t>Scolari, C., 2019. Networks, in: The Oxford Handbook of Publishing. OUP, Oxford, pp. 127–146.</a:t>
            </a:r>
          </a:p>
          <a:p>
            <a:r>
              <a:rPr lang="en-GB" sz="1400" dirty="0" err="1"/>
              <a:t>Uzzi</a:t>
            </a:r>
            <a:r>
              <a:rPr lang="en-GB" sz="1400" dirty="0"/>
              <a:t>, B., Spiro, J., 2005. Collaboration and Creativity: The Small World Problem. American Journal of Sociology 111, 447–504. </a:t>
            </a:r>
            <a:r>
              <a:rPr lang="en-GB" sz="1400" dirty="0">
                <a:hlinkClick r:id="rId2"/>
              </a:rPr>
              <a:t>https://doi.org/10.1086/432782</a:t>
            </a:r>
            <a:endParaRPr lang="en-GB" sz="1400" dirty="0"/>
          </a:p>
          <a:p>
            <a:r>
              <a:rPr lang="en-GB" sz="1400" dirty="0"/>
              <a:t>Wood, D.J., </a:t>
            </a:r>
            <a:r>
              <a:rPr lang="en-GB" sz="1400" dirty="0" err="1"/>
              <a:t>Gray</a:t>
            </a:r>
            <a:r>
              <a:rPr lang="en-GB" sz="1400" dirty="0"/>
              <a:t>, B., 1991. Toward a Comprehensive Theory of Collaboration. Journal of Applied </a:t>
            </a:r>
            <a:r>
              <a:rPr lang="en-GB" sz="1400" dirty="0" err="1"/>
              <a:t>Behavioral</a:t>
            </a:r>
            <a:r>
              <a:rPr lang="en-GB" sz="1400" dirty="0"/>
              <a:t> Science 27, 139–162. </a:t>
            </a:r>
            <a:r>
              <a:rPr lang="en-GB" sz="1400" dirty="0">
                <a:hlinkClick r:id="rId3"/>
              </a:rPr>
              <a:t>https://doi.org/10.1177/0021886391272001</a:t>
            </a:r>
            <a:endParaRPr lang="en-GB" sz="1400" dirty="0"/>
          </a:p>
          <a:p>
            <a:endParaRPr lang="en-US" dirty="0"/>
          </a:p>
        </p:txBody>
      </p:sp>
      <p:sp>
        <p:nvSpPr>
          <p:cNvPr id="5" name="Footer Placeholder 4">
            <a:extLst>
              <a:ext uri="{FF2B5EF4-FFF2-40B4-BE49-F238E27FC236}">
                <a16:creationId xmlns:a16="http://schemas.microsoft.com/office/drawing/2014/main" id="{A413D0FA-2715-494B-A6AD-D7F191A74B19}"/>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13E27C42-185E-BF4A-A6A9-428FB919C7DE}"/>
              </a:ext>
            </a:extLst>
          </p:cNvPr>
          <p:cNvSpPr>
            <a:spLocks noGrp="1"/>
          </p:cNvSpPr>
          <p:nvPr>
            <p:ph type="sldNum" sz="quarter" idx="4"/>
          </p:nvPr>
        </p:nvSpPr>
        <p:spPr/>
        <p:txBody>
          <a:bodyPr/>
          <a:lstStyle/>
          <a:p>
            <a:fld id="{2CC19541-5F6E-2C4C-BF21-196C1C8E2E31}" type="slidenum">
              <a:rPr lang="en-GB" smtClean="0"/>
              <a:pPr/>
              <a:t>31</a:t>
            </a:fld>
            <a:r>
              <a:rPr lang="en-GB"/>
              <a:t> </a:t>
            </a:r>
            <a:endParaRPr lang="en-GB" dirty="0"/>
          </a:p>
        </p:txBody>
      </p:sp>
    </p:spTree>
    <p:extLst>
      <p:ext uri="{BB962C8B-B14F-4D97-AF65-F5344CB8AC3E}">
        <p14:creationId xmlns:p14="http://schemas.microsoft.com/office/powerpoint/2010/main" val="3969230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05B74AA-2466-6F4D-B598-1158B381214E}"/>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DEF700C4-46E2-7A4A-A5E4-78D5BF0E02EB}"/>
              </a:ext>
            </a:extLst>
          </p:cNvPr>
          <p:cNvSpPr>
            <a:spLocks noGrp="1"/>
          </p:cNvSpPr>
          <p:nvPr>
            <p:ph type="ctrTitle"/>
          </p:nvPr>
        </p:nvSpPr>
        <p:spPr/>
        <p:txBody>
          <a:bodyPr/>
          <a:lstStyle/>
          <a:p>
            <a:r>
              <a:rPr lang="en-US" dirty="0"/>
              <a:t>Divergent thinking</a:t>
            </a:r>
          </a:p>
        </p:txBody>
      </p:sp>
      <p:sp>
        <p:nvSpPr>
          <p:cNvPr id="4" name="Text Placeholder 3">
            <a:extLst>
              <a:ext uri="{FF2B5EF4-FFF2-40B4-BE49-F238E27FC236}">
                <a16:creationId xmlns:a16="http://schemas.microsoft.com/office/drawing/2014/main" id="{81ADE66F-8BFA-584A-825B-E976C3A60F29}"/>
              </a:ext>
            </a:extLst>
          </p:cNvPr>
          <p:cNvSpPr>
            <a:spLocks noGrp="1"/>
          </p:cNvSpPr>
          <p:nvPr>
            <p:ph type="body" sz="quarter" idx="15"/>
          </p:nvPr>
        </p:nvSpPr>
        <p:spPr/>
        <p:txBody>
          <a:bodyPr/>
          <a:lstStyle/>
          <a:p>
            <a:r>
              <a:rPr lang="en-US" dirty="0"/>
              <a:t>Generating multiple options</a:t>
            </a:r>
          </a:p>
          <a:p>
            <a:r>
              <a:rPr lang="en-US" dirty="0"/>
              <a:t>Open to all ideas – from many angles</a:t>
            </a:r>
          </a:p>
          <a:p>
            <a:r>
              <a:rPr lang="en-US" dirty="0"/>
              <a:t>Contrasting ideas, possibly disruptive</a:t>
            </a:r>
          </a:p>
          <a:p>
            <a:r>
              <a:rPr lang="en-US" dirty="0"/>
              <a:t>Friction and ’Creative tension’ (</a:t>
            </a:r>
            <a:r>
              <a:rPr lang="en-US" dirty="0" err="1"/>
              <a:t>Bilton</a:t>
            </a:r>
            <a:r>
              <a:rPr lang="en-US" dirty="0"/>
              <a:t>)</a:t>
            </a:r>
          </a:p>
          <a:p>
            <a:endParaRPr lang="en-US" dirty="0"/>
          </a:p>
          <a:p>
            <a:endParaRPr lang="en-US" dirty="0"/>
          </a:p>
        </p:txBody>
      </p:sp>
      <p:sp>
        <p:nvSpPr>
          <p:cNvPr id="5" name="Footer Placeholder 4">
            <a:extLst>
              <a:ext uri="{FF2B5EF4-FFF2-40B4-BE49-F238E27FC236}">
                <a16:creationId xmlns:a16="http://schemas.microsoft.com/office/drawing/2014/main" id="{6973F55D-2666-AE4C-A700-C13E4EF1B2C8}"/>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AB8BA13F-DAEB-BF40-8C4B-A91496771E91}"/>
              </a:ext>
            </a:extLst>
          </p:cNvPr>
          <p:cNvSpPr>
            <a:spLocks noGrp="1"/>
          </p:cNvSpPr>
          <p:nvPr>
            <p:ph type="sldNum" sz="quarter" idx="4"/>
          </p:nvPr>
        </p:nvSpPr>
        <p:spPr/>
        <p:txBody>
          <a:bodyPr/>
          <a:lstStyle/>
          <a:p>
            <a:fld id="{2CC19541-5F6E-2C4C-BF21-196C1C8E2E31}" type="slidenum">
              <a:rPr lang="en-GB" smtClean="0"/>
              <a:pPr/>
              <a:t>4</a:t>
            </a:fld>
            <a:r>
              <a:rPr lang="en-GB"/>
              <a:t> </a:t>
            </a:r>
            <a:endParaRPr lang="en-GB" dirty="0"/>
          </a:p>
        </p:txBody>
      </p:sp>
      <p:pic>
        <p:nvPicPr>
          <p:cNvPr id="7" name="Picture 6" descr="image - cc wikipedia divergent thinking">
            <a:extLst>
              <a:ext uri="{FF2B5EF4-FFF2-40B4-BE49-F238E27FC236}">
                <a16:creationId xmlns:a16="http://schemas.microsoft.com/office/drawing/2014/main" id="{91CCE26F-D076-9947-B4F6-41185DAE45FF}"/>
              </a:ext>
            </a:extLst>
          </p:cNvPr>
          <p:cNvPicPr>
            <a:picLocks noChangeAspect="1"/>
          </p:cNvPicPr>
          <p:nvPr/>
        </p:nvPicPr>
        <p:blipFill>
          <a:blip r:embed="rId2"/>
          <a:stretch>
            <a:fillRect/>
          </a:stretch>
        </p:blipFill>
        <p:spPr>
          <a:xfrm>
            <a:off x="7907541" y="1850386"/>
            <a:ext cx="2364274" cy="2811066"/>
          </a:xfrm>
          <a:prstGeom prst="rect">
            <a:avLst/>
          </a:prstGeom>
        </p:spPr>
      </p:pic>
    </p:spTree>
    <p:extLst>
      <p:ext uri="{BB962C8B-B14F-4D97-AF65-F5344CB8AC3E}">
        <p14:creationId xmlns:p14="http://schemas.microsoft.com/office/powerpoint/2010/main" val="3635165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2160BF7-8DEF-F54C-B944-7DC7BC3BB38E}"/>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FF85A7B3-D3DA-C642-996E-F64B69E9B6F0}"/>
              </a:ext>
            </a:extLst>
          </p:cNvPr>
          <p:cNvSpPr>
            <a:spLocks noGrp="1"/>
          </p:cNvSpPr>
          <p:nvPr>
            <p:ph type="ctrTitle"/>
          </p:nvPr>
        </p:nvSpPr>
        <p:spPr/>
        <p:txBody>
          <a:bodyPr/>
          <a:lstStyle/>
          <a:p>
            <a:r>
              <a:rPr lang="en-US" dirty="0"/>
              <a:t>Convergent thinking</a:t>
            </a:r>
          </a:p>
        </p:txBody>
      </p:sp>
      <p:sp>
        <p:nvSpPr>
          <p:cNvPr id="4" name="Text Placeholder 3">
            <a:extLst>
              <a:ext uri="{FF2B5EF4-FFF2-40B4-BE49-F238E27FC236}">
                <a16:creationId xmlns:a16="http://schemas.microsoft.com/office/drawing/2014/main" id="{D6FF680B-A81F-7346-8609-26D93E2C5D76}"/>
              </a:ext>
            </a:extLst>
          </p:cNvPr>
          <p:cNvSpPr>
            <a:spLocks noGrp="1"/>
          </p:cNvSpPr>
          <p:nvPr>
            <p:ph type="body" sz="quarter" idx="15"/>
          </p:nvPr>
        </p:nvSpPr>
        <p:spPr/>
        <p:txBody>
          <a:bodyPr/>
          <a:lstStyle/>
          <a:p>
            <a:r>
              <a:rPr lang="en-US" dirty="0"/>
              <a:t>Narrowing down</a:t>
            </a:r>
          </a:p>
          <a:p>
            <a:r>
              <a:rPr lang="en-US" dirty="0"/>
              <a:t>Achieving focus</a:t>
            </a:r>
          </a:p>
          <a:p>
            <a:r>
              <a:rPr lang="en-US" dirty="0"/>
              <a:t>Collaborative</a:t>
            </a:r>
          </a:p>
          <a:p>
            <a:r>
              <a:rPr lang="en-US" dirty="0"/>
              <a:t>Reaching flow </a:t>
            </a:r>
          </a:p>
          <a:p>
            <a:endParaRPr lang="en-US" dirty="0"/>
          </a:p>
          <a:p>
            <a:endParaRPr lang="en-US" dirty="0"/>
          </a:p>
          <a:p>
            <a:r>
              <a:rPr lang="en-US" dirty="0"/>
              <a:t>Both are required as stated by the original theorists Guilford and later Torrance</a:t>
            </a:r>
          </a:p>
        </p:txBody>
      </p:sp>
      <p:sp>
        <p:nvSpPr>
          <p:cNvPr id="5" name="Footer Placeholder 4">
            <a:extLst>
              <a:ext uri="{FF2B5EF4-FFF2-40B4-BE49-F238E27FC236}">
                <a16:creationId xmlns:a16="http://schemas.microsoft.com/office/drawing/2014/main" id="{E4B2E755-C9EE-3142-BF04-6DEA14A9C65D}"/>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E7CB6AA7-1952-8D44-ACED-6D84AB27F097}"/>
              </a:ext>
            </a:extLst>
          </p:cNvPr>
          <p:cNvSpPr>
            <a:spLocks noGrp="1"/>
          </p:cNvSpPr>
          <p:nvPr>
            <p:ph type="sldNum" sz="quarter" idx="4"/>
          </p:nvPr>
        </p:nvSpPr>
        <p:spPr/>
        <p:txBody>
          <a:bodyPr/>
          <a:lstStyle/>
          <a:p>
            <a:fld id="{2CC19541-5F6E-2C4C-BF21-196C1C8E2E31}" type="slidenum">
              <a:rPr lang="en-GB" smtClean="0"/>
              <a:pPr/>
              <a:t>5</a:t>
            </a:fld>
            <a:r>
              <a:rPr lang="en-GB"/>
              <a:t> </a:t>
            </a:r>
            <a:endParaRPr lang="en-GB" dirty="0"/>
          </a:p>
        </p:txBody>
      </p:sp>
      <p:pic>
        <p:nvPicPr>
          <p:cNvPr id="7" name="Picture 6" descr="image cc wikipedia convergent thinking">
            <a:extLst>
              <a:ext uri="{FF2B5EF4-FFF2-40B4-BE49-F238E27FC236}">
                <a16:creationId xmlns:a16="http://schemas.microsoft.com/office/drawing/2014/main" id="{B8728E32-796C-D14D-9972-08377561C679}"/>
              </a:ext>
            </a:extLst>
          </p:cNvPr>
          <p:cNvPicPr>
            <a:picLocks noChangeAspect="1"/>
          </p:cNvPicPr>
          <p:nvPr/>
        </p:nvPicPr>
        <p:blipFill>
          <a:blip r:embed="rId2"/>
          <a:stretch>
            <a:fillRect/>
          </a:stretch>
        </p:blipFill>
        <p:spPr>
          <a:xfrm>
            <a:off x="8062844" y="1818915"/>
            <a:ext cx="3150186" cy="2128051"/>
          </a:xfrm>
          <a:prstGeom prst="rect">
            <a:avLst/>
          </a:prstGeom>
        </p:spPr>
      </p:pic>
    </p:spTree>
    <p:extLst>
      <p:ext uri="{BB962C8B-B14F-4D97-AF65-F5344CB8AC3E}">
        <p14:creationId xmlns:p14="http://schemas.microsoft.com/office/powerpoint/2010/main" val="2539089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E432272-2B31-C747-B7B1-6ADEA3EA12DA}"/>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8D55DF69-5DC8-CF44-8F36-35CEC4114737}"/>
              </a:ext>
            </a:extLst>
          </p:cNvPr>
          <p:cNvSpPr>
            <a:spLocks noGrp="1"/>
          </p:cNvSpPr>
          <p:nvPr>
            <p:ph type="ctrTitle"/>
          </p:nvPr>
        </p:nvSpPr>
        <p:spPr/>
        <p:txBody>
          <a:bodyPr/>
          <a:lstStyle/>
          <a:p>
            <a:r>
              <a:rPr lang="en-US" dirty="0"/>
              <a:t>Divergent processes</a:t>
            </a:r>
          </a:p>
        </p:txBody>
      </p:sp>
      <p:sp>
        <p:nvSpPr>
          <p:cNvPr id="4" name="Text Placeholder 3">
            <a:extLst>
              <a:ext uri="{FF2B5EF4-FFF2-40B4-BE49-F238E27FC236}">
                <a16:creationId xmlns:a16="http://schemas.microsoft.com/office/drawing/2014/main" id="{48DD96B2-01D5-E149-B012-813AD8EDDBEC}"/>
              </a:ext>
            </a:extLst>
          </p:cNvPr>
          <p:cNvSpPr>
            <a:spLocks noGrp="1"/>
          </p:cNvSpPr>
          <p:nvPr>
            <p:ph type="body" sz="quarter" idx="15"/>
          </p:nvPr>
        </p:nvSpPr>
        <p:spPr>
          <a:xfrm>
            <a:off x="479426" y="1592263"/>
            <a:ext cx="9733302" cy="4357688"/>
          </a:xfrm>
        </p:spPr>
        <p:txBody>
          <a:bodyPr/>
          <a:lstStyle/>
          <a:p>
            <a:r>
              <a:rPr lang="en-US" b="1" dirty="0"/>
              <a:t>Social context </a:t>
            </a:r>
            <a:r>
              <a:rPr lang="en-US" dirty="0"/>
              <a:t>to theory development – </a:t>
            </a:r>
            <a:r>
              <a:rPr lang="en-US" b="1" dirty="0"/>
              <a:t>range of people </a:t>
            </a:r>
            <a:r>
              <a:rPr lang="en-US" dirty="0"/>
              <a:t>required to make creative leaps (Levine and Moreland)</a:t>
            </a:r>
          </a:p>
          <a:p>
            <a:r>
              <a:rPr lang="en-GB" b="1" dirty="0"/>
              <a:t>Networks</a:t>
            </a:r>
            <a:r>
              <a:rPr lang="en-GB" dirty="0"/>
              <a:t> facilitate diverse thinking  - depending on the type of network (</a:t>
            </a:r>
            <a:r>
              <a:rPr lang="en-GB" dirty="0" err="1"/>
              <a:t>Daskalaki</a:t>
            </a:r>
            <a:r>
              <a:rPr lang="en-GB" dirty="0"/>
              <a:t>, </a:t>
            </a:r>
            <a:r>
              <a:rPr lang="en-GB" dirty="0" err="1"/>
              <a:t>Grabher</a:t>
            </a:r>
            <a:r>
              <a:rPr lang="en-GB" dirty="0"/>
              <a:t>, </a:t>
            </a:r>
            <a:r>
              <a:rPr lang="en-GB" dirty="0" err="1"/>
              <a:t>Heebels</a:t>
            </a:r>
            <a:r>
              <a:rPr lang="en-GB" dirty="0"/>
              <a:t> et al,  Scolari)</a:t>
            </a:r>
          </a:p>
          <a:p>
            <a:endParaRPr lang="en-US" dirty="0"/>
          </a:p>
          <a:p>
            <a:endParaRPr lang="en-US" dirty="0"/>
          </a:p>
          <a:p>
            <a:endParaRPr lang="en-US" dirty="0"/>
          </a:p>
          <a:p>
            <a:endParaRPr lang="en-US" dirty="0"/>
          </a:p>
          <a:p>
            <a:endParaRPr lang="en-US" dirty="0"/>
          </a:p>
        </p:txBody>
      </p:sp>
      <p:sp>
        <p:nvSpPr>
          <p:cNvPr id="5" name="Footer Placeholder 4">
            <a:extLst>
              <a:ext uri="{FF2B5EF4-FFF2-40B4-BE49-F238E27FC236}">
                <a16:creationId xmlns:a16="http://schemas.microsoft.com/office/drawing/2014/main" id="{7C2CEBAF-D5A9-7B4B-A7BD-EDA0B64D048F}"/>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CEFC78C8-016C-A74B-8C9D-C4115F0CC9DC}"/>
              </a:ext>
            </a:extLst>
          </p:cNvPr>
          <p:cNvSpPr>
            <a:spLocks noGrp="1"/>
          </p:cNvSpPr>
          <p:nvPr>
            <p:ph type="sldNum" sz="quarter" idx="4"/>
          </p:nvPr>
        </p:nvSpPr>
        <p:spPr/>
        <p:txBody>
          <a:bodyPr/>
          <a:lstStyle/>
          <a:p>
            <a:fld id="{2CC19541-5F6E-2C4C-BF21-196C1C8E2E31}" type="slidenum">
              <a:rPr lang="en-GB" smtClean="0"/>
              <a:pPr/>
              <a:t>6</a:t>
            </a:fld>
            <a:r>
              <a:rPr lang="en-GB"/>
              <a:t> </a:t>
            </a:r>
            <a:endParaRPr lang="en-GB" dirty="0"/>
          </a:p>
        </p:txBody>
      </p:sp>
      <p:sp>
        <p:nvSpPr>
          <p:cNvPr id="7" name="Rectangle 6">
            <a:extLst>
              <a:ext uri="{FF2B5EF4-FFF2-40B4-BE49-F238E27FC236}">
                <a16:creationId xmlns:a16="http://schemas.microsoft.com/office/drawing/2014/main" id="{98590362-AAD0-B249-AA7C-99371E17FDAA}"/>
              </a:ext>
            </a:extLst>
          </p:cNvPr>
          <p:cNvSpPr/>
          <p:nvPr/>
        </p:nvSpPr>
        <p:spPr>
          <a:xfrm>
            <a:off x="1760611" y="3891644"/>
            <a:ext cx="8958804" cy="1015663"/>
          </a:xfrm>
          <a:prstGeom prst="rect">
            <a:avLst/>
          </a:prstGeom>
          <a:solidFill>
            <a:schemeClr val="tx2">
              <a:lumMod val="20000"/>
              <a:lumOff val="80000"/>
            </a:schemeClr>
          </a:solidFill>
        </p:spPr>
        <p:txBody>
          <a:bodyPr wrap="square">
            <a:spAutoFit/>
          </a:bodyPr>
          <a:lstStyle/>
          <a:p>
            <a:r>
              <a:rPr lang="en-GB" sz="2000" i="1" dirty="0"/>
              <a:t>‘we know creativity is spurred when diverse ideas are united or when creative material in one domain inspires or forces fresh thinking in another’ </a:t>
            </a:r>
          </a:p>
          <a:p>
            <a:r>
              <a:rPr lang="en-GB" sz="2000" dirty="0"/>
              <a:t>(</a:t>
            </a:r>
            <a:r>
              <a:rPr lang="en-GB" sz="2000" dirty="0" err="1"/>
              <a:t>Uzzi</a:t>
            </a:r>
            <a:r>
              <a:rPr lang="en-GB" sz="2000" dirty="0"/>
              <a:t> and Spiro, 2005: 447).</a:t>
            </a:r>
          </a:p>
        </p:txBody>
      </p:sp>
    </p:spTree>
    <p:extLst>
      <p:ext uri="{BB962C8B-B14F-4D97-AF65-F5344CB8AC3E}">
        <p14:creationId xmlns:p14="http://schemas.microsoft.com/office/powerpoint/2010/main" val="1184215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414E798-3D3F-D14C-8531-241FEADD8A12}"/>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A4830D6F-5F38-E841-AEBD-DF6AB8009900}"/>
              </a:ext>
            </a:extLst>
          </p:cNvPr>
          <p:cNvSpPr>
            <a:spLocks noGrp="1"/>
          </p:cNvSpPr>
          <p:nvPr>
            <p:ph type="ctrTitle"/>
          </p:nvPr>
        </p:nvSpPr>
        <p:spPr/>
        <p:txBody>
          <a:bodyPr/>
          <a:lstStyle/>
          <a:p>
            <a:r>
              <a:rPr lang="en-US" dirty="0"/>
              <a:t>Convergent processes</a:t>
            </a:r>
          </a:p>
        </p:txBody>
      </p:sp>
      <p:sp>
        <p:nvSpPr>
          <p:cNvPr id="4" name="Text Placeholder 3">
            <a:extLst>
              <a:ext uri="{FF2B5EF4-FFF2-40B4-BE49-F238E27FC236}">
                <a16:creationId xmlns:a16="http://schemas.microsoft.com/office/drawing/2014/main" id="{D7454F9C-A051-C347-A9BD-C91163A59BAC}"/>
              </a:ext>
            </a:extLst>
          </p:cNvPr>
          <p:cNvSpPr>
            <a:spLocks noGrp="1"/>
          </p:cNvSpPr>
          <p:nvPr>
            <p:ph type="body" sz="quarter" idx="15"/>
          </p:nvPr>
        </p:nvSpPr>
        <p:spPr>
          <a:xfrm>
            <a:off x="479426" y="1592263"/>
            <a:ext cx="9976539" cy="4357688"/>
          </a:xfrm>
        </p:spPr>
        <p:txBody>
          <a:bodyPr/>
          <a:lstStyle/>
          <a:p>
            <a:r>
              <a:rPr lang="en-US" dirty="0"/>
              <a:t>Group processes reflect moving from divergent to convergent approach</a:t>
            </a:r>
          </a:p>
          <a:p>
            <a:r>
              <a:rPr lang="en-US" dirty="0"/>
              <a:t>Formation, organization and resolution of project – maps divergent processes as generate ideas with a process for evaluation and sifting to reach consensus – convergence on theories they will pursue (Levine and Moreland)</a:t>
            </a:r>
          </a:p>
          <a:p>
            <a:r>
              <a:rPr lang="en-US" dirty="0"/>
              <a:t>Stimulated by match-maker/broker roles (‘</a:t>
            </a:r>
            <a:r>
              <a:rPr lang="en-GB" i="1" dirty="0"/>
              <a:t>moving knowledge from this group to that’</a:t>
            </a:r>
            <a:r>
              <a:rPr lang="en-GB" dirty="0"/>
              <a:t> Burt, 2004: 356)</a:t>
            </a:r>
            <a:endParaRPr lang="en-US" dirty="0"/>
          </a:p>
        </p:txBody>
      </p:sp>
      <p:sp>
        <p:nvSpPr>
          <p:cNvPr id="5" name="Footer Placeholder 4">
            <a:extLst>
              <a:ext uri="{FF2B5EF4-FFF2-40B4-BE49-F238E27FC236}">
                <a16:creationId xmlns:a16="http://schemas.microsoft.com/office/drawing/2014/main" id="{AA82C34E-47FE-6240-BE13-F1671C993756}"/>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510FCCCD-947A-E043-AAF0-6A57E1489B4B}"/>
              </a:ext>
            </a:extLst>
          </p:cNvPr>
          <p:cNvSpPr>
            <a:spLocks noGrp="1"/>
          </p:cNvSpPr>
          <p:nvPr>
            <p:ph type="sldNum" sz="quarter" idx="4"/>
          </p:nvPr>
        </p:nvSpPr>
        <p:spPr/>
        <p:txBody>
          <a:bodyPr/>
          <a:lstStyle/>
          <a:p>
            <a:fld id="{2CC19541-5F6E-2C4C-BF21-196C1C8E2E31}" type="slidenum">
              <a:rPr lang="en-GB" smtClean="0"/>
              <a:pPr/>
              <a:t>7</a:t>
            </a:fld>
            <a:r>
              <a:rPr lang="en-GB"/>
              <a:t> </a:t>
            </a:r>
            <a:endParaRPr lang="en-GB" dirty="0"/>
          </a:p>
        </p:txBody>
      </p:sp>
    </p:spTree>
    <p:extLst>
      <p:ext uri="{BB962C8B-B14F-4D97-AF65-F5344CB8AC3E}">
        <p14:creationId xmlns:p14="http://schemas.microsoft.com/office/powerpoint/2010/main" val="1307435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D76B2EA-CA58-194B-A839-15E322FFA5B2}"/>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E4AFCA53-9A9C-874B-98D1-DB4F7F8DC9FB}"/>
              </a:ext>
            </a:extLst>
          </p:cNvPr>
          <p:cNvSpPr>
            <a:spLocks noGrp="1"/>
          </p:cNvSpPr>
          <p:nvPr>
            <p:ph type="ctrTitle"/>
          </p:nvPr>
        </p:nvSpPr>
        <p:spPr/>
        <p:txBody>
          <a:bodyPr/>
          <a:lstStyle/>
          <a:p>
            <a:r>
              <a:rPr lang="en-US" dirty="0"/>
              <a:t>Balances for publishing</a:t>
            </a:r>
          </a:p>
        </p:txBody>
      </p:sp>
      <p:sp>
        <p:nvSpPr>
          <p:cNvPr id="4" name="Text Placeholder 3">
            <a:extLst>
              <a:ext uri="{FF2B5EF4-FFF2-40B4-BE49-F238E27FC236}">
                <a16:creationId xmlns:a16="http://schemas.microsoft.com/office/drawing/2014/main" id="{46ABC204-F558-0742-B945-AAADEE760193}"/>
              </a:ext>
            </a:extLst>
          </p:cNvPr>
          <p:cNvSpPr>
            <a:spLocks noGrp="1"/>
          </p:cNvSpPr>
          <p:nvPr>
            <p:ph type="body" sz="quarter" idx="15"/>
          </p:nvPr>
        </p:nvSpPr>
        <p:spPr>
          <a:xfrm>
            <a:off x="479426" y="1592263"/>
            <a:ext cx="9625273" cy="4357688"/>
          </a:xfrm>
        </p:spPr>
        <p:txBody>
          <a:bodyPr/>
          <a:lstStyle/>
          <a:p>
            <a:r>
              <a:rPr lang="en-US" dirty="0"/>
              <a:t>Manage risk-taking without disrupting everything</a:t>
            </a:r>
          </a:p>
          <a:p>
            <a:r>
              <a:rPr lang="en-US" dirty="0"/>
              <a:t>Commercial imperatives of the business remain key</a:t>
            </a:r>
          </a:p>
          <a:p>
            <a:r>
              <a:rPr lang="en-US" dirty="0"/>
              <a:t>Gather ideas – while remaining realistic about what is scalable</a:t>
            </a:r>
          </a:p>
          <a:p>
            <a:r>
              <a:rPr lang="en-US" dirty="0"/>
              <a:t>Non-disruptive innovation – (Kim and Mauborgne)</a:t>
            </a:r>
          </a:p>
          <a:p>
            <a:r>
              <a:rPr lang="en-US" dirty="0"/>
              <a:t>Innovation in existing </a:t>
            </a:r>
            <a:r>
              <a:rPr lang="en-US" dirty="0" err="1"/>
              <a:t>organisations</a:t>
            </a:r>
            <a:r>
              <a:rPr lang="en-US" dirty="0"/>
              <a:t> – (Mills and Dang)</a:t>
            </a:r>
          </a:p>
          <a:p>
            <a:r>
              <a:rPr lang="en-US" dirty="0"/>
              <a:t>Rules of engagement (Levine and Moreland)</a:t>
            </a:r>
          </a:p>
          <a:p>
            <a:r>
              <a:rPr lang="en-US" dirty="0"/>
              <a:t>Contextual considerations and stakeholders  (Wood and Gray)</a:t>
            </a:r>
          </a:p>
          <a:p>
            <a:endParaRPr lang="en-US" dirty="0"/>
          </a:p>
          <a:p>
            <a:endParaRPr lang="en-US" dirty="0"/>
          </a:p>
        </p:txBody>
      </p:sp>
      <p:sp>
        <p:nvSpPr>
          <p:cNvPr id="5" name="Footer Placeholder 4">
            <a:extLst>
              <a:ext uri="{FF2B5EF4-FFF2-40B4-BE49-F238E27FC236}">
                <a16:creationId xmlns:a16="http://schemas.microsoft.com/office/drawing/2014/main" id="{A03A82D9-DBE5-C34D-91CC-FC0AF2DFE196}"/>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63A9D2E4-BEC2-7E4C-91D1-5AB2AFB01443}"/>
              </a:ext>
            </a:extLst>
          </p:cNvPr>
          <p:cNvSpPr>
            <a:spLocks noGrp="1"/>
          </p:cNvSpPr>
          <p:nvPr>
            <p:ph type="sldNum" sz="quarter" idx="4"/>
          </p:nvPr>
        </p:nvSpPr>
        <p:spPr/>
        <p:txBody>
          <a:bodyPr/>
          <a:lstStyle/>
          <a:p>
            <a:fld id="{2CC19541-5F6E-2C4C-BF21-196C1C8E2E31}" type="slidenum">
              <a:rPr lang="en-GB" smtClean="0"/>
              <a:pPr/>
              <a:t>8</a:t>
            </a:fld>
            <a:r>
              <a:rPr lang="en-GB"/>
              <a:t> </a:t>
            </a:r>
            <a:endParaRPr lang="en-GB" dirty="0"/>
          </a:p>
        </p:txBody>
      </p:sp>
    </p:spTree>
    <p:extLst>
      <p:ext uri="{BB962C8B-B14F-4D97-AF65-F5344CB8AC3E}">
        <p14:creationId xmlns:p14="http://schemas.microsoft.com/office/powerpoint/2010/main" val="1519800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1853189-D7C8-CE4F-A603-9D259C6DEEED}"/>
              </a:ext>
            </a:extLst>
          </p:cNvPr>
          <p:cNvSpPr>
            <a:spLocks noGrp="1"/>
          </p:cNvSpPr>
          <p:nvPr>
            <p:ph type="body" sz="quarter" idx="13"/>
          </p:nvPr>
        </p:nvSpPr>
        <p:spPr/>
        <p:txBody>
          <a:bodyPr/>
          <a:lstStyle/>
          <a:p>
            <a:endParaRPr lang="en-US"/>
          </a:p>
        </p:txBody>
      </p:sp>
      <p:sp>
        <p:nvSpPr>
          <p:cNvPr id="3" name="Title 2">
            <a:extLst>
              <a:ext uri="{FF2B5EF4-FFF2-40B4-BE49-F238E27FC236}">
                <a16:creationId xmlns:a16="http://schemas.microsoft.com/office/drawing/2014/main" id="{82768DB2-A619-C245-BC54-5ECEDED618DC}"/>
              </a:ext>
            </a:extLst>
          </p:cNvPr>
          <p:cNvSpPr>
            <a:spLocks noGrp="1"/>
          </p:cNvSpPr>
          <p:nvPr>
            <p:ph type="ctrTitle"/>
          </p:nvPr>
        </p:nvSpPr>
        <p:spPr/>
        <p:txBody>
          <a:bodyPr/>
          <a:lstStyle/>
          <a:p>
            <a:r>
              <a:rPr lang="en-US" dirty="0"/>
              <a:t>Managing the innovation project</a:t>
            </a:r>
          </a:p>
        </p:txBody>
      </p:sp>
      <p:sp>
        <p:nvSpPr>
          <p:cNvPr id="4" name="Text Placeholder 3">
            <a:extLst>
              <a:ext uri="{FF2B5EF4-FFF2-40B4-BE49-F238E27FC236}">
                <a16:creationId xmlns:a16="http://schemas.microsoft.com/office/drawing/2014/main" id="{B7584C24-21AC-CA4C-99D6-584DCC02EE4A}"/>
              </a:ext>
            </a:extLst>
          </p:cNvPr>
          <p:cNvSpPr>
            <a:spLocks noGrp="1"/>
          </p:cNvSpPr>
          <p:nvPr>
            <p:ph type="body" sz="quarter" idx="15"/>
          </p:nvPr>
        </p:nvSpPr>
        <p:spPr>
          <a:xfrm>
            <a:off x="479426" y="1592263"/>
            <a:ext cx="11442498" cy="4357688"/>
          </a:xfrm>
        </p:spPr>
        <p:txBody>
          <a:bodyPr/>
          <a:lstStyle/>
          <a:p>
            <a:r>
              <a:rPr lang="en-US" dirty="0"/>
              <a:t>A </a:t>
            </a:r>
            <a:r>
              <a:rPr lang="en-US" b="1" dirty="0"/>
              <a:t>managed process </a:t>
            </a:r>
            <a:r>
              <a:rPr lang="en-US" dirty="0"/>
              <a:t>within creative businesses (</a:t>
            </a:r>
            <a:r>
              <a:rPr lang="en-US" dirty="0" err="1"/>
              <a:t>Bilton</a:t>
            </a:r>
            <a:r>
              <a:rPr lang="en-US" dirty="0"/>
              <a:t>, Kung,)</a:t>
            </a:r>
          </a:p>
          <a:p>
            <a:r>
              <a:rPr lang="en-US" dirty="0"/>
              <a:t>Project management styles build in divergent and convergent thinking</a:t>
            </a:r>
          </a:p>
          <a:p>
            <a:r>
              <a:rPr lang="en-US" dirty="0"/>
              <a:t>Project ecosystems to stimulate uniqueness  – IT vs Advertising (</a:t>
            </a:r>
            <a:r>
              <a:rPr lang="en-US" dirty="0" err="1"/>
              <a:t>Grabher</a:t>
            </a:r>
            <a:r>
              <a:rPr lang="en-US" dirty="0"/>
              <a:t>)</a:t>
            </a:r>
          </a:p>
          <a:p>
            <a:r>
              <a:rPr lang="en-US" dirty="0"/>
              <a:t>Jazz metaphors of improvisation and temporality (</a:t>
            </a:r>
            <a:r>
              <a:rPr lang="en-US" dirty="0" err="1"/>
              <a:t>Grabher</a:t>
            </a:r>
            <a:r>
              <a:rPr lang="en-US" dirty="0"/>
              <a:t>, Sawyer)</a:t>
            </a:r>
          </a:p>
          <a:p>
            <a:r>
              <a:rPr lang="en-US" dirty="0"/>
              <a:t>Network </a:t>
            </a:r>
            <a:r>
              <a:rPr lang="en-US" dirty="0" err="1"/>
              <a:t>behaviour</a:t>
            </a:r>
            <a:r>
              <a:rPr lang="en-US" dirty="0"/>
              <a:t> ensure diverse partners can bring new ideas via weak ties and structural holes  – (</a:t>
            </a:r>
            <a:r>
              <a:rPr lang="en-US" dirty="0" err="1"/>
              <a:t>Granovetter</a:t>
            </a:r>
            <a:r>
              <a:rPr lang="en-US" dirty="0"/>
              <a:t> and Burt)</a:t>
            </a:r>
          </a:p>
        </p:txBody>
      </p:sp>
      <p:sp>
        <p:nvSpPr>
          <p:cNvPr id="5" name="Footer Placeholder 4">
            <a:extLst>
              <a:ext uri="{FF2B5EF4-FFF2-40B4-BE49-F238E27FC236}">
                <a16:creationId xmlns:a16="http://schemas.microsoft.com/office/drawing/2014/main" id="{728DE805-4CD4-7B4B-8BFC-50D7E5740B87}"/>
              </a:ext>
            </a:extLst>
          </p:cNvPr>
          <p:cNvSpPr>
            <a:spLocks noGrp="1"/>
          </p:cNvSpPr>
          <p:nvPr>
            <p:ph type="ftr" sz="quarter" idx="3"/>
          </p:nvPr>
        </p:nvSpPr>
        <p:spPr/>
        <p:txBody>
          <a:bodyPr/>
          <a:lstStyle/>
          <a:p>
            <a:pPr algn="r"/>
            <a:r>
              <a:rPr lang="en-GB"/>
              <a:t>Dr Frania Hall By the Book 10</a:t>
            </a:r>
            <a:endParaRPr lang="en-GB" dirty="0"/>
          </a:p>
        </p:txBody>
      </p:sp>
      <p:sp>
        <p:nvSpPr>
          <p:cNvPr id="6" name="Slide Number Placeholder 5">
            <a:extLst>
              <a:ext uri="{FF2B5EF4-FFF2-40B4-BE49-F238E27FC236}">
                <a16:creationId xmlns:a16="http://schemas.microsoft.com/office/drawing/2014/main" id="{58EBD936-2F5A-4F47-A88E-CEF91BB38226}"/>
              </a:ext>
            </a:extLst>
          </p:cNvPr>
          <p:cNvSpPr>
            <a:spLocks noGrp="1"/>
          </p:cNvSpPr>
          <p:nvPr>
            <p:ph type="sldNum" sz="quarter" idx="4"/>
          </p:nvPr>
        </p:nvSpPr>
        <p:spPr/>
        <p:txBody>
          <a:bodyPr/>
          <a:lstStyle/>
          <a:p>
            <a:fld id="{2CC19541-5F6E-2C4C-BF21-196C1C8E2E31}" type="slidenum">
              <a:rPr lang="en-GB" smtClean="0"/>
              <a:pPr/>
              <a:t>9</a:t>
            </a:fld>
            <a:r>
              <a:rPr lang="en-GB"/>
              <a:t> </a:t>
            </a:r>
            <a:endParaRPr lang="en-GB" dirty="0"/>
          </a:p>
        </p:txBody>
      </p:sp>
      <p:sp>
        <p:nvSpPr>
          <p:cNvPr id="7" name="Rectangle 6">
            <a:extLst>
              <a:ext uri="{FF2B5EF4-FFF2-40B4-BE49-F238E27FC236}">
                <a16:creationId xmlns:a16="http://schemas.microsoft.com/office/drawing/2014/main" id="{4196266F-597E-894C-A36C-BC922AD93211}"/>
              </a:ext>
            </a:extLst>
          </p:cNvPr>
          <p:cNvSpPr/>
          <p:nvPr/>
        </p:nvSpPr>
        <p:spPr>
          <a:xfrm>
            <a:off x="2068010" y="4911794"/>
            <a:ext cx="8055979" cy="707886"/>
          </a:xfrm>
          <a:prstGeom prst="rect">
            <a:avLst/>
          </a:prstGeom>
          <a:solidFill>
            <a:schemeClr val="tx2">
              <a:lumMod val="20000"/>
              <a:lumOff val="80000"/>
            </a:schemeClr>
          </a:solidFill>
        </p:spPr>
        <p:txBody>
          <a:bodyPr wrap="square">
            <a:spAutoFit/>
          </a:bodyPr>
          <a:lstStyle/>
          <a:p>
            <a:r>
              <a:rPr lang="en-GB" sz="2000" dirty="0"/>
              <a:t>‘it is often better to learn together, than to leave everyone to think and work in his own context’  (</a:t>
            </a:r>
            <a:r>
              <a:rPr lang="en-GB" sz="2000" dirty="0" err="1"/>
              <a:t>Kaats</a:t>
            </a:r>
            <a:r>
              <a:rPr lang="en-GB" sz="2000" dirty="0"/>
              <a:t> and </a:t>
            </a:r>
            <a:r>
              <a:rPr lang="en-GB" sz="2000" dirty="0" err="1"/>
              <a:t>Opheij</a:t>
            </a:r>
            <a:r>
              <a:rPr lang="en-GB" sz="2000" dirty="0"/>
              <a:t>, </a:t>
            </a:r>
            <a:r>
              <a:rPr lang="en-GB" dirty="0"/>
              <a:t>2014: 9</a:t>
            </a:r>
            <a:r>
              <a:rPr lang="en-GB" sz="2000" dirty="0"/>
              <a:t>)</a:t>
            </a:r>
            <a:endParaRPr lang="en-US" sz="2000" dirty="0"/>
          </a:p>
        </p:txBody>
      </p:sp>
    </p:spTree>
    <p:extLst>
      <p:ext uri="{BB962C8B-B14F-4D97-AF65-F5344CB8AC3E}">
        <p14:creationId xmlns:p14="http://schemas.microsoft.com/office/powerpoint/2010/main" val="803382629"/>
      </p:ext>
    </p:extLst>
  </p:cSld>
  <p:clrMapOvr>
    <a:masterClrMapping/>
  </p:clrMapOvr>
</p:sld>
</file>

<file path=ppt/theme/theme1.xml><?xml version="1.0" encoding="utf-8"?>
<a:theme xmlns:a="http://schemas.openxmlformats.org/drawingml/2006/main" name="UAL Theme">
  <a:themeElements>
    <a:clrScheme name="UAL">
      <a:dk1>
        <a:srgbClr val="000000"/>
      </a:dk1>
      <a:lt1>
        <a:srgbClr val="FFFFFF"/>
      </a:lt1>
      <a:dk2>
        <a:srgbClr val="FFD022"/>
      </a:dk2>
      <a:lt2>
        <a:srgbClr val="E71657"/>
      </a:lt2>
      <a:accent1>
        <a:srgbClr val="FF8500"/>
      </a:accent1>
      <a:accent2>
        <a:srgbClr val="9E65FB"/>
      </a:accent2>
      <a:accent3>
        <a:srgbClr val="20BCFF"/>
      </a:accent3>
      <a:accent4>
        <a:srgbClr val="1F4EDC"/>
      </a:accent4>
      <a:accent5>
        <a:srgbClr val="00C73E"/>
      </a:accent5>
      <a:accent6>
        <a:srgbClr val="19A3A3"/>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chor="t" anchorCtr="0">
        <a:noAutofit/>
      </a:bodyPr>
      <a:lstStyle>
        <a:defPPr algn="l">
          <a:defRPr sz="2400" dirty="0" smtClean="0"/>
        </a:defPPr>
      </a:lstStyle>
    </a:txDef>
  </a:objectDefaults>
  <a:extraClrSchemeLst/>
  <a:extLst>
    <a:ext uri="{05A4C25C-085E-4340-85A3-A5531E510DB2}">
      <thm15:themeFamily xmlns:thm15="http://schemas.microsoft.com/office/thememl/2012/main" name="Presentation15" id="{50C8ACA0-305B-8F4C-BD1B-902BBD9AC677}" vid="{42B15176-EE8D-B843-9302-13BA6BB406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CE6FD8723CC5847A7FE7425C9B8BD82" ma:contentTypeVersion="12" ma:contentTypeDescription="Create a new document." ma:contentTypeScope="" ma:versionID="5c5645eea39d4a1e01d5af50e283fdd2">
  <xsd:schema xmlns:xsd="http://www.w3.org/2001/XMLSchema" xmlns:xs="http://www.w3.org/2001/XMLSchema" xmlns:p="http://schemas.microsoft.com/office/2006/metadata/properties" xmlns:ns2="8a4ba4df-95ed-4241-b54f-04803280e80d" xmlns:ns3="10f681cd-7b05-4387-997a-3889df02cc60" targetNamespace="http://schemas.microsoft.com/office/2006/metadata/properties" ma:root="true" ma:fieldsID="e0fae72e0dfc38515368dd092ff95479" ns2:_="" ns3:_="">
    <xsd:import namespace="8a4ba4df-95ed-4241-b54f-04803280e80d"/>
    <xsd:import namespace="10f681cd-7b05-4387-997a-3889df02cc6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4ba4df-95ed-4241-b54f-04803280e80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0f681cd-7b05-4387-997a-3889df02cc60"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F71AED-7DD2-4D0E-B56F-2388688E4C52}">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7FC71C0E-110D-4433-9233-B4A830CD2EFC}">
  <ds:schemaRefs>
    <ds:schemaRef ds:uri="http://schemas.microsoft.com/sharepoint/v3/contenttype/forms"/>
  </ds:schemaRefs>
</ds:datastoreItem>
</file>

<file path=customXml/itemProps3.xml><?xml version="1.0" encoding="utf-8"?>
<ds:datastoreItem xmlns:ds="http://schemas.openxmlformats.org/officeDocument/2006/customXml" ds:itemID="{5229317F-2F4A-42DE-A1C0-3B31ECAA10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4ba4df-95ed-4241-b54f-04803280e80d"/>
    <ds:schemaRef ds:uri="10f681cd-7b05-4387-997a-3889df02cc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UAL Theme</Template>
  <TotalTime>376</TotalTime>
  <Words>2786</Words>
  <Application>Microsoft Macintosh PowerPoint</Application>
  <PresentationFormat>Widescreen</PresentationFormat>
  <Paragraphs>260</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Wingdings 2</vt:lpstr>
      <vt:lpstr>UAL Theme</vt:lpstr>
      <vt:lpstr>DIVERGENT AND CONVERGENT THINKING IN DIGITAL PUBLISHING – Creativity and Collaboration for Publishing Innovation.  </vt:lpstr>
      <vt:lpstr>Locating innovation in publishing?</vt:lpstr>
      <vt:lpstr>Innovation and Creativity</vt:lpstr>
      <vt:lpstr>Divergent thinking</vt:lpstr>
      <vt:lpstr>Convergent thinking</vt:lpstr>
      <vt:lpstr>Divergent processes</vt:lpstr>
      <vt:lpstr>Convergent processes</vt:lpstr>
      <vt:lpstr>Balances for publishing</vt:lpstr>
      <vt:lpstr>Managing the innovation project</vt:lpstr>
      <vt:lpstr>Methods</vt:lpstr>
      <vt:lpstr>Case study 1: Education</vt:lpstr>
      <vt:lpstr>Quotes – education 1</vt:lpstr>
      <vt:lpstr>Quotes – education 2</vt:lpstr>
      <vt:lpstr>Results</vt:lpstr>
      <vt:lpstr>CASE STUDY 2 – Academic publishing</vt:lpstr>
      <vt:lpstr>Quotes – academic 1</vt:lpstr>
      <vt:lpstr>Quotes academic 2</vt:lpstr>
      <vt:lpstr>Results – academic case</vt:lpstr>
      <vt:lpstr>CASE STUDY 3 – Consumer sector</vt:lpstr>
      <vt:lpstr>Quotes - consumer</vt:lpstr>
      <vt:lpstr>Results</vt:lpstr>
      <vt:lpstr>Case study 4 - STM</vt:lpstr>
      <vt:lpstr>Processes for creating collaborations</vt:lpstr>
      <vt:lpstr>Quotes - STM</vt:lpstr>
      <vt:lpstr>Quotes 2 – STM</vt:lpstr>
      <vt:lpstr>Results - Collaborative mindsets</vt:lpstr>
      <vt:lpstr>Summary themes - creativity and innovation</vt:lpstr>
      <vt:lpstr>Divergent &amp; convergent thinking</vt:lpstr>
      <vt:lpstr>FINAL QUOTE</vt:lpstr>
      <vt:lpstr>References 1</vt:lpstr>
      <vt:lpstr>References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DIVERGENT AND CONVERGENT THINKING FOR PUBLISHING INNOVATION </dc:title>
  <dc:creator>Frania Hall</dc:creator>
  <cp:lastModifiedBy>Frania Hall</cp:lastModifiedBy>
  <cp:revision>43</cp:revision>
  <dcterms:created xsi:type="dcterms:W3CDTF">2025-06-06T15:17:20Z</dcterms:created>
  <dcterms:modified xsi:type="dcterms:W3CDTF">2025-06-23T10:05:42Z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0x0101009CE6FD8723CC5847A7FE7425C9B8BD82</vt:lpwstr>
  </property>
</Properties>
</file>