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407" r:id="rId3"/>
    <p:sldId id="414" r:id="rId4"/>
    <p:sldId id="409" r:id="rId5"/>
    <p:sldId id="411" r:id="rId6"/>
    <p:sldId id="408" r:id="rId7"/>
    <p:sldId id="410" r:id="rId8"/>
    <p:sldId id="272" r:id="rId9"/>
    <p:sldId id="413" r:id="rId10"/>
    <p:sldId id="412" r:id="rId11"/>
    <p:sldId id="266" r:id="rId12"/>
    <p:sldId id="415" r:id="rId13"/>
    <p:sldId id="4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5ADF8-4019-420C-973B-7CA2352B2AF1}" v="50" dt="2024-03-05T04:13:14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a Betts" userId="e9dab73971365bb3" providerId="LiveId" clId="{0515ADF8-4019-420C-973B-7CA2352B2AF1}"/>
    <pc:docChg chg="undo redo custSel addSld delSld modSld">
      <pc:chgData name="Liza Betts" userId="e9dab73971365bb3" providerId="LiveId" clId="{0515ADF8-4019-420C-973B-7CA2352B2AF1}" dt="2024-03-05T17:01:43.335" v="1817" actId="1076"/>
      <pc:docMkLst>
        <pc:docMk/>
      </pc:docMkLst>
      <pc:sldChg chg="addSp delSp modSp mod modClrScheme chgLayout">
        <pc:chgData name="Liza Betts" userId="e9dab73971365bb3" providerId="LiveId" clId="{0515ADF8-4019-420C-973B-7CA2352B2AF1}" dt="2024-03-01T16:14:16.165" v="1360" actId="20577"/>
        <pc:sldMkLst>
          <pc:docMk/>
          <pc:sldMk cId="252562023" sldId="266"/>
        </pc:sldMkLst>
        <pc:spChg chg="del">
          <ac:chgData name="Liza Betts" userId="e9dab73971365bb3" providerId="LiveId" clId="{0515ADF8-4019-420C-973B-7CA2352B2AF1}" dt="2024-03-01T13:24:11.757" v="8" actId="478"/>
          <ac:spMkLst>
            <pc:docMk/>
            <pc:sldMk cId="252562023" sldId="266"/>
            <ac:spMk id="2" creationId="{00000000-0000-0000-0000-000000000000}"/>
          </ac:spMkLst>
        </pc:spChg>
        <pc:spChg chg="add del mod">
          <ac:chgData name="Liza Betts" userId="e9dab73971365bb3" providerId="LiveId" clId="{0515ADF8-4019-420C-973B-7CA2352B2AF1}" dt="2024-03-01T13:24:18.035" v="9" actId="478"/>
          <ac:spMkLst>
            <pc:docMk/>
            <pc:sldMk cId="252562023" sldId="266"/>
            <ac:spMk id="5" creationId="{26E4B888-9F03-3551-F7AE-9DC98C266E43}"/>
          </ac:spMkLst>
        </pc:spChg>
        <pc:spChg chg="add mod">
          <ac:chgData name="Liza Betts" userId="e9dab73971365bb3" providerId="LiveId" clId="{0515ADF8-4019-420C-973B-7CA2352B2AF1}" dt="2024-03-01T16:14:16.165" v="1360" actId="20577"/>
          <ac:spMkLst>
            <pc:docMk/>
            <pc:sldMk cId="252562023" sldId="266"/>
            <ac:spMk id="7" creationId="{7B6654DB-8B58-BBCC-9E33-F73AECA7CF52}"/>
          </ac:spMkLst>
        </pc:spChg>
        <pc:spChg chg="add del mod">
          <ac:chgData name="Liza Betts" userId="e9dab73971365bb3" providerId="LiveId" clId="{0515ADF8-4019-420C-973B-7CA2352B2AF1}" dt="2024-03-01T15:59:02.953" v="1155" actId="478"/>
          <ac:spMkLst>
            <pc:docMk/>
            <pc:sldMk cId="252562023" sldId="266"/>
            <ac:spMk id="11271" creationId="{0F3C14CE-7733-FACD-DC30-2195079F37D2}"/>
          </ac:spMkLst>
        </pc:spChg>
        <pc:spChg chg="add mod">
          <ac:chgData name="Liza Betts" userId="e9dab73971365bb3" providerId="LiveId" clId="{0515ADF8-4019-420C-973B-7CA2352B2AF1}" dt="2024-03-01T16:07:44.683" v="1302" actId="1076"/>
          <ac:spMkLst>
            <pc:docMk/>
            <pc:sldMk cId="252562023" sldId="266"/>
            <ac:spMk id="11273" creationId="{BADD81EE-E2B5-E9C6-8F45-86A6B8947A30}"/>
          </ac:spMkLst>
        </pc:spChg>
        <pc:picChg chg="add mod">
          <ac:chgData name="Liza Betts" userId="e9dab73971365bb3" providerId="LiveId" clId="{0515ADF8-4019-420C-973B-7CA2352B2AF1}" dt="2024-03-01T13:24:41.540" v="13" actId="26606"/>
          <ac:picMkLst>
            <pc:docMk/>
            <pc:sldMk cId="252562023" sldId="266"/>
            <ac:picMk id="11266" creationId="{86C59423-F8C9-0074-4706-CCB5B3E3A7FA}"/>
          </ac:picMkLst>
        </pc:picChg>
      </pc:sldChg>
      <pc:sldChg chg="del">
        <pc:chgData name="Liza Betts" userId="e9dab73971365bb3" providerId="LiveId" clId="{0515ADF8-4019-420C-973B-7CA2352B2AF1}" dt="2024-03-01T13:38:54.020" v="18" actId="47"/>
        <pc:sldMkLst>
          <pc:docMk/>
          <pc:sldMk cId="4210106329" sldId="268"/>
        </pc:sldMkLst>
      </pc:sldChg>
      <pc:sldChg chg="addSp modSp mod">
        <pc:chgData name="Liza Betts" userId="e9dab73971365bb3" providerId="LiveId" clId="{0515ADF8-4019-420C-973B-7CA2352B2AF1}" dt="2024-03-01T16:13:03.231" v="1350" actId="20577"/>
        <pc:sldMkLst>
          <pc:docMk/>
          <pc:sldMk cId="2700852704" sldId="272"/>
        </pc:sldMkLst>
        <pc:spChg chg="mod">
          <ac:chgData name="Liza Betts" userId="e9dab73971365bb3" providerId="LiveId" clId="{0515ADF8-4019-420C-973B-7CA2352B2AF1}" dt="2024-03-01T16:12:48.028" v="1347" actId="1076"/>
          <ac:spMkLst>
            <pc:docMk/>
            <pc:sldMk cId="2700852704" sldId="272"/>
            <ac:spMk id="9" creationId="{86554155-EF8A-F572-25AB-06C9AF3EC660}"/>
          </ac:spMkLst>
        </pc:spChg>
        <pc:spChg chg="add mod">
          <ac:chgData name="Liza Betts" userId="e9dab73971365bb3" providerId="LiveId" clId="{0515ADF8-4019-420C-973B-7CA2352B2AF1}" dt="2024-03-01T14:36:55.552" v="1026" actId="113"/>
          <ac:spMkLst>
            <pc:docMk/>
            <pc:sldMk cId="2700852704" sldId="272"/>
            <ac:spMk id="10" creationId="{819B75BC-DEE4-EA3D-0EB8-DAD8AA12283E}"/>
          </ac:spMkLst>
        </pc:spChg>
        <pc:spChg chg="add mod">
          <ac:chgData name="Liza Betts" userId="e9dab73971365bb3" providerId="LiveId" clId="{0515ADF8-4019-420C-973B-7CA2352B2AF1}" dt="2024-03-01T16:13:03.231" v="1350" actId="20577"/>
          <ac:spMkLst>
            <pc:docMk/>
            <pc:sldMk cId="2700852704" sldId="272"/>
            <ac:spMk id="12" creationId="{407BEF41-2EA1-0F15-B91E-C22ABFD5DFD4}"/>
          </ac:spMkLst>
        </pc:spChg>
        <pc:picChg chg="mod">
          <ac:chgData name="Liza Betts" userId="e9dab73971365bb3" providerId="LiveId" clId="{0515ADF8-4019-420C-973B-7CA2352B2AF1}" dt="2024-03-01T13:49:10.206" v="196" actId="1076"/>
          <ac:picMkLst>
            <pc:docMk/>
            <pc:sldMk cId="2700852704" sldId="272"/>
            <ac:picMk id="8" creationId="{297A4E4D-AE4D-8896-D18A-4648E7EB630A}"/>
          </ac:picMkLst>
        </pc:picChg>
      </pc:sldChg>
      <pc:sldChg chg="modSp mod">
        <pc:chgData name="Liza Betts" userId="e9dab73971365bb3" providerId="LiveId" clId="{0515ADF8-4019-420C-973B-7CA2352B2AF1}" dt="2024-03-01T13:41:00.020" v="80" actId="1076"/>
        <pc:sldMkLst>
          <pc:docMk/>
          <pc:sldMk cId="2932944986" sldId="286"/>
        </pc:sldMkLst>
        <pc:spChg chg="mod">
          <ac:chgData name="Liza Betts" userId="e9dab73971365bb3" providerId="LiveId" clId="{0515ADF8-4019-420C-973B-7CA2352B2AF1}" dt="2024-03-01T13:40:10.011" v="71" actId="20577"/>
          <ac:spMkLst>
            <pc:docMk/>
            <pc:sldMk cId="2932944986" sldId="286"/>
            <ac:spMk id="2" creationId="{00000000-0000-0000-0000-000000000000}"/>
          </ac:spMkLst>
        </pc:spChg>
        <pc:spChg chg="mod">
          <ac:chgData name="Liza Betts" userId="e9dab73971365bb3" providerId="LiveId" clId="{0515ADF8-4019-420C-973B-7CA2352B2AF1}" dt="2024-03-01T13:40:53.152" v="79" actId="1076"/>
          <ac:spMkLst>
            <pc:docMk/>
            <pc:sldMk cId="2932944986" sldId="286"/>
            <ac:spMk id="8" creationId="{72E89446-CE56-408B-86CF-51E1A220135B}"/>
          </ac:spMkLst>
        </pc:spChg>
        <pc:picChg chg="mod">
          <ac:chgData name="Liza Betts" userId="e9dab73971365bb3" providerId="LiveId" clId="{0515ADF8-4019-420C-973B-7CA2352B2AF1}" dt="2024-03-01T13:41:00.020" v="80" actId="1076"/>
          <ac:picMkLst>
            <pc:docMk/>
            <pc:sldMk cId="2932944986" sldId="286"/>
            <ac:picMk id="7" creationId="{B3DF7DB7-B6B1-B129-028E-DC841625E2A0}"/>
          </ac:picMkLst>
        </pc:picChg>
      </pc:sldChg>
      <pc:sldChg chg="del">
        <pc:chgData name="Liza Betts" userId="e9dab73971365bb3" providerId="LiveId" clId="{0515ADF8-4019-420C-973B-7CA2352B2AF1}" dt="2024-03-01T13:04:21.140" v="0" actId="47"/>
        <pc:sldMkLst>
          <pc:docMk/>
          <pc:sldMk cId="1941355427" sldId="318"/>
        </pc:sldMkLst>
      </pc:sldChg>
      <pc:sldChg chg="addSp modSp mod">
        <pc:chgData name="Liza Betts" userId="e9dab73971365bb3" providerId="LiveId" clId="{0515ADF8-4019-420C-973B-7CA2352B2AF1}" dt="2024-03-01T16:10:00.895" v="1330" actId="255"/>
        <pc:sldMkLst>
          <pc:docMk/>
          <pc:sldMk cId="885915282" sldId="407"/>
        </pc:sldMkLst>
        <pc:spChg chg="mod">
          <ac:chgData name="Liza Betts" userId="e9dab73971365bb3" providerId="LiveId" clId="{0515ADF8-4019-420C-973B-7CA2352B2AF1}" dt="2024-03-01T14:33:54.557" v="1006" actId="1076"/>
          <ac:spMkLst>
            <pc:docMk/>
            <pc:sldMk cId="885915282" sldId="407"/>
            <ac:spMk id="6" creationId="{23D87DA4-D9F3-505E-3EF4-C28B32A590D9}"/>
          </ac:spMkLst>
        </pc:spChg>
        <pc:spChg chg="add mod">
          <ac:chgData name="Liza Betts" userId="e9dab73971365bb3" providerId="LiveId" clId="{0515ADF8-4019-420C-973B-7CA2352B2AF1}" dt="2024-03-01T16:10:00.895" v="1330" actId="255"/>
          <ac:spMkLst>
            <pc:docMk/>
            <pc:sldMk cId="885915282" sldId="407"/>
            <ac:spMk id="7" creationId="{894196BF-4A33-886A-441F-23A9E3049A2F}"/>
          </ac:spMkLst>
        </pc:spChg>
        <pc:picChg chg="mod">
          <ac:chgData name="Liza Betts" userId="e9dab73971365bb3" providerId="LiveId" clId="{0515ADF8-4019-420C-973B-7CA2352B2AF1}" dt="2024-03-01T14:34:18.029" v="1011" actId="14100"/>
          <ac:picMkLst>
            <pc:docMk/>
            <pc:sldMk cId="885915282" sldId="407"/>
            <ac:picMk id="3" creationId="{0B0FADF3-ACED-F28A-CC81-1E5B99000D06}"/>
          </ac:picMkLst>
        </pc:picChg>
      </pc:sldChg>
      <pc:sldChg chg="del">
        <pc:chgData name="Liza Betts" userId="e9dab73971365bb3" providerId="LiveId" clId="{0515ADF8-4019-420C-973B-7CA2352B2AF1}" dt="2024-03-01T13:04:27.721" v="1" actId="2696"/>
        <pc:sldMkLst>
          <pc:docMk/>
          <pc:sldMk cId="1367200875" sldId="408"/>
        </pc:sldMkLst>
      </pc:sldChg>
      <pc:sldChg chg="addSp modSp mod">
        <pc:chgData name="Liza Betts" userId="e9dab73971365bb3" providerId="LiveId" clId="{0515ADF8-4019-420C-973B-7CA2352B2AF1}" dt="2024-03-05T16:59:50.016" v="1816" actId="20577"/>
        <pc:sldMkLst>
          <pc:docMk/>
          <pc:sldMk cId="1807558300" sldId="408"/>
        </pc:sldMkLst>
        <pc:spChg chg="add mod">
          <ac:chgData name="Liza Betts" userId="e9dab73971365bb3" providerId="LiveId" clId="{0515ADF8-4019-420C-973B-7CA2352B2AF1}" dt="2024-03-05T16:59:50.016" v="1816" actId="20577"/>
          <ac:spMkLst>
            <pc:docMk/>
            <pc:sldMk cId="1807558300" sldId="408"/>
            <ac:spMk id="2" creationId="{4E46E8E3-8DC1-7B08-4EC0-A84254DF73F9}"/>
          </ac:spMkLst>
        </pc:spChg>
        <pc:spChg chg="add mod">
          <ac:chgData name="Liza Betts" userId="e9dab73971365bb3" providerId="LiveId" clId="{0515ADF8-4019-420C-973B-7CA2352B2AF1}" dt="2024-03-01T16:12:10.207" v="1342" actId="20577"/>
          <ac:spMkLst>
            <pc:docMk/>
            <pc:sldMk cId="1807558300" sldId="408"/>
            <ac:spMk id="4" creationId="{44F796BD-946C-FD91-A09A-BE641BBDD6EB}"/>
          </ac:spMkLst>
        </pc:spChg>
        <pc:picChg chg="mod">
          <ac:chgData name="Liza Betts" userId="e9dab73971365bb3" providerId="LiveId" clId="{0515ADF8-4019-420C-973B-7CA2352B2AF1}" dt="2024-03-01T14:18:15.765" v="751" actId="14100"/>
          <ac:picMkLst>
            <pc:docMk/>
            <pc:sldMk cId="1807558300" sldId="408"/>
            <ac:picMk id="3082" creationId="{C53C0598-48CF-EB3F-8ED1-379CF1494C8F}"/>
          </ac:picMkLst>
        </pc:picChg>
      </pc:sldChg>
      <pc:sldChg chg="addSp modSp mod">
        <pc:chgData name="Liza Betts" userId="e9dab73971365bb3" providerId="LiveId" clId="{0515ADF8-4019-420C-973B-7CA2352B2AF1}" dt="2024-03-05T16:57:57.139" v="1805" actId="20577"/>
        <pc:sldMkLst>
          <pc:docMk/>
          <pc:sldMk cId="2540948690" sldId="409"/>
        </pc:sldMkLst>
        <pc:spChg chg="add mod">
          <ac:chgData name="Liza Betts" userId="e9dab73971365bb3" providerId="LiveId" clId="{0515ADF8-4019-420C-973B-7CA2352B2AF1}" dt="2024-03-05T16:57:57.139" v="1805" actId="20577"/>
          <ac:spMkLst>
            <pc:docMk/>
            <pc:sldMk cId="2540948690" sldId="409"/>
            <ac:spMk id="6" creationId="{851EE8C5-83C4-2901-74FA-DE81DEC6ACE6}"/>
          </ac:spMkLst>
        </pc:spChg>
        <pc:spChg chg="add mod">
          <ac:chgData name="Liza Betts" userId="e9dab73971365bb3" providerId="LiveId" clId="{0515ADF8-4019-420C-973B-7CA2352B2AF1}" dt="2024-03-01T16:11:30.867" v="1336" actId="20577"/>
          <ac:spMkLst>
            <pc:docMk/>
            <pc:sldMk cId="2540948690" sldId="409"/>
            <ac:spMk id="8" creationId="{5674A645-BB2C-DBCD-A1E1-44B8B264B04E}"/>
          </ac:spMkLst>
        </pc:spChg>
      </pc:sldChg>
      <pc:sldChg chg="addSp delSp modSp mod">
        <pc:chgData name="Liza Betts" userId="e9dab73971365bb3" providerId="LiveId" clId="{0515ADF8-4019-420C-973B-7CA2352B2AF1}" dt="2024-03-01T16:12:37.022" v="1346" actId="20577"/>
        <pc:sldMkLst>
          <pc:docMk/>
          <pc:sldMk cId="1152595238" sldId="410"/>
        </pc:sldMkLst>
        <pc:spChg chg="mod">
          <ac:chgData name="Liza Betts" userId="e9dab73971365bb3" providerId="LiveId" clId="{0515ADF8-4019-420C-973B-7CA2352B2AF1}" dt="2024-03-01T16:12:22.440" v="1343" actId="1076"/>
          <ac:spMkLst>
            <pc:docMk/>
            <pc:sldMk cId="1152595238" sldId="410"/>
            <ac:spMk id="8" creationId="{7A784F8D-9AF9-D4D9-C849-A92A4F4DD7B4}"/>
          </ac:spMkLst>
        </pc:spChg>
        <pc:spChg chg="add del mod">
          <ac:chgData name="Liza Betts" userId="e9dab73971365bb3" providerId="LiveId" clId="{0515ADF8-4019-420C-973B-7CA2352B2AF1}" dt="2024-03-01T13:47:04.354" v="118" actId="478"/>
          <ac:spMkLst>
            <pc:docMk/>
            <pc:sldMk cId="1152595238" sldId="410"/>
            <ac:spMk id="9" creationId="{C0F621B3-8301-B10A-2EF2-E2A6FE4658AC}"/>
          </ac:spMkLst>
        </pc:spChg>
        <pc:spChg chg="add mod">
          <ac:chgData name="Liza Betts" userId="e9dab73971365bb3" providerId="LiveId" clId="{0515ADF8-4019-420C-973B-7CA2352B2AF1}" dt="2024-03-01T14:36:42.752" v="1025" actId="255"/>
          <ac:spMkLst>
            <pc:docMk/>
            <pc:sldMk cId="1152595238" sldId="410"/>
            <ac:spMk id="10" creationId="{EEEEBD2A-CB82-26CC-611A-62058D4F164D}"/>
          </ac:spMkLst>
        </pc:spChg>
        <pc:spChg chg="add mod">
          <ac:chgData name="Liza Betts" userId="e9dab73971365bb3" providerId="LiveId" clId="{0515ADF8-4019-420C-973B-7CA2352B2AF1}" dt="2024-03-01T16:12:37.022" v="1346" actId="20577"/>
          <ac:spMkLst>
            <pc:docMk/>
            <pc:sldMk cId="1152595238" sldId="410"/>
            <ac:spMk id="12" creationId="{72DF91FB-B65B-759F-83BA-295FA75DB6EF}"/>
          </ac:spMkLst>
        </pc:spChg>
      </pc:sldChg>
      <pc:sldChg chg="addSp modSp mod">
        <pc:chgData name="Liza Betts" userId="e9dab73971365bb3" providerId="LiveId" clId="{0515ADF8-4019-420C-973B-7CA2352B2AF1}" dt="2024-03-01T16:11:50.601" v="1339" actId="20577"/>
        <pc:sldMkLst>
          <pc:docMk/>
          <pc:sldMk cId="3749555505" sldId="411"/>
        </pc:sldMkLst>
        <pc:spChg chg="add mod">
          <ac:chgData name="Liza Betts" userId="e9dab73971365bb3" providerId="LiveId" clId="{0515ADF8-4019-420C-973B-7CA2352B2AF1}" dt="2024-03-01T14:35:27.230" v="1017" actId="113"/>
          <ac:spMkLst>
            <pc:docMk/>
            <pc:sldMk cId="3749555505" sldId="411"/>
            <ac:spMk id="6" creationId="{BA5D1E50-8AD5-DE26-FCC9-26A0BE4597F2}"/>
          </ac:spMkLst>
        </pc:spChg>
        <pc:spChg chg="add mod">
          <ac:chgData name="Liza Betts" userId="e9dab73971365bb3" providerId="LiveId" clId="{0515ADF8-4019-420C-973B-7CA2352B2AF1}" dt="2024-03-01T16:11:50.601" v="1339" actId="20577"/>
          <ac:spMkLst>
            <pc:docMk/>
            <pc:sldMk cId="3749555505" sldId="411"/>
            <ac:spMk id="8" creationId="{60EEB05F-DF4E-105A-5F81-E5FB1B99E0A3}"/>
          </ac:spMkLst>
        </pc:spChg>
      </pc:sldChg>
      <pc:sldChg chg="addSp modSp mod">
        <pc:chgData name="Liza Betts" userId="e9dab73971365bb3" providerId="LiveId" clId="{0515ADF8-4019-420C-973B-7CA2352B2AF1}" dt="2024-03-01T16:13:52.576" v="1357" actId="20577"/>
        <pc:sldMkLst>
          <pc:docMk/>
          <pc:sldMk cId="2340034547" sldId="412"/>
        </pc:sldMkLst>
        <pc:spChg chg="add mod">
          <ac:chgData name="Liza Betts" userId="e9dab73971365bb3" providerId="LiveId" clId="{0515ADF8-4019-420C-973B-7CA2352B2AF1}" dt="2024-03-01T15:56:12.403" v="1153" actId="255"/>
          <ac:spMkLst>
            <pc:docMk/>
            <pc:sldMk cId="2340034547" sldId="412"/>
            <ac:spMk id="6" creationId="{DD5CBC44-EA32-3E46-D09A-EB9AA2CF506B}"/>
          </ac:spMkLst>
        </pc:spChg>
        <pc:spChg chg="add mod">
          <ac:chgData name="Liza Betts" userId="e9dab73971365bb3" providerId="LiveId" clId="{0515ADF8-4019-420C-973B-7CA2352B2AF1}" dt="2024-03-01T15:56:17.865" v="1154" actId="1076"/>
          <ac:spMkLst>
            <pc:docMk/>
            <pc:sldMk cId="2340034547" sldId="412"/>
            <ac:spMk id="7" creationId="{6892BC7C-926B-7409-F245-5352A0FE9B04}"/>
          </ac:spMkLst>
        </pc:spChg>
        <pc:spChg chg="add mod">
          <ac:chgData name="Liza Betts" userId="e9dab73971365bb3" providerId="LiveId" clId="{0515ADF8-4019-420C-973B-7CA2352B2AF1}" dt="2024-03-01T16:13:52.576" v="1357" actId="20577"/>
          <ac:spMkLst>
            <pc:docMk/>
            <pc:sldMk cId="2340034547" sldId="412"/>
            <ac:spMk id="9" creationId="{07DF5254-7B09-16A5-B689-C5B4CE846614}"/>
          </ac:spMkLst>
        </pc:spChg>
        <pc:picChg chg="mod">
          <ac:chgData name="Liza Betts" userId="e9dab73971365bb3" providerId="LiveId" clId="{0515ADF8-4019-420C-973B-7CA2352B2AF1}" dt="2024-03-01T16:13:38.582" v="1354" actId="1076"/>
          <ac:picMkLst>
            <pc:docMk/>
            <pc:sldMk cId="2340034547" sldId="412"/>
            <ac:picMk id="8194" creationId="{202F78FF-3283-FE77-18E7-85E0CBCEBB54}"/>
          </ac:picMkLst>
        </pc:picChg>
      </pc:sldChg>
      <pc:sldChg chg="addSp delSp modSp mod">
        <pc:chgData name="Liza Betts" userId="e9dab73971365bb3" providerId="LiveId" clId="{0515ADF8-4019-420C-973B-7CA2352B2AF1}" dt="2024-03-01T16:13:26.913" v="1353" actId="20577"/>
        <pc:sldMkLst>
          <pc:docMk/>
          <pc:sldMk cId="2643608648" sldId="413"/>
        </pc:sldMkLst>
        <pc:spChg chg="add mod">
          <ac:chgData name="Liza Betts" userId="e9dab73971365bb3" providerId="LiveId" clId="{0515ADF8-4019-420C-973B-7CA2352B2AF1}" dt="2024-03-01T14:40:36.727" v="1050" actId="313"/>
          <ac:spMkLst>
            <pc:docMk/>
            <pc:sldMk cId="2643608648" sldId="413"/>
            <ac:spMk id="7" creationId="{31D4A130-110D-DCB1-F905-FEEB21F32A4F}"/>
          </ac:spMkLst>
        </pc:spChg>
        <pc:spChg chg="add mod">
          <ac:chgData name="Liza Betts" userId="e9dab73971365bb3" providerId="LiveId" clId="{0515ADF8-4019-420C-973B-7CA2352B2AF1}" dt="2024-03-01T14:41:59.639" v="1090" actId="255"/>
          <ac:spMkLst>
            <pc:docMk/>
            <pc:sldMk cId="2643608648" sldId="413"/>
            <ac:spMk id="8" creationId="{4B76B081-D3A6-1F05-76D3-B37E3FFCBC5A}"/>
          </ac:spMkLst>
        </pc:spChg>
        <pc:spChg chg="add mod">
          <ac:chgData name="Liza Betts" userId="e9dab73971365bb3" providerId="LiveId" clId="{0515ADF8-4019-420C-973B-7CA2352B2AF1}" dt="2024-03-01T16:13:26.913" v="1353" actId="20577"/>
          <ac:spMkLst>
            <pc:docMk/>
            <pc:sldMk cId="2643608648" sldId="413"/>
            <ac:spMk id="10" creationId="{58DACB79-290B-91D1-CD76-929CC991D939}"/>
          </ac:spMkLst>
        </pc:spChg>
        <pc:spChg chg="del">
          <ac:chgData name="Liza Betts" userId="e9dab73971365bb3" providerId="LiveId" clId="{0515ADF8-4019-420C-973B-7CA2352B2AF1}" dt="2024-03-01T14:39:37.224" v="1027" actId="478"/>
          <ac:spMkLst>
            <pc:docMk/>
            <pc:sldMk cId="2643608648" sldId="413"/>
            <ac:spMk id="7175" creationId="{113BE551-6868-35F8-420D-BBFC9784FA20}"/>
          </ac:spMkLst>
        </pc:spChg>
        <pc:spChg chg="del">
          <ac:chgData name="Liza Betts" userId="e9dab73971365bb3" providerId="LiveId" clId="{0515ADF8-4019-420C-973B-7CA2352B2AF1}" dt="2024-03-01T14:39:40.328" v="1028" actId="478"/>
          <ac:spMkLst>
            <pc:docMk/>
            <pc:sldMk cId="2643608648" sldId="413"/>
            <ac:spMk id="7177" creationId="{305C42AC-7DDC-3141-09F7-C7F2B6EBED99}"/>
          </ac:spMkLst>
        </pc:spChg>
        <pc:picChg chg="mod">
          <ac:chgData name="Liza Betts" userId="e9dab73971365bb3" providerId="LiveId" clId="{0515ADF8-4019-420C-973B-7CA2352B2AF1}" dt="2024-03-01T15:41:13.159" v="1094" actId="1076"/>
          <ac:picMkLst>
            <pc:docMk/>
            <pc:sldMk cId="2643608648" sldId="413"/>
            <ac:picMk id="7170" creationId="{C78D6821-7534-1003-E18B-D8CF898EF5D3}"/>
          </ac:picMkLst>
        </pc:picChg>
        <pc:picChg chg="add mod">
          <ac:chgData name="Liza Betts" userId="e9dab73971365bb3" providerId="LiveId" clId="{0515ADF8-4019-420C-973B-7CA2352B2AF1}" dt="2024-03-01T15:41:16.836" v="1095" actId="1076"/>
          <ac:picMkLst>
            <pc:docMk/>
            <pc:sldMk cId="2643608648" sldId="413"/>
            <ac:picMk id="7172" creationId="{1AC248C0-CB72-1ACE-11ED-5564FFB70B9C}"/>
          </ac:picMkLst>
        </pc:picChg>
      </pc:sldChg>
      <pc:sldChg chg="addSp delSp modSp new mod modClrScheme chgLayout">
        <pc:chgData name="Liza Betts" userId="e9dab73971365bb3" providerId="LiveId" clId="{0515ADF8-4019-420C-973B-7CA2352B2AF1}" dt="2024-03-01T16:10:39.680" v="1333" actId="20577"/>
        <pc:sldMkLst>
          <pc:docMk/>
          <pc:sldMk cId="1042702014" sldId="414"/>
        </pc:sldMkLst>
        <pc:spChg chg="del">
          <ac:chgData name="Liza Betts" userId="e9dab73971365bb3" providerId="LiveId" clId="{0515ADF8-4019-420C-973B-7CA2352B2AF1}" dt="2024-03-01T13:12:24.856" v="3" actId="478"/>
          <ac:spMkLst>
            <pc:docMk/>
            <pc:sldMk cId="1042702014" sldId="414"/>
            <ac:spMk id="2" creationId="{5CC9E48E-4EA1-39BD-C932-C2809800A357}"/>
          </ac:spMkLst>
        </pc:spChg>
        <pc:spChg chg="del">
          <ac:chgData name="Liza Betts" userId="e9dab73971365bb3" providerId="LiveId" clId="{0515ADF8-4019-420C-973B-7CA2352B2AF1}" dt="2024-03-01T13:12:28.076" v="4" actId="478"/>
          <ac:spMkLst>
            <pc:docMk/>
            <pc:sldMk cId="1042702014" sldId="414"/>
            <ac:spMk id="3" creationId="{53798F25-B0A7-61FD-1979-B00381C0A749}"/>
          </ac:spMkLst>
        </pc:spChg>
        <pc:spChg chg="del">
          <ac:chgData name="Liza Betts" userId="e9dab73971365bb3" providerId="LiveId" clId="{0515ADF8-4019-420C-973B-7CA2352B2AF1}" dt="2024-03-01T13:12:31.518" v="5" actId="478"/>
          <ac:spMkLst>
            <pc:docMk/>
            <pc:sldMk cId="1042702014" sldId="414"/>
            <ac:spMk id="4" creationId="{64BB1338-BEEC-A4F5-C38B-A3A41B1A7ADF}"/>
          </ac:spMkLst>
        </pc:spChg>
        <pc:spChg chg="add mod">
          <ac:chgData name="Liza Betts" userId="e9dab73971365bb3" providerId="LiveId" clId="{0515ADF8-4019-420C-973B-7CA2352B2AF1}" dt="2024-03-01T14:02:16.225" v="414" actId="113"/>
          <ac:spMkLst>
            <pc:docMk/>
            <pc:sldMk cId="1042702014" sldId="414"/>
            <ac:spMk id="5" creationId="{B630FB5C-467F-D15B-5F62-117B4BFB4EDD}"/>
          </ac:spMkLst>
        </pc:spChg>
        <pc:spChg chg="add mod">
          <ac:chgData name="Liza Betts" userId="e9dab73971365bb3" providerId="LiveId" clId="{0515ADF8-4019-420C-973B-7CA2352B2AF1}" dt="2024-03-01T16:10:39.680" v="1333" actId="20577"/>
          <ac:spMkLst>
            <pc:docMk/>
            <pc:sldMk cId="1042702014" sldId="414"/>
            <ac:spMk id="7" creationId="{FC97527B-C8FF-EC5F-3FD0-050B76AA9041}"/>
          </ac:spMkLst>
        </pc:spChg>
        <pc:picChg chg="add mod">
          <ac:chgData name="Liza Betts" userId="e9dab73971365bb3" providerId="LiveId" clId="{0515ADF8-4019-420C-973B-7CA2352B2AF1}" dt="2024-03-01T13:12:40.418" v="7" actId="26606"/>
          <ac:picMkLst>
            <pc:docMk/>
            <pc:sldMk cId="1042702014" sldId="414"/>
            <ac:picMk id="9218" creationId="{6F97BB34-127A-12A5-DCC0-E5766D8C92B3}"/>
          </ac:picMkLst>
        </pc:picChg>
      </pc:sldChg>
      <pc:sldChg chg="addSp modSp new mod modClrScheme chgLayout">
        <pc:chgData name="Liza Betts" userId="e9dab73971365bb3" providerId="LiveId" clId="{0515ADF8-4019-420C-973B-7CA2352B2AF1}" dt="2024-03-01T16:23:14.288" v="1396" actId="20577"/>
        <pc:sldMkLst>
          <pc:docMk/>
          <pc:sldMk cId="2797129540" sldId="415"/>
        </pc:sldMkLst>
        <pc:spChg chg="add mod">
          <ac:chgData name="Liza Betts" userId="e9dab73971365bb3" providerId="LiveId" clId="{0515ADF8-4019-420C-973B-7CA2352B2AF1}" dt="2024-03-01T16:23:14.288" v="1396" actId="20577"/>
          <ac:spMkLst>
            <pc:docMk/>
            <pc:sldMk cId="2797129540" sldId="415"/>
            <ac:spMk id="4" creationId="{6F1F7154-4D72-F809-A7A7-ADD00899DFB9}"/>
          </ac:spMkLst>
        </pc:spChg>
        <pc:picChg chg="add mod">
          <ac:chgData name="Liza Betts" userId="e9dab73971365bb3" providerId="LiveId" clId="{0515ADF8-4019-420C-973B-7CA2352B2AF1}" dt="2024-03-01T13:38:46.649" v="17" actId="1076"/>
          <ac:picMkLst>
            <pc:docMk/>
            <pc:sldMk cId="2797129540" sldId="415"/>
            <ac:picMk id="3" creationId="{1BAFFFE0-CC02-DB54-32D1-1290C76A5CBD}"/>
          </ac:picMkLst>
        </pc:picChg>
      </pc:sldChg>
      <pc:sldChg chg="addSp delSp modSp new mod">
        <pc:chgData name="Liza Betts" userId="e9dab73971365bb3" providerId="LiveId" clId="{0515ADF8-4019-420C-973B-7CA2352B2AF1}" dt="2024-03-05T17:01:43.335" v="1817" actId="1076"/>
        <pc:sldMkLst>
          <pc:docMk/>
          <pc:sldMk cId="993179056" sldId="416"/>
        </pc:sldMkLst>
        <pc:spChg chg="del mod">
          <ac:chgData name="Liza Betts" userId="e9dab73971365bb3" providerId="LiveId" clId="{0515ADF8-4019-420C-973B-7CA2352B2AF1}" dt="2024-03-05T16:52:45.627" v="1765" actId="478"/>
          <ac:spMkLst>
            <pc:docMk/>
            <pc:sldMk cId="993179056" sldId="416"/>
            <ac:spMk id="2" creationId="{7F6690DF-A6E1-D68E-C247-00492F316E1C}"/>
          </ac:spMkLst>
        </pc:spChg>
        <pc:spChg chg="add mod">
          <ac:chgData name="Liza Betts" userId="e9dab73971365bb3" providerId="LiveId" clId="{0515ADF8-4019-420C-973B-7CA2352B2AF1}" dt="2024-03-05T17:01:43.335" v="1817" actId="1076"/>
          <ac:spMkLst>
            <pc:docMk/>
            <pc:sldMk cId="993179056" sldId="416"/>
            <ac:spMk id="3" creationId="{942C2D88-56E7-E7CE-4D8E-A23F46C4E91F}"/>
          </ac:spMkLst>
        </pc:spChg>
        <pc:spChg chg="add del mod">
          <ac:chgData name="Liza Betts" userId="e9dab73971365bb3" providerId="LiveId" clId="{0515ADF8-4019-420C-973B-7CA2352B2AF1}" dt="2024-03-05T16:52:49.416" v="1766" actId="478"/>
          <ac:spMkLst>
            <pc:docMk/>
            <pc:sldMk cId="993179056" sldId="416"/>
            <ac:spMk id="5" creationId="{3D3161D3-DCD4-DA4D-1DF3-722E3CDCCF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C54BE-98D1-48EE-89BB-0457C7E0F8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7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4B7E-8529-4808-9AFE-8CD3147193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62723-0B9B-4070-851F-219D82126A1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4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white">
                    <a:tint val="75000"/>
                  </a:prstClr>
                </a:solidFill>
              </a:rPr>
              <a:t>Caroline Alexander – Kingston College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C065-8341-A848-8380-84C08AE70CDB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89B6B-708D-4907-AF2A-BD71DD07767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A8CF-7FE8-4581-9DA4-BBD1638DA1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1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BE8BC-643E-4F03-AA48-9D1FE1F0595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B0BB-9948-457D-86AF-53334BD138B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E1701-421A-43AF-8C03-99E03D67A16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BF90C-9C2B-41F1-A831-7DD9BF4BC33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DFB1B-EF26-42B2-9733-C2690A11A1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4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D66F4-8FDE-4E9A-ABBA-48A5D419F06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126FE0-B85D-4038-A607-5861A078D05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78" charset="0"/>
                <a:ea typeface="ＭＳ Ｐゴシック" pitchFamily="78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78" charset="0"/>
              <a:ea typeface="ＭＳ Ｐゴシック" pitchFamily="7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131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sentmagazine.org/article/rebecca-traister-not-all-the-single-ladies-review/" TargetMode="External"/><Relationship Id="rId2" Type="http://schemas.openxmlformats.org/officeDocument/2006/relationships/hyperlink" Target="https://rts.org.uk/article/men-get-cameras-women-get-clipboards-gender-disparity-factual-tv#:~:text=Men%20dominate%20the%20next%20three,it's%20clearly%20littered%20with%20barrier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sh.com/the-idol-fashion-where-to-bu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inery29.com/en-gb/euphoria-outfits-fashion#slide-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Seam Allowance(s): Legitimised Margins, Identity Politics and Costume</a:t>
            </a:r>
          </a:p>
        </p:txBody>
      </p:sp>
      <p:pic>
        <p:nvPicPr>
          <p:cNvPr id="7" name="Picture 2" descr="How To Sew An Open Seam: 5 Step Sewing Tutorial - The Creative Curator">
            <a:extLst>
              <a:ext uri="{FF2B5EF4-FFF2-40B4-BE49-F238E27FC236}">
                <a16:creationId xmlns:a16="http://schemas.microsoft.com/office/drawing/2014/main" id="{B3DF7DB7-B6B1-B129-028E-DC841625E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 r="1" b="15957"/>
          <a:stretch/>
        </p:blipFill>
        <p:spPr bwMode="auto">
          <a:xfrm>
            <a:off x="609600" y="1620628"/>
            <a:ext cx="10972800" cy="420250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E89446-CE56-408B-86CF-51E1A220135B}"/>
              </a:ext>
            </a:extLst>
          </p:cNvPr>
          <p:cNvSpPr txBox="1"/>
          <p:nvPr/>
        </p:nvSpPr>
        <p:spPr>
          <a:xfrm>
            <a:off x="411029" y="6026125"/>
            <a:ext cx="827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Liza Betts - Critical Costume March 2024</a:t>
            </a:r>
          </a:p>
          <a:p>
            <a:r>
              <a:rPr lang="en-GB" dirty="0"/>
              <a:t>l.betts@fashion.arts.ac.uk</a:t>
            </a:r>
          </a:p>
        </p:txBody>
      </p:sp>
    </p:spTree>
    <p:extLst>
      <p:ext uri="{BB962C8B-B14F-4D97-AF65-F5344CB8AC3E}">
        <p14:creationId xmlns:p14="http://schemas.microsoft.com/office/powerpoint/2010/main" val="293294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uphoria Fans React To Barbie Ferreira Not Returning For Season 3 -  Memebase - Funny Memes">
            <a:extLst>
              <a:ext uri="{FF2B5EF4-FFF2-40B4-BE49-F238E27FC236}">
                <a16:creationId xmlns:a16="http://schemas.microsoft.com/office/drawing/2014/main" id="{202F78FF-3283-FE77-18E7-85E0CBCEB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2"/>
          <a:stretch/>
        </p:blipFill>
        <p:spPr bwMode="auto">
          <a:xfrm>
            <a:off x="565689" y="457199"/>
            <a:ext cx="7056503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CBC44-EA32-3E46-D09A-EB9AA2CF506B}"/>
              </a:ext>
            </a:extLst>
          </p:cNvPr>
          <p:cNvSpPr txBox="1"/>
          <p:nvPr/>
        </p:nvSpPr>
        <p:spPr>
          <a:xfrm>
            <a:off x="8348869" y="457199"/>
            <a:ext cx="3187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‘In 2022, women comprised 24% of directors, writers, producers, executive producers, editors, and cinematographers working on the top 250 grossing films. This represents a decline of 1 percentage point from 25% in 2021’</a:t>
            </a:r>
          </a:p>
          <a:p>
            <a:r>
              <a:rPr lang="en-GB" dirty="0"/>
              <a:t>(</a:t>
            </a:r>
            <a:r>
              <a:rPr lang="en-GB" dirty="0" err="1"/>
              <a:t>Lauzen</a:t>
            </a:r>
            <a:r>
              <a:rPr lang="en-GB" dirty="0"/>
              <a:t>, 2023:1)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2BC7C-926B-7409-F245-5352A0FE9B04}"/>
              </a:ext>
            </a:extLst>
          </p:cNvPr>
          <p:cNvSpPr txBox="1"/>
          <p:nvPr/>
        </p:nvSpPr>
        <p:spPr>
          <a:xfrm>
            <a:off x="8309112" y="3429000"/>
            <a:ext cx="3468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‘In spite of the righteous noise and well-intentioned initiatives launched by broadcasters, streamers and producers in recent years, two new reports indicate that, not only is the industry still a long way off from gender parity in creative roles, it is moving into reverse.’ (Bennett, 2023:n.p.)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F5254-7B09-16A5-B689-C5B4CE846614}"/>
              </a:ext>
            </a:extLst>
          </p:cNvPr>
          <p:cNvSpPr txBox="1"/>
          <p:nvPr/>
        </p:nvSpPr>
        <p:spPr>
          <a:xfrm>
            <a:off x="216175" y="633960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3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ly-Rose Depp Daily — THE IDOL New stills from the last Episode of the...">
            <a:extLst>
              <a:ext uri="{FF2B5EF4-FFF2-40B4-BE49-F238E27FC236}">
                <a16:creationId xmlns:a16="http://schemas.microsoft.com/office/drawing/2014/main" id="{86C59423-F8C9-0074-4706-CCB5B3E3A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8" r="2" b="147"/>
          <a:stretch/>
        </p:blipFill>
        <p:spPr bwMode="auto">
          <a:xfrm>
            <a:off x="4766733" y="273089"/>
            <a:ext cx="681566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Placeholder 3">
            <a:extLst>
              <a:ext uri="{FF2B5EF4-FFF2-40B4-BE49-F238E27FC236}">
                <a16:creationId xmlns:a16="http://schemas.microsoft.com/office/drawing/2014/main" id="{BADD81EE-E2B5-E9C6-8F45-86A6B8947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64" y="431251"/>
            <a:ext cx="4011084" cy="4691063"/>
          </a:xfrm>
        </p:spPr>
        <p:txBody>
          <a:bodyPr>
            <a:noAutofit/>
          </a:bodyPr>
          <a:lstStyle/>
          <a:p>
            <a:r>
              <a:rPr lang="en-GB" sz="2400" dirty="0"/>
              <a:t>‘Women are deprived of the possibility of defining themselves, that is, their living state deviates from their consciousness and nature, which is a state of female alienation’ (Li, 2022: 3616)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‘Can we be authors of ourselves if we cannot speak or are only heard through the words of others?’ (</a:t>
            </a:r>
            <a:r>
              <a:rPr lang="en-GB" sz="2400" dirty="0" err="1"/>
              <a:t>Skeggs</a:t>
            </a:r>
            <a:r>
              <a:rPr lang="en-GB" sz="2400" dirty="0"/>
              <a:t>, 2004:130)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654DB-8B58-BBCC-9E33-F73AECA7CF52}"/>
              </a:ext>
            </a:extLst>
          </p:cNvPr>
          <p:cNvSpPr txBox="1"/>
          <p:nvPr/>
        </p:nvSpPr>
        <p:spPr>
          <a:xfrm>
            <a:off x="9459567" y="628570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6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FFFE0-CC02-DB54-32D1-1290C76A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41" y="68262"/>
            <a:ext cx="7770492" cy="672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F7154-4D72-F809-A7A7-ADD00899DFB9}"/>
              </a:ext>
            </a:extLst>
          </p:cNvPr>
          <p:cNvSpPr txBox="1"/>
          <p:nvPr/>
        </p:nvSpPr>
        <p:spPr>
          <a:xfrm>
            <a:off x="8428383" y="765313"/>
            <a:ext cx="34611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‘even if younger women have not completely rejected feminism, they are extremely ambivalent about it’ </a:t>
            </a:r>
          </a:p>
          <a:p>
            <a:r>
              <a:rPr lang="en-GB" sz="2800" dirty="0"/>
              <a:t>(Ortner, 2017:118)</a:t>
            </a:r>
          </a:p>
        </p:txBody>
      </p:sp>
    </p:spTree>
    <p:extLst>
      <p:ext uri="{BB962C8B-B14F-4D97-AF65-F5344CB8AC3E}">
        <p14:creationId xmlns:p14="http://schemas.microsoft.com/office/powerpoint/2010/main" val="279712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C2D88-56E7-E7CE-4D8E-A23F46C4E91F}"/>
              </a:ext>
            </a:extLst>
          </p:cNvPr>
          <p:cNvSpPr txBox="1"/>
          <p:nvPr/>
        </p:nvSpPr>
        <p:spPr>
          <a:xfrm>
            <a:off x="530087" y="74811"/>
            <a:ext cx="1091316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Baert, R.</a:t>
            </a:r>
            <a:r>
              <a:rPr lang="en-GB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(1994) </a:t>
            </a:r>
            <a:r>
              <a:rPr lang="ar-SA" sz="18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US" sz="18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Skirting the Issue</a:t>
            </a:r>
            <a:r>
              <a:rPr lang="ar-SA" sz="18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nl-NL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in Screen, Vol 35, N4 p 354-373</a:t>
            </a:r>
            <a:endParaRPr lang="en-GB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Baert, R. (1994).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Skirting the Issue 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in Screen, Vol 35, N4 p 354-373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Bennett, H. (2023).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Men get cameras, women get clipboards: the gender disparity in factual TV 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from Royal Television Society  see </a:t>
            </a:r>
            <a:r>
              <a:rPr lang="en-GB" sz="1400" b="0" i="0" dirty="0">
                <a:effectLst/>
                <a:latin typeface="Arial" panose="020B0604020202020204" pitchFamily="34" charset="0"/>
                <a:hlinkClick r:id="rId2"/>
              </a:rPr>
              <a:t>https://rts.org.uk/article/men-get-cameras-women-get-clipboards-gender-disparity-factual-tv#:~:text=Men%20dominate%20the%20next%20three,it's%20clearly%20littered%20with%20barriers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Eckert, C. (1978).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The Carole Lombard in Macy's Window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Quarterly Review of Film &amp; Video, 3(1), pp.1-21.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 err="1">
                <a:effectLst/>
                <a:latin typeface="Arial" panose="020B0604020202020204" pitchFamily="34" charset="0"/>
              </a:rPr>
              <a:t>Hirschkop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, A. Shepherd, D. (2001)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Bakhtin and Cultural Theory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Manchester: Manchester University Press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Hitchcock, F (2024). </a:t>
            </a:r>
            <a:r>
              <a:rPr lang="en-GB" sz="1400" i="1" dirty="0">
                <a:latin typeface="Arial" panose="020B0604020202020204" pitchFamily="34" charset="0"/>
              </a:rPr>
              <a:t>Interview Hitchcock to Betts </a:t>
            </a:r>
            <a:r>
              <a:rPr lang="en-GB" sz="1400" dirty="0">
                <a:latin typeface="Arial" panose="020B0604020202020204" pitchFamily="34" charset="0"/>
              </a:rPr>
              <a:t>Feb 2024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dirty="0" err="1">
                <a:latin typeface="Arial" panose="020B0604020202020204" pitchFamily="34" charset="0"/>
              </a:rPr>
              <a:t>Lauzen</a:t>
            </a:r>
            <a:r>
              <a:rPr lang="en-GB" sz="1400" dirty="0">
                <a:latin typeface="Arial" panose="020B0604020202020204" pitchFamily="34" charset="0"/>
              </a:rPr>
              <a:t>, M. (2023). </a:t>
            </a:r>
            <a:r>
              <a:rPr lang="en-GB" sz="1400" i="1" dirty="0">
                <a:latin typeface="Arial" panose="020B0604020202020204" pitchFamily="34" charset="0"/>
              </a:rPr>
              <a:t>Boxed In: Women On Screen and Behind the Scenes on Broadcast and Streaming Television in 2022-23.</a:t>
            </a:r>
            <a:r>
              <a:rPr lang="en-GB" sz="1400" dirty="0">
                <a:latin typeface="Arial" panose="020B0604020202020204" pitchFamily="34" charset="0"/>
              </a:rPr>
              <a:t> Boxed In: San Diago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Li, Y. (2022)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An Analysis of Female Body Alienation in Consumer Society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In 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2022 6th International Seminar on Education, Management and Social Sciences (ISEMSS 2022)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 (pp. 3615-3621). Atlantis Press.</a:t>
            </a:r>
            <a:endParaRPr lang="en-GB" sz="1400" dirty="0">
              <a:latin typeface="Arial" panose="020B0604020202020204" pitchFamily="34" charset="0"/>
            </a:endParaRPr>
          </a:p>
          <a:p>
            <a:endParaRPr lang="en-GB" sz="1400" b="0" i="0" dirty="0">
              <a:effectLst/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Morris, P. (ed) (1994)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The Bakhtin Reader: Selected Writings of Bakhtin, </a:t>
            </a:r>
            <a:r>
              <a:rPr lang="en-GB" sz="1400" b="0" i="1" dirty="0" err="1">
                <a:effectLst/>
                <a:latin typeface="Arial" panose="020B0604020202020204" pitchFamily="34" charset="0"/>
              </a:rPr>
              <a:t>Medevdev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 &amp; </a:t>
            </a:r>
            <a:r>
              <a:rPr lang="en-GB" sz="1400" b="0" i="1" dirty="0" err="1">
                <a:effectLst/>
                <a:latin typeface="Arial" panose="020B0604020202020204" pitchFamily="34" charset="0"/>
              </a:rPr>
              <a:t>Voloshinov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London: Edward Arnold.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Ortner, S.B. (2017). 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Too soon for post-feminism: The ongoing life of patriarchy in neoliberal America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. In 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De-Pathologizing Resistance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 (pp. 116-136). Routledge.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GB" sz="1400" b="0" i="0" dirty="0">
                <a:effectLst/>
                <a:latin typeface="Arial" panose="020B0604020202020204" pitchFamily="34" charset="0"/>
              </a:rPr>
              <a:t>Satan, M., 2013. Jane M. Gaines. </a:t>
            </a:r>
            <a:r>
              <a:rPr lang="en-GB" sz="1400" b="0" i="1" dirty="0">
                <a:effectLst/>
                <a:latin typeface="Arial" panose="020B0604020202020204" pitchFamily="34" charset="0"/>
              </a:rPr>
              <a:t>Fashion Cultures: Theories, Explorations and Analysis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, p.159.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nl-NL" sz="1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Skeggs, B.</a:t>
            </a:r>
            <a:r>
              <a:rPr lang="en-GB" sz="1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(2004). </a:t>
            </a:r>
            <a:r>
              <a:rPr lang="it-IT" sz="1400" i="1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Class, Self, Culture</a:t>
            </a:r>
            <a:r>
              <a:rPr lang="en-US" sz="14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. London: Routledge</a:t>
            </a:r>
          </a:p>
          <a:p>
            <a:endParaRPr lang="en-US" sz="14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Wiegel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, M. (2016). </a:t>
            </a:r>
            <a:r>
              <a:rPr lang="en-US" sz="1400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Not All The Single Ladies 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from </a:t>
            </a:r>
            <a:r>
              <a:rPr lang="en-US" sz="1400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Dissent 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see</a:t>
            </a:r>
            <a:r>
              <a:rPr lang="en-US" sz="1400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https://www.dissentmagazine.org/article/rebecca-traister-not-all-the-single-ladies-review/</a:t>
            </a:r>
            <a:r>
              <a:rPr lang="en-US" sz="1400" i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i="1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17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ily-Rose Depp strips in new TV show, The Idol - and reveals why she  doesn't want to be defined by her dad | The Sun">
            <a:extLst>
              <a:ext uri="{FF2B5EF4-FFF2-40B4-BE49-F238E27FC236}">
                <a16:creationId xmlns:a16="http://schemas.microsoft.com/office/drawing/2014/main" id="{0B0FADF3-ACED-F28A-CC81-1E5B99000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8" b="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87DA4-D9F3-505E-3EF4-C28B32A590D9}"/>
              </a:ext>
            </a:extLst>
          </p:cNvPr>
          <p:cNvSpPr txBox="1"/>
          <p:nvPr/>
        </p:nvSpPr>
        <p:spPr>
          <a:xfrm>
            <a:off x="429734" y="672013"/>
            <a:ext cx="5219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‘</a:t>
            </a:r>
            <a:r>
              <a:rPr lang="en-GB" sz="3600" b="1" dirty="0"/>
              <a:t>I feel like I know her body better than my own..’ (Hitchcock, 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196BF-4A33-886A-441F-23A9E3049A2F}"/>
              </a:ext>
            </a:extLst>
          </p:cNvPr>
          <p:cNvSpPr txBox="1"/>
          <p:nvPr/>
        </p:nvSpPr>
        <p:spPr>
          <a:xfrm>
            <a:off x="268357" y="6440557"/>
            <a:ext cx="429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sz="2000" dirty="0"/>
              <a:t>.betts@fashion.arts.ac.uk</a:t>
            </a:r>
          </a:p>
        </p:txBody>
      </p:sp>
    </p:spTree>
    <p:extLst>
      <p:ext uri="{BB962C8B-B14F-4D97-AF65-F5344CB8AC3E}">
        <p14:creationId xmlns:p14="http://schemas.microsoft.com/office/powerpoint/2010/main" val="88591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uphoria Fashion: How to Dress Like Maddy and Cassie | POPSUGAR Fashion UK">
            <a:extLst>
              <a:ext uri="{FF2B5EF4-FFF2-40B4-BE49-F238E27FC236}">
                <a16:creationId xmlns:a16="http://schemas.microsoft.com/office/drawing/2014/main" id="{6F97BB34-127A-12A5-DCC0-E5766D8C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0FB5C-467F-D15B-5F62-117B4BFB4EDD}"/>
              </a:ext>
            </a:extLst>
          </p:cNvPr>
          <p:cNvSpPr txBox="1"/>
          <p:nvPr/>
        </p:nvSpPr>
        <p:spPr>
          <a:xfrm>
            <a:off x="337930" y="367748"/>
            <a:ext cx="3279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‘I particularly like </a:t>
            </a:r>
            <a:r>
              <a:rPr lang="en-GB" sz="2800" b="1" dirty="0" err="1"/>
              <a:t>Bruzzi’s</a:t>
            </a:r>
            <a:r>
              <a:rPr lang="en-GB" sz="2800" b="1" dirty="0"/>
              <a:t> admission that there are some costumes that make such a strong statement that they ‘steal the show’ so to speak’ (Gaines, 2013:159)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7527B-C8FF-EC5F-3FD0-050B76AA9041}"/>
              </a:ext>
            </a:extLst>
          </p:cNvPr>
          <p:cNvSpPr txBox="1"/>
          <p:nvPr/>
        </p:nvSpPr>
        <p:spPr>
          <a:xfrm>
            <a:off x="424898" y="6305586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0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 Can Now Own Rue's Hoodie From Euphoria All For A Good Cause!">
            <a:extLst>
              <a:ext uri="{FF2B5EF4-FFF2-40B4-BE49-F238E27FC236}">
                <a16:creationId xmlns:a16="http://schemas.microsoft.com/office/drawing/2014/main" id="{262F3526-5DDB-6586-9CB5-3F15BACA1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56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EE8C5-83C4-2901-74FA-DE81DEC6ACE6}"/>
              </a:ext>
            </a:extLst>
          </p:cNvPr>
          <p:cNvSpPr txBox="1"/>
          <p:nvPr/>
        </p:nvSpPr>
        <p:spPr>
          <a:xfrm>
            <a:off x="238539" y="347870"/>
            <a:ext cx="4263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‘Within film, costume is naturalised as clothing but clothing’s role within narrative moves it beyond mere denotation’ (Baert, 1994:355 )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4A645-BB2C-DBCD-A1E1-44B8B264B04E}"/>
              </a:ext>
            </a:extLst>
          </p:cNvPr>
          <p:cNvSpPr txBox="1"/>
          <p:nvPr/>
        </p:nvSpPr>
        <p:spPr>
          <a:xfrm>
            <a:off x="238539" y="6325464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94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Idol: Lily-Rose Depp più sexy che mai nel nuovo trailer della serie HBO">
            <a:extLst>
              <a:ext uri="{FF2B5EF4-FFF2-40B4-BE49-F238E27FC236}">
                <a16:creationId xmlns:a16="http://schemas.microsoft.com/office/drawing/2014/main" id="{474EF491-D35E-14EC-472F-375FFD55F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5D1E50-8AD5-DE26-FCC9-26A0BE4597F2}"/>
              </a:ext>
            </a:extLst>
          </p:cNvPr>
          <p:cNvSpPr txBox="1"/>
          <p:nvPr/>
        </p:nvSpPr>
        <p:spPr>
          <a:xfrm>
            <a:off x="218661" y="3429000"/>
            <a:ext cx="4562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‘</a:t>
            </a:r>
            <a:r>
              <a:rPr lang="en-GB" sz="3200" b="1" dirty="0"/>
              <a:t>Intonation is an important means by which evaluative consciousness is registered’ (Bakhtin in Morris, [1994], 2003:7)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EB05F-DF4E-105A-5F81-E5FB1B99E0A3}"/>
              </a:ext>
            </a:extLst>
          </p:cNvPr>
          <p:cNvSpPr txBox="1"/>
          <p:nvPr/>
        </p:nvSpPr>
        <p:spPr>
          <a:xfrm>
            <a:off x="9409872" y="6291322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5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uphoria' Season 2 Episode 3: Big and Little Bullys – The Music City  Drive-In">
            <a:extLst>
              <a:ext uri="{FF2B5EF4-FFF2-40B4-BE49-F238E27FC236}">
                <a16:creationId xmlns:a16="http://schemas.microsoft.com/office/drawing/2014/main" id="{C53C0598-48CF-EB3F-8ED1-379CF1494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0"/>
            <a:ext cx="12191980" cy="69076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6E8E3-8DC1-7B08-4EC0-A84254DF73F9}"/>
              </a:ext>
            </a:extLst>
          </p:cNvPr>
          <p:cNvSpPr txBox="1"/>
          <p:nvPr/>
        </p:nvSpPr>
        <p:spPr>
          <a:xfrm>
            <a:off x="2683565" y="1166842"/>
            <a:ext cx="4075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‘Self/other relations are active and productive, something is produced (rather than being revealed) and the construction is an aesthetic one’ (</a:t>
            </a:r>
            <a:r>
              <a:rPr lang="en-GB" sz="3200" b="1" dirty="0" err="1"/>
              <a:t>Hirschkop</a:t>
            </a:r>
            <a:r>
              <a:rPr lang="en-GB" sz="3200" b="1" dirty="0"/>
              <a:t> &amp; Shepherd, 2001:155)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796BD-946C-FD91-A09A-BE641BBDD6EB}"/>
              </a:ext>
            </a:extLst>
          </p:cNvPr>
          <p:cNvSpPr txBox="1"/>
          <p:nvPr/>
        </p:nvSpPr>
        <p:spPr>
          <a:xfrm>
            <a:off x="355324" y="6370191"/>
            <a:ext cx="61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55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96BD8-2173-5404-BAF1-025E10C3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2" y="266426"/>
            <a:ext cx="7658764" cy="6325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84F8D-9AF9-D4D9-C849-A92A4F4DD7B4}"/>
              </a:ext>
            </a:extLst>
          </p:cNvPr>
          <p:cNvSpPr txBox="1"/>
          <p:nvPr/>
        </p:nvSpPr>
        <p:spPr>
          <a:xfrm>
            <a:off x="8166157" y="4075044"/>
            <a:ext cx="375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https://www.russh.com/the-idol-fashion-where-to-buy/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EBD2A-CB82-26CC-611A-62058D4F164D}"/>
              </a:ext>
            </a:extLst>
          </p:cNvPr>
          <p:cNvSpPr txBox="1"/>
          <p:nvPr/>
        </p:nvSpPr>
        <p:spPr>
          <a:xfrm>
            <a:off x="8160026" y="516835"/>
            <a:ext cx="3677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harter"/>
              </a:rPr>
              <a:t>‘</a:t>
            </a:r>
            <a:r>
              <a:rPr lang="en-GB" sz="3200" b="1" i="0" dirty="0">
                <a:effectLst/>
                <a:latin typeface="Charter"/>
              </a:rPr>
              <a:t>Whether you're onscreen or not, your body is a billboard’</a:t>
            </a:r>
          </a:p>
          <a:p>
            <a:endParaRPr lang="en-GB" sz="2800" dirty="0">
              <a:latin typeface="Charter"/>
            </a:endParaRPr>
          </a:p>
          <a:p>
            <a:r>
              <a:rPr lang="en-GB" sz="2000" b="0" i="0" dirty="0">
                <a:effectLst/>
                <a:latin typeface="Charter"/>
              </a:rPr>
              <a:t>Costume Designer Natasha Newman-Thomas quoted by Roby in Harpers Bazaar, 2023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F91FB-B65B-759F-83BA-295FA75DB6EF}"/>
              </a:ext>
            </a:extLst>
          </p:cNvPr>
          <p:cNvSpPr txBox="1"/>
          <p:nvPr/>
        </p:nvSpPr>
        <p:spPr>
          <a:xfrm>
            <a:off x="9519201" y="640690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9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7A4E4D-AE4D-8896-D18A-4648E7EB6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7" y="1454095"/>
            <a:ext cx="6912688" cy="48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54155-EF8A-F572-25AB-06C9AF3EC660}"/>
              </a:ext>
            </a:extLst>
          </p:cNvPr>
          <p:cNvSpPr txBox="1"/>
          <p:nvPr/>
        </p:nvSpPr>
        <p:spPr>
          <a:xfrm>
            <a:off x="549645" y="2037521"/>
            <a:ext cx="32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/>
              </a:rPr>
              <a:t>https://www.refinery29.com/en-gb/euphoria-outfits-fashion#slide-1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B75BC-DEE4-EA3D-0EB8-DAD8AA12283E}"/>
              </a:ext>
            </a:extLst>
          </p:cNvPr>
          <p:cNvSpPr txBox="1"/>
          <p:nvPr/>
        </p:nvSpPr>
        <p:spPr>
          <a:xfrm>
            <a:off x="549646" y="378697"/>
            <a:ext cx="1016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Carole Lombard in Macey’s Window </a:t>
            </a:r>
          </a:p>
          <a:p>
            <a:r>
              <a:rPr lang="en-GB" sz="4000" b="1" dirty="0"/>
              <a:t>(Eckert, 1978)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BEF41-2EA1-0F15-B91E-C22ABFD5DFD4}"/>
              </a:ext>
            </a:extLst>
          </p:cNvPr>
          <p:cNvSpPr txBox="1"/>
          <p:nvPr/>
        </p:nvSpPr>
        <p:spPr>
          <a:xfrm>
            <a:off x="236054" y="635009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85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phoria's Maddy Perez Best Moments">
            <a:extLst>
              <a:ext uri="{FF2B5EF4-FFF2-40B4-BE49-F238E27FC236}">
                <a16:creationId xmlns:a16="http://schemas.microsoft.com/office/drawing/2014/main" id="{C78D6821-7534-1003-E18B-D8CF898E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896" y="297000"/>
            <a:ext cx="3523500" cy="626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D4A130-110D-DCB1-F905-FEEB21F32A4F}"/>
              </a:ext>
            </a:extLst>
          </p:cNvPr>
          <p:cNvSpPr txBox="1"/>
          <p:nvPr/>
        </p:nvSpPr>
        <p:spPr>
          <a:xfrm>
            <a:off x="536713" y="606287"/>
            <a:ext cx="3677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eutral Regular"/>
              </a:rPr>
              <a:t>‘</a:t>
            </a:r>
            <a:r>
              <a:rPr lang="en-GB" sz="3600" b="0" i="0" dirty="0">
                <a:effectLst/>
                <a:latin typeface="Neutral Regular"/>
              </a:rPr>
              <a:t>It’s crucial to unpack what’s true and what’s not true about female advancement’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6B081-D3A6-1F05-76D3-B37E3FFCBC5A}"/>
              </a:ext>
            </a:extLst>
          </p:cNvPr>
          <p:cNvSpPr txBox="1"/>
          <p:nvPr/>
        </p:nvSpPr>
        <p:spPr>
          <a:xfrm>
            <a:off x="536713" y="4393096"/>
            <a:ext cx="339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Traister</a:t>
            </a:r>
            <a:r>
              <a:rPr lang="en-GB" sz="2000" dirty="0"/>
              <a:t> quoted by </a:t>
            </a:r>
            <a:r>
              <a:rPr lang="en-GB" sz="2000" dirty="0" err="1"/>
              <a:t>Wiegel</a:t>
            </a:r>
            <a:r>
              <a:rPr lang="en-GB" sz="2000" dirty="0"/>
              <a:t>, 2016: </a:t>
            </a:r>
            <a:r>
              <a:rPr lang="en-GB" sz="2000" dirty="0" err="1"/>
              <a:t>n.p.</a:t>
            </a:r>
            <a:r>
              <a:rPr lang="en-GB" sz="2000" dirty="0"/>
              <a:t>)</a:t>
            </a:r>
          </a:p>
        </p:txBody>
      </p:sp>
      <p:pic>
        <p:nvPicPr>
          <p:cNvPr id="7172" name="Picture 4" descr="You can buy the outfits from Euphoria and they're actually pretty affordable">
            <a:extLst>
              <a:ext uri="{FF2B5EF4-FFF2-40B4-BE49-F238E27FC236}">
                <a16:creationId xmlns:a16="http://schemas.microsoft.com/office/drawing/2014/main" id="{1AC248C0-CB72-1ACE-11ED-5564FFB70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8"/>
          <a:stretch/>
        </p:blipFill>
        <p:spPr bwMode="auto">
          <a:xfrm>
            <a:off x="7745999" y="874644"/>
            <a:ext cx="40112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ACB79-290B-91D1-CD76-929CC991D939}"/>
              </a:ext>
            </a:extLst>
          </p:cNvPr>
          <p:cNvSpPr txBox="1"/>
          <p:nvPr/>
        </p:nvSpPr>
        <p:spPr>
          <a:xfrm>
            <a:off x="226115" y="625171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l.betts@fashion.arts.ac.uk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0864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913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Charter</vt:lpstr>
      <vt:lpstr>Neutral Regular</vt:lpstr>
      <vt:lpstr>Black</vt:lpstr>
      <vt:lpstr>Seam Allowance(s): Legitimised Margins, Identity Politics and Costume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 Allowance(s)</dc:title>
  <dc:creator>Liza Betts</dc:creator>
  <cp:lastModifiedBy>Liza Betts</cp:lastModifiedBy>
  <cp:revision>1</cp:revision>
  <dcterms:created xsi:type="dcterms:W3CDTF">2024-02-28T11:35:41Z</dcterms:created>
  <dcterms:modified xsi:type="dcterms:W3CDTF">2024-03-05T17:01:52Z</dcterms:modified>
</cp:coreProperties>
</file>