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0" r:id="rId4"/>
  </p:sldMasterIdLst>
  <p:notesMasterIdLst>
    <p:notesMasterId r:id="rId13"/>
  </p:notesMasterIdLst>
  <p:handoutMasterIdLst>
    <p:handoutMasterId r:id="rId14"/>
  </p:handoutMasterIdLst>
  <p:sldIdLst>
    <p:sldId id="257" r:id="rId5"/>
    <p:sldId id="542" r:id="rId6"/>
    <p:sldId id="435" r:id="rId7"/>
    <p:sldId id="545" r:id="rId8"/>
    <p:sldId id="546" r:id="rId9"/>
    <p:sldId id="548" r:id="rId10"/>
    <p:sldId id="547" r:id="rId11"/>
    <p:sldId id="4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E548E0-CF06-29F0-5BC0-793A5DBF2A34}" name="Erin Liu" initials="EL" userId="S::e.d.liu@arts.ac.uk::63f2ac35-13c3-4beb-85a3-031b224f18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 Heselden" initials="MH" lastIdx="4" clrIdx="0">
    <p:extLst>
      <p:ext uri="{19B8F6BF-5375-455C-9EA6-DF929625EA0E}">
        <p15:presenceInfo xmlns:p15="http://schemas.microsoft.com/office/powerpoint/2012/main" userId="S::m.heselden@arts.ac.uk::cec0677e-25a5-4eed-9fef-b4e71eca8c11" providerId="AD"/>
      </p:ext>
    </p:extLst>
  </p:cmAuthor>
  <p:cmAuthor id="2" name="Stephanie Feather" initials="SF" lastIdx="3" clrIdx="1">
    <p:extLst>
      <p:ext uri="{19B8F6BF-5375-455C-9EA6-DF929625EA0E}">
        <p15:presenceInfo xmlns:p15="http://schemas.microsoft.com/office/powerpoint/2012/main" userId="S::s.feather@arts.ac.uk::27174df1-a550-411e-9b86-4d4953a57290" providerId="AD"/>
      </p:ext>
    </p:extLst>
  </p:cmAuthor>
  <p:cmAuthor id="3" name="Barbara Denton" initials="BD" lastIdx="14" clrIdx="2">
    <p:extLst>
      <p:ext uri="{19B8F6BF-5375-455C-9EA6-DF929625EA0E}">
        <p15:presenceInfo xmlns:p15="http://schemas.microsoft.com/office/powerpoint/2012/main" userId="S-1-5-21-2706140998-3416399097-4274183996-295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F2692B"/>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A7968-D843-8E53-1C49-A898D88864F9}" v="49" dt="2026-02-05T14:26:30.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Orgill" userId="S::g.orgill@lcc.arts.ac.uk::a46b5ba4-b784-4214-b8ec-c04cf5d62a39" providerId="AD" clId="Web-{36391497-865B-520B-4060-09D7A8B6821F}"/>
    <pc:docChg chg="delSld modSld">
      <pc:chgData name="Georgina Orgill" userId="S::g.orgill@lcc.arts.ac.uk::a46b5ba4-b784-4214-b8ec-c04cf5d62a39" providerId="AD" clId="Web-{36391497-865B-520B-4060-09D7A8B6821F}" dt="2026-01-30T10:30:47.470" v="61"/>
      <pc:docMkLst>
        <pc:docMk/>
      </pc:docMkLst>
      <pc:sldChg chg="modSp">
        <pc:chgData name="Georgina Orgill" userId="S::g.orgill@lcc.arts.ac.uk::a46b5ba4-b784-4214-b8ec-c04cf5d62a39" providerId="AD" clId="Web-{36391497-865B-520B-4060-09D7A8B6821F}" dt="2026-01-30T10:29:56.360" v="58" actId="20577"/>
        <pc:sldMkLst>
          <pc:docMk/>
          <pc:sldMk cId="4260357662" sldId="257"/>
        </pc:sldMkLst>
        <pc:spChg chg="mod">
          <ac:chgData name="Georgina Orgill" userId="S::g.orgill@lcc.arts.ac.uk::a46b5ba4-b784-4214-b8ec-c04cf5d62a39" providerId="AD" clId="Web-{36391497-865B-520B-4060-09D7A8B6821F}" dt="2026-01-30T10:29:28.922" v="48" actId="20577"/>
          <ac:spMkLst>
            <pc:docMk/>
            <pc:sldMk cId="4260357662" sldId="257"/>
            <ac:spMk id="6" creationId="{66C1EFFF-CEFC-422A-906A-31B4D751F98F}"/>
          </ac:spMkLst>
        </pc:spChg>
        <pc:spChg chg="mod">
          <ac:chgData name="Georgina Orgill" userId="S::g.orgill@lcc.arts.ac.uk::a46b5ba4-b784-4214-b8ec-c04cf5d62a39" providerId="AD" clId="Web-{36391497-865B-520B-4060-09D7A8B6821F}" dt="2026-01-30T10:29:56.360" v="58" actId="20577"/>
          <ac:spMkLst>
            <pc:docMk/>
            <pc:sldMk cId="4260357662" sldId="257"/>
            <ac:spMk id="11" creationId="{81D1B20D-3E94-4C80-8CB3-27F4E607992D}"/>
          </ac:spMkLst>
        </pc:spChg>
      </pc:sldChg>
      <pc:sldChg chg="delSp modSp">
        <pc:chgData name="Georgina Orgill" userId="S::g.orgill@lcc.arts.ac.uk::a46b5ba4-b784-4214-b8ec-c04cf5d62a39" providerId="AD" clId="Web-{36391497-865B-520B-4060-09D7A8B6821F}" dt="2026-01-30T10:30:47.470" v="61"/>
        <pc:sldMkLst>
          <pc:docMk/>
          <pc:sldMk cId="490159086" sldId="409"/>
        </pc:sldMkLst>
      </pc:sldChg>
      <pc:sldChg chg="modSp">
        <pc:chgData name="Georgina Orgill" userId="S::g.orgill@lcc.arts.ac.uk::a46b5ba4-b784-4214-b8ec-c04cf5d62a39" providerId="AD" clId="Web-{36391497-865B-520B-4060-09D7A8B6821F}" dt="2026-01-30T10:30:16.376" v="59" actId="20577"/>
        <pc:sldMkLst>
          <pc:docMk/>
          <pc:sldMk cId="3341020992" sldId="435"/>
        </pc:sldMkLst>
        <pc:spChg chg="mod">
          <ac:chgData name="Georgina Orgill" userId="S::g.orgill@lcc.arts.ac.uk::a46b5ba4-b784-4214-b8ec-c04cf5d62a39" providerId="AD" clId="Web-{36391497-865B-520B-4060-09D7A8B6821F}" dt="2026-01-30T10:30:16.376" v="59" actId="20577"/>
          <ac:spMkLst>
            <pc:docMk/>
            <pc:sldMk cId="3341020992" sldId="435"/>
            <ac:spMk id="2" creationId="{3D9DEB32-2781-2341-91FA-43DB63BD5E4F}"/>
          </ac:spMkLst>
        </pc:spChg>
      </pc:sldChg>
    </pc:docChg>
  </pc:docChgLst>
  <pc:docChgLst>
    <pc:chgData name="Georgina Orgill" userId="S::g.orgill@lcc.arts.ac.uk::a46b5ba4-b784-4214-b8ec-c04cf5d62a39" providerId="AD" clId="Web-{2FAA7968-D843-8E53-1C49-A898D88864F9}"/>
    <pc:docChg chg="addSld modSld sldOrd">
      <pc:chgData name="Georgina Orgill" userId="S::g.orgill@lcc.arts.ac.uk::a46b5ba4-b784-4214-b8ec-c04cf5d62a39" providerId="AD" clId="Web-{2FAA7968-D843-8E53-1C49-A898D88864F9}" dt="2026-02-05T14:26:30.600" v="48"/>
      <pc:docMkLst>
        <pc:docMk/>
      </pc:docMkLst>
      <pc:sldChg chg="ord">
        <pc:chgData name="Georgina Orgill" userId="S::g.orgill@lcc.arts.ac.uk::a46b5ba4-b784-4214-b8ec-c04cf5d62a39" providerId="AD" clId="Web-{2FAA7968-D843-8E53-1C49-A898D88864F9}" dt="2026-02-05T14:26:30.600" v="48"/>
        <pc:sldMkLst>
          <pc:docMk/>
          <pc:sldMk cId="2953310777" sldId="547"/>
        </pc:sldMkLst>
      </pc:sldChg>
      <pc:sldChg chg="modSp new">
        <pc:chgData name="Georgina Orgill" userId="S::g.orgill@lcc.arts.ac.uk::a46b5ba4-b784-4214-b8ec-c04cf5d62a39" providerId="AD" clId="Web-{2FAA7968-D843-8E53-1C49-A898D88864F9}" dt="2026-02-05T14:26:08.959" v="46" actId="20577"/>
        <pc:sldMkLst>
          <pc:docMk/>
          <pc:sldMk cId="971264856" sldId="548"/>
        </pc:sldMkLst>
        <pc:spChg chg="mod">
          <ac:chgData name="Georgina Orgill" userId="S::g.orgill@lcc.arts.ac.uk::a46b5ba4-b784-4214-b8ec-c04cf5d62a39" providerId="AD" clId="Web-{2FAA7968-D843-8E53-1C49-A898D88864F9}" dt="2026-02-05T14:26:08.959" v="46" actId="20577"/>
          <ac:spMkLst>
            <pc:docMk/>
            <pc:sldMk cId="971264856" sldId="548"/>
            <ac:spMk id="3" creationId="{C68C5387-E819-5B1E-1E88-E786219CE6F0}"/>
          </ac:spMkLst>
        </pc:spChg>
        <pc:spChg chg="mod">
          <ac:chgData name="Georgina Orgill" userId="S::g.orgill@lcc.arts.ac.uk::a46b5ba4-b784-4214-b8ec-c04cf5d62a39" providerId="AD" clId="Web-{2FAA7968-D843-8E53-1C49-A898D88864F9}" dt="2026-02-05T14:25:32.849" v="39" actId="20577"/>
          <ac:spMkLst>
            <pc:docMk/>
            <pc:sldMk cId="971264856" sldId="548"/>
            <ac:spMk id="5" creationId="{ABDD5AC0-F110-55A2-5F70-909C91F8F9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05/02/2026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Welcome to this introductory session for the Collaborative Unit working with the Archives and Special Collections Centre.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[Introduce self and colleague]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We’ll be with you for two sessions over the next couple of weeks, during which we’ll be introducing you to some of the foundational concepts, practices and issues in archival theory and practice, with a particular focus on the archival practice of cataloguing.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Today we’ll be focusing on basic archival theory and introducing you to the collections you’ll be working with over the course of this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panose="020B0604020202020204"/>
              </a:rPr>
              <a:t>NB: We’re going to be introducing you to many concepts from a professional archival context that are likely to be new and unfamiliar to you. All of it is helpful for you to know as researchers and practitioners as you move through this unit, but we don’t expect that by the end of this session you’ll be experts in archival theory. We also include lots of definitions and links on the slides -- these slides are available via your tutor / Moodle so you can feel free to reference them after the session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panose="020B0604020202020204"/>
              </a:rPr>
              <a:t>We want to highlight that you’re likely to leave with more questions than answers by the end of today, and we’re happy to think through these questions with you over the course of your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CC1D15-B5DE-4BD5-A4FB-8CE7A139D482}" type="slidenum">
              <a:rPr lang="en-GB" smtClean="0"/>
              <a:t>1</a:t>
            </a:fld>
            <a:endParaRPr lang="en-GB"/>
          </a:p>
        </p:txBody>
      </p:sp>
    </p:spTree>
    <p:extLst>
      <p:ext uri="{BB962C8B-B14F-4D97-AF65-F5344CB8AC3E}">
        <p14:creationId xmlns:p14="http://schemas.microsoft.com/office/powerpoint/2010/main" val="253889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b="1" dirty="0">
                <a:latin typeface="Arial" panose="020B0604020202020204" pitchFamily="34" charset="0"/>
                <a:cs typeface="Arial" panose="020B0604020202020204" pitchFamily="34" charset="0"/>
              </a:rPr>
              <a:t>GO</a:t>
            </a:r>
            <a:endParaRPr lang="en-GB" sz="1800" b="0" i="0" dirty="0">
              <a:effectLst/>
              <a:latin typeface="Calibri" panose="020F0502020204030204" pitchFamily="34" charset="0"/>
            </a:endParaRPr>
          </a:p>
          <a:p>
            <a:pPr marL="0" indent="0" algn="just" rtl="0" fontAlgn="base">
              <a:buFont typeface="Arial" panose="020B0604020202020204" pitchFamily="34" charset="0"/>
              <a:buNone/>
            </a:pPr>
            <a:endParaRPr lang="en-GB" sz="1800" b="0" i="0" u="none" strike="noStrike" dirty="0">
              <a:solidFill>
                <a:srgbClr val="000000"/>
              </a:solidFill>
              <a:effectLst/>
              <a:latin typeface="Calibri" panose="020F0502020204030204" pitchFamily="34" charset="0"/>
            </a:endParaRPr>
          </a:p>
          <a:p>
            <a:pPr marL="285750" indent="-285750" algn="just"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Archives are unique material, an ‘authenticity’ (primary vs secondary).</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 lot of material, new information can be found on a topic.</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Archives can act as a stimulus, check/confirm or challenge thinking about ideas and theories.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Archives can show you the ‘behind-the-scenes’ of a process – for example, textile archives can show you the way a garment is constructed. Many archives will have draft material, which can help you see the decisions which underpin the ‘finished product’.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Archive research can contextualise your other research to get the most out of it.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Archives and collections offer physical material to which you can create a response – they can be used for inspiration or as a starting point for creative ideas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3200" b="0" i="0" dirty="0">
                <a:solidFill>
                  <a:srgbClr val="444444"/>
                </a:solidFill>
                <a:effectLst/>
                <a:latin typeface="Calibri" panose="020F0502020204030204" pitchFamily="34" charset="0"/>
              </a:rPr>
              <a:t>​</a:t>
            </a:r>
            <a:endParaRPr lang="en-GB" sz="2000" dirty="0">
              <a:ea typeface="+mn-lt"/>
              <a:cs typeface="+mn-lt"/>
            </a:endParaRPr>
          </a:p>
          <a:p>
            <a:pPr marL="431800" indent="-431800"/>
            <a:r>
              <a:rPr lang="en-GB" sz="2000" dirty="0">
                <a:ea typeface="+mn-lt"/>
                <a:cs typeface="+mn-lt"/>
              </a:rPr>
              <a:t>Clothing and textiles</a:t>
            </a:r>
          </a:p>
          <a:p>
            <a:pPr marL="431800" indent="-431800"/>
            <a:r>
              <a:rPr lang="en-GB" sz="2000" dirty="0">
                <a:ea typeface="+mn-lt"/>
                <a:cs typeface="+mn-lt"/>
              </a:rPr>
              <a:t>Building plans, set designs</a:t>
            </a:r>
          </a:p>
          <a:p>
            <a:pPr marL="431800" indent="-431800"/>
            <a:r>
              <a:rPr lang="en-GB" sz="2000" dirty="0">
                <a:ea typeface="+mn-lt"/>
                <a:cs typeface="+mn-lt"/>
              </a:rPr>
              <a:t>Photographs, negatives, contact sheets, slides</a:t>
            </a:r>
          </a:p>
          <a:p>
            <a:pPr marL="431800" indent="-431800"/>
            <a:r>
              <a:rPr lang="en-GB" sz="2000" dirty="0">
                <a:ea typeface="+mn-lt"/>
                <a:cs typeface="+mn-lt"/>
              </a:rPr>
              <a:t>Development work, e.g. scripts, correspondence</a:t>
            </a:r>
          </a:p>
          <a:p>
            <a:pPr marL="431800" indent="-431800"/>
            <a:r>
              <a:rPr lang="en-GB" sz="2000" dirty="0">
                <a:ea typeface="+mn-lt"/>
                <a:cs typeface="+mn-lt"/>
              </a:rPr>
              <a:t>Artworks</a:t>
            </a:r>
          </a:p>
          <a:p>
            <a:pPr marL="431800" indent="-431800"/>
            <a:r>
              <a:rPr lang="en-GB" sz="2000" dirty="0">
                <a:ea typeface="+mn-lt"/>
                <a:cs typeface="+mn-lt"/>
              </a:rPr>
              <a:t>Objects</a:t>
            </a:r>
          </a:p>
          <a:p>
            <a:pPr marL="431800" indent="-431800"/>
            <a:r>
              <a:rPr lang="en-GB" sz="2000" dirty="0">
                <a:ea typeface="+mn-lt"/>
                <a:cs typeface="+mn-lt"/>
              </a:rPr>
              <a:t>Performance and performance documentation (film)</a:t>
            </a:r>
          </a:p>
          <a:p>
            <a:pPr marL="431800" indent="-431800"/>
            <a:endParaRPr lang="en-GB" sz="2000" dirty="0">
              <a:ea typeface="+mn-lt"/>
              <a:cs typeface="+mn-lt"/>
            </a:endParaRPr>
          </a:p>
          <a:p>
            <a:pPr marL="431800" indent="-431800"/>
            <a:r>
              <a:rPr lang="en-GB" sz="2000" dirty="0">
                <a:ea typeface="+mn-lt"/>
                <a:cs typeface="+mn-lt"/>
              </a:rPr>
              <a:t>Digital material – Audiovisual material, websites, photogrammetry, virtual reality</a:t>
            </a:r>
          </a:p>
          <a:p>
            <a:pPr marL="431800" indent="-431800"/>
            <a:endParaRPr lang="en-GB" sz="2000" dirty="0">
              <a:ea typeface="+mn-lt"/>
              <a:cs typeface="+mn-lt"/>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0CC1D15-B5DE-4BD5-A4FB-8CE7A139D482}" type="slidenum">
              <a:rPr lang="en-GB" smtClean="0"/>
              <a:t>3</a:t>
            </a:fld>
            <a:endParaRPr lang="en-GB"/>
          </a:p>
        </p:txBody>
      </p:sp>
    </p:spTree>
    <p:extLst>
      <p:ext uri="{BB962C8B-B14F-4D97-AF65-F5344CB8AC3E}">
        <p14:creationId xmlns:p14="http://schemas.microsoft.com/office/powerpoint/2010/main" val="213156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a typeface="Calibri"/>
                <a:cs typeface="Calibri"/>
              </a:rPr>
              <a:t>EL</a:t>
            </a:r>
          </a:p>
          <a:p>
            <a:endParaRPr lang="en-GB"/>
          </a:p>
          <a:p>
            <a:endParaRPr lang="en-GB"/>
          </a:p>
        </p:txBody>
      </p:sp>
      <p:sp>
        <p:nvSpPr>
          <p:cNvPr id="4" name="Slide Number Placeholder 3"/>
          <p:cNvSpPr>
            <a:spLocks noGrp="1"/>
          </p:cNvSpPr>
          <p:nvPr>
            <p:ph type="sldNum" sz="quarter" idx="5"/>
          </p:nvPr>
        </p:nvSpPr>
        <p:spPr/>
        <p:txBody>
          <a:bodyPr/>
          <a:lstStyle/>
          <a:p>
            <a:fld id="{70CC1D15-B5DE-4BD5-A4FB-8CE7A139D482}" type="slidenum">
              <a:rPr lang="en-GB" smtClean="0"/>
              <a:t>8</a:t>
            </a:fld>
            <a:endParaRPr lang="en-GB"/>
          </a:p>
        </p:txBody>
      </p:sp>
    </p:spTree>
    <p:extLst>
      <p:ext uri="{BB962C8B-B14F-4D97-AF65-F5344CB8AC3E}">
        <p14:creationId xmlns:p14="http://schemas.microsoft.com/office/powerpoint/2010/main" val="575002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emailaddress@arts.ac.uk"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80291" y="1620000"/>
            <a:ext cx="11232284" cy="3620215"/>
          </a:xfrm>
        </p:spPr>
        <p:txBody>
          <a:bodyPr anchor="b"/>
          <a:lstStyle>
            <a:lvl1pPr algn="l">
              <a:defRPr sz="4400" b="1">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80291" y="5625950"/>
            <a:ext cx="11232284" cy="9717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6" name="Logo" descr="UAL_Logo_White_.eps">
            <a:extLst>
              <a:ext uri="{FF2B5EF4-FFF2-40B4-BE49-F238E27FC236}">
                <a16:creationId xmlns:a16="http://schemas.microsoft.com/office/drawing/2014/main" id="{1025A320-E4CA-354D-A5BF-C16C4A237D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443632" y="279624"/>
            <a:ext cx="1673385" cy="872168"/>
          </a:xfrm>
          <a:prstGeom prst="rect">
            <a:avLst/>
          </a:prstGeom>
        </p:spPr>
      </p:pic>
    </p:spTree>
    <p:extLst>
      <p:ext uri="{BB962C8B-B14F-4D97-AF65-F5344CB8AC3E}">
        <p14:creationId xmlns:p14="http://schemas.microsoft.com/office/powerpoint/2010/main" val="366538023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and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79426" y="1592263"/>
            <a:ext cx="5616574" cy="435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Logo" descr="UAL Logo Black">
            <a:extLst>
              <a:ext uri="{FF2B5EF4-FFF2-40B4-BE49-F238E27FC236}">
                <a16:creationId xmlns:a16="http://schemas.microsoft.com/office/drawing/2014/main" id="{484A9623-912E-7349-8C59-A548FA9AD3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5" name="Title 1">
            <a:extLst>
              <a:ext uri="{FF2B5EF4-FFF2-40B4-BE49-F238E27FC236}">
                <a16:creationId xmlns:a16="http://schemas.microsoft.com/office/drawing/2014/main" id="{8358CE39-2EA0-9949-BF9D-697281F6194E}"/>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0F8E0B70-5C30-5847-8AEF-774CFAD7E205}"/>
              </a:ext>
            </a:extLst>
          </p:cNvPr>
          <p:cNvSpPr>
            <a:spLocks noGrp="1"/>
          </p:cNvSpPr>
          <p:nvPr>
            <p:ph type="body" sz="quarter" idx="19"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3" name="Straight Connector 12">
            <a:extLst>
              <a:ext uri="{FF2B5EF4-FFF2-40B4-BE49-F238E27FC236}">
                <a16:creationId xmlns:a16="http://schemas.microsoft.com/office/drawing/2014/main" id="{44FC2831-8571-0047-869E-580ABE8772E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23B8BE1E-EB54-5A43-AA5B-AD876ECA3253}"/>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7" name="Footer Placeholder 4">
            <a:extLst>
              <a:ext uri="{FF2B5EF4-FFF2-40B4-BE49-F238E27FC236}">
                <a16:creationId xmlns:a16="http://schemas.microsoft.com/office/drawing/2014/main" id="{91D07C53-5F2E-564B-AA5D-C8C104D2E32C}"/>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
        <p:nvSpPr>
          <p:cNvPr id="11" name="Picture Placeholder 10" descr="Add image here">
            <a:extLst>
              <a:ext uri="{FF2B5EF4-FFF2-40B4-BE49-F238E27FC236}">
                <a16:creationId xmlns:a16="http://schemas.microsoft.com/office/drawing/2014/main" id="{5A57B211-0045-2844-B5DA-1D7E13A68B82}"/>
              </a:ext>
            </a:extLst>
          </p:cNvPr>
          <p:cNvSpPr>
            <a:spLocks noGrp="1"/>
          </p:cNvSpPr>
          <p:nvPr>
            <p:ph type="pic" sz="quarter" idx="13"/>
          </p:nvPr>
        </p:nvSpPr>
        <p:spPr>
          <a:xfrm>
            <a:off x="6096000" y="1592262"/>
            <a:ext cx="5615999" cy="4357688"/>
          </a:xfrm>
        </p:spPr>
        <p:txBody>
          <a:bodyPr/>
          <a:lstStyle>
            <a:lvl1pPr marL="0" indent="0">
              <a:buNone/>
              <a:defRPr sz="1600"/>
            </a:lvl1pPr>
          </a:lstStyle>
          <a:p>
            <a:r>
              <a:rPr lang="en-US"/>
              <a:t>Click icon to add picture</a:t>
            </a:r>
            <a:endParaRPr lang="en-GB"/>
          </a:p>
        </p:txBody>
      </p:sp>
      <p:sp>
        <p:nvSpPr>
          <p:cNvPr id="23" name="Text Placeholder 8">
            <a:extLst>
              <a:ext uri="{FF2B5EF4-FFF2-40B4-BE49-F238E27FC236}">
                <a16:creationId xmlns:a16="http://schemas.microsoft.com/office/drawing/2014/main" id="{6A0B221D-7C49-BD4E-B0DD-913726BFFA6D}"/>
              </a:ext>
            </a:extLst>
          </p:cNvPr>
          <p:cNvSpPr>
            <a:spLocks noGrp="1"/>
          </p:cNvSpPr>
          <p:nvPr>
            <p:ph type="body" sz="quarter" idx="14" hasCustomPrompt="1"/>
          </p:nvPr>
        </p:nvSpPr>
        <p:spPr>
          <a:xfrm>
            <a:off x="720003" y="1859622"/>
            <a:ext cx="5040000" cy="3620977"/>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2" name="Text Placeholder 2">
            <a:extLst>
              <a:ext uri="{FF2B5EF4-FFF2-40B4-BE49-F238E27FC236}">
                <a16:creationId xmlns:a16="http://schemas.microsoft.com/office/drawing/2014/main" id="{EBF62A9F-E54A-8247-81D9-A2A24B24E7E6}"/>
              </a:ext>
            </a:extLst>
          </p:cNvPr>
          <p:cNvSpPr>
            <a:spLocks noGrp="1"/>
          </p:cNvSpPr>
          <p:nvPr>
            <p:ph type="body" sz="quarter" idx="20" hasCustomPrompt="1"/>
          </p:nvPr>
        </p:nvSpPr>
        <p:spPr>
          <a:xfrm>
            <a:off x="0" y="5481950"/>
            <a:ext cx="2230339" cy="468000"/>
          </a:xfrm>
          <a:solidFill>
            <a:schemeClr val="bg1"/>
          </a:solidFill>
        </p:spPr>
        <p:txBody>
          <a:bodyPr anchor="ctr"/>
          <a:lstStyle>
            <a:lvl1pPr marL="0" indent="0">
              <a:buNone/>
              <a:defRPr sz="1800"/>
            </a:lvl1pPr>
            <a:lvl2pPr marL="432000" indent="0">
              <a:buFontTx/>
              <a:buNone/>
              <a:defRPr sz="1200"/>
            </a:lvl2pPr>
          </a:lstStyle>
          <a:p>
            <a:pPr lvl="1"/>
            <a:r>
              <a:rPr lang="en-US"/>
              <a:t> Image credit</a:t>
            </a:r>
            <a:br>
              <a:rPr lang="en-US"/>
            </a:br>
            <a:r>
              <a:rPr lang="en-US"/>
              <a:t> goes here</a:t>
            </a:r>
          </a:p>
        </p:txBody>
      </p:sp>
    </p:spTree>
    <p:extLst>
      <p:ext uri="{BB962C8B-B14F-4D97-AF65-F5344CB8AC3E}">
        <p14:creationId xmlns:p14="http://schemas.microsoft.com/office/powerpoint/2010/main" val="336019358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three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80003" y="1592262"/>
            <a:ext cx="5544560" cy="4383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0" name="Picture Placeholder 3" descr="Add first of three images here">
            <a:extLst>
              <a:ext uri="{FF2B5EF4-FFF2-40B4-BE49-F238E27FC236}">
                <a16:creationId xmlns:a16="http://schemas.microsoft.com/office/drawing/2014/main" id="{7DA10396-CCCF-0340-BB00-412EEECBC0ED}"/>
              </a:ext>
            </a:extLst>
          </p:cNvPr>
          <p:cNvSpPr>
            <a:spLocks noGrp="1"/>
          </p:cNvSpPr>
          <p:nvPr>
            <p:ph type="pic" sz="quarter" idx="10"/>
          </p:nvPr>
        </p:nvSpPr>
        <p:spPr>
          <a:xfrm>
            <a:off x="6167438" y="1592263"/>
            <a:ext cx="5544561" cy="2367736"/>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2" name="Picture Placeholder 3" descr="Add second image here">
            <a:extLst>
              <a:ext uri="{FF2B5EF4-FFF2-40B4-BE49-F238E27FC236}">
                <a16:creationId xmlns:a16="http://schemas.microsoft.com/office/drawing/2014/main" id="{4CFF857B-12AB-E04C-A1F6-FC4B79FE185A}"/>
              </a:ext>
            </a:extLst>
          </p:cNvPr>
          <p:cNvSpPr>
            <a:spLocks noGrp="1"/>
          </p:cNvSpPr>
          <p:nvPr>
            <p:ph type="pic" sz="quarter" idx="12"/>
          </p:nvPr>
        </p:nvSpPr>
        <p:spPr>
          <a:xfrm>
            <a:off x="6167438" y="4145976"/>
            <a:ext cx="3636962" cy="1803974"/>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6" name="Picture Placeholder 3" descr="Add third image here or remaove if not required">
            <a:extLst>
              <a:ext uri="{FF2B5EF4-FFF2-40B4-BE49-F238E27FC236}">
                <a16:creationId xmlns:a16="http://schemas.microsoft.com/office/drawing/2014/main" id="{8C79CD37-E4DA-FA41-8E9D-41522B86F445}"/>
              </a:ext>
            </a:extLst>
          </p:cNvPr>
          <p:cNvSpPr>
            <a:spLocks noGrp="1"/>
          </p:cNvSpPr>
          <p:nvPr>
            <p:ph type="pic" sz="quarter" idx="18"/>
          </p:nvPr>
        </p:nvSpPr>
        <p:spPr>
          <a:xfrm>
            <a:off x="9948863" y="4145977"/>
            <a:ext cx="1763136" cy="1803974"/>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pic>
        <p:nvPicPr>
          <p:cNvPr id="15" name="Logo" descr="UAL Logo Black">
            <a:extLst>
              <a:ext uri="{FF2B5EF4-FFF2-40B4-BE49-F238E27FC236}">
                <a16:creationId xmlns:a16="http://schemas.microsoft.com/office/drawing/2014/main" id="{14CA43B9-F3D7-A74B-92E3-49015B9DFF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4" name="Straight Connector 13">
            <a:extLst>
              <a:ext uri="{FF2B5EF4-FFF2-40B4-BE49-F238E27FC236}">
                <a16:creationId xmlns:a16="http://schemas.microsoft.com/office/drawing/2014/main" id="{2CFD15CC-2D5D-A34D-A6E7-81613F6D43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03F0AE9C-EBB9-834E-A3DE-B16392E838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1" name="Footer Placeholder 4">
            <a:extLst>
              <a:ext uri="{FF2B5EF4-FFF2-40B4-BE49-F238E27FC236}">
                <a16:creationId xmlns:a16="http://schemas.microsoft.com/office/drawing/2014/main" id="{FC367B92-1561-E34D-BE06-2C6F86B68F56}"/>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83828010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and title">
    <p:spTree>
      <p:nvGrpSpPr>
        <p:cNvPr id="1" name=""/>
        <p:cNvGrpSpPr/>
        <p:nvPr/>
      </p:nvGrpSpPr>
      <p:grpSpPr>
        <a:xfrm>
          <a:off x="0" y="0"/>
          <a:ext cx="0" cy="0"/>
          <a:chOff x="0" y="0"/>
          <a:chExt cx="0" cy="0"/>
        </a:xfrm>
      </p:grpSpPr>
      <p:pic>
        <p:nvPicPr>
          <p:cNvPr id="11" name="Logo" descr="UAL Logo Black">
            <a:extLst>
              <a:ext uri="{FF2B5EF4-FFF2-40B4-BE49-F238E27FC236}">
                <a16:creationId xmlns:a16="http://schemas.microsoft.com/office/drawing/2014/main" id="{F99CCB85-D97B-F440-8D23-FE22CAD1E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cxnSp>
        <p:nvCxnSpPr>
          <p:cNvPr id="9" name="Straight Arrow Connector 8">
            <a:extLst>
              <a:ext uri="{FF2B5EF4-FFF2-40B4-BE49-F238E27FC236}">
                <a16:creationId xmlns:a16="http://schemas.microsoft.com/office/drawing/2014/main" id="{E2A73C77-45B4-6F40-9DFA-2549E2C443B6}"/>
              </a:ext>
            </a:extLst>
          </p:cNvPr>
          <p:cNvCxnSpPr/>
          <p:nvPr userDrawn="1"/>
        </p:nvCxnSpPr>
        <p:spPr>
          <a:xfrm>
            <a:off x="0" y="3429000"/>
            <a:ext cx="10741025" cy="0"/>
          </a:xfrm>
          <a:prstGeom prst="straightConnector1">
            <a:avLst/>
          </a:prstGeom>
          <a:ln w="635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B80CA9-D612-334D-B547-0EA0546D567D}"/>
              </a:ext>
            </a:extLst>
          </p:cNvPr>
          <p:cNvCxnSpPr>
            <a:cxnSpLocks/>
          </p:cNvCxnSpPr>
          <p:nvPr userDrawn="1"/>
        </p:nvCxnSpPr>
        <p:spPr>
          <a:xfrm flipH="1" flipV="1">
            <a:off x="479425" y="2068379"/>
            <a:ext cx="2078" cy="1360623"/>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33DDAB-073B-FE41-A6AF-4E5A138C354A}"/>
              </a:ext>
            </a:extLst>
          </p:cNvPr>
          <p:cNvSpPr txBox="1"/>
          <p:nvPr userDrawn="1"/>
        </p:nvSpPr>
        <p:spPr>
          <a:xfrm>
            <a:off x="479426" y="1601129"/>
            <a:ext cx="971549" cy="459435"/>
          </a:xfrm>
          <a:prstGeom prst="rect">
            <a:avLst/>
          </a:prstGeom>
          <a:noFill/>
        </p:spPr>
        <p:txBody>
          <a:bodyPr wrap="square" lIns="0" tIns="0" rIns="0" bIns="0" rtlCol="0" anchor="t" anchorCtr="0">
            <a:noAutofit/>
          </a:bodyPr>
          <a:lstStyle/>
          <a:p>
            <a:pPr algn="l"/>
            <a:r>
              <a:rPr lang="en-US" sz="2400" b="1"/>
              <a:t>Today</a:t>
            </a:r>
          </a:p>
        </p:txBody>
      </p:sp>
      <p:cxnSp>
        <p:nvCxnSpPr>
          <p:cNvPr id="19" name="Straight Connector 18">
            <a:extLst>
              <a:ext uri="{FF2B5EF4-FFF2-40B4-BE49-F238E27FC236}">
                <a16:creationId xmlns:a16="http://schemas.microsoft.com/office/drawing/2014/main" id="{5FBA5457-1215-D54E-B9A3-E70A18F8A7E1}"/>
              </a:ext>
            </a:extLst>
          </p:cNvPr>
          <p:cNvCxnSpPr>
            <a:cxnSpLocks/>
          </p:cNvCxnSpPr>
          <p:nvPr userDrawn="1"/>
        </p:nvCxnSpPr>
        <p:spPr>
          <a:xfrm flipV="1">
            <a:off x="1450975" y="3267440"/>
            <a:ext cx="0" cy="185601"/>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002942C-93EA-4F4E-9FE7-97ED1598FA64}"/>
              </a:ext>
            </a:extLst>
          </p:cNvPr>
          <p:cNvSpPr txBox="1"/>
          <p:nvPr userDrawn="1"/>
        </p:nvSpPr>
        <p:spPr>
          <a:xfrm>
            <a:off x="1442733" y="2121634"/>
            <a:ext cx="3120806" cy="1413655"/>
          </a:xfrm>
          <a:prstGeom prst="rect">
            <a:avLst/>
          </a:prstGeom>
          <a:noFill/>
        </p:spPr>
        <p:txBody>
          <a:bodyPr wrap="square" lIns="0" tIns="0" rIns="0" bIns="0" rtlCol="0" anchor="t" anchorCtr="0">
            <a:noAutofit/>
          </a:bodyPr>
          <a:lstStyle/>
          <a:p>
            <a:pPr algn="l"/>
            <a:r>
              <a:rPr lang="en-US" sz="2400" b="1"/>
              <a:t>00 January 2020</a:t>
            </a:r>
          </a:p>
          <a:p>
            <a:pPr algn="l"/>
            <a:r>
              <a:rPr lang="en-US" sz="2400"/>
              <a:t>Key milestone 01 and brief explanation</a:t>
            </a:r>
          </a:p>
        </p:txBody>
      </p:sp>
      <p:sp>
        <p:nvSpPr>
          <p:cNvPr id="21" name="TextBox 20">
            <a:extLst>
              <a:ext uri="{FF2B5EF4-FFF2-40B4-BE49-F238E27FC236}">
                <a16:creationId xmlns:a16="http://schemas.microsoft.com/office/drawing/2014/main" id="{9C29B702-B3DE-0E4B-A032-9DF36505806E}"/>
              </a:ext>
            </a:extLst>
          </p:cNvPr>
          <p:cNvSpPr txBox="1"/>
          <p:nvPr userDrawn="1"/>
        </p:nvSpPr>
        <p:spPr>
          <a:xfrm>
            <a:off x="2236102" y="4159188"/>
            <a:ext cx="3178958" cy="1260864"/>
          </a:xfrm>
          <a:prstGeom prst="rect">
            <a:avLst/>
          </a:prstGeom>
          <a:noFill/>
        </p:spPr>
        <p:txBody>
          <a:bodyPr wrap="square" lIns="0" tIns="0" rIns="0" bIns="0" rtlCol="0" anchor="t" anchorCtr="0">
            <a:noAutofit/>
          </a:bodyPr>
          <a:lstStyle/>
          <a:p>
            <a:pPr algn="l"/>
            <a:r>
              <a:rPr lang="en-US" sz="2400" b="1"/>
              <a:t>00 February 2020</a:t>
            </a:r>
          </a:p>
          <a:p>
            <a:pPr algn="l"/>
            <a:r>
              <a:rPr lang="en-US" sz="2400"/>
              <a:t>Key milestone or goals</a:t>
            </a:r>
          </a:p>
        </p:txBody>
      </p:sp>
      <p:cxnSp>
        <p:nvCxnSpPr>
          <p:cNvPr id="22" name="Straight Connector 21">
            <a:extLst>
              <a:ext uri="{FF2B5EF4-FFF2-40B4-BE49-F238E27FC236}">
                <a16:creationId xmlns:a16="http://schemas.microsoft.com/office/drawing/2014/main" id="{B531D2A4-0774-3544-AEBF-B11C2AAA4E0C}"/>
              </a:ext>
            </a:extLst>
          </p:cNvPr>
          <p:cNvCxnSpPr>
            <a:cxnSpLocks/>
          </p:cNvCxnSpPr>
          <p:nvPr userDrawn="1"/>
        </p:nvCxnSpPr>
        <p:spPr>
          <a:xfrm flipV="1">
            <a:off x="2236102"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B9AB991-EC53-7549-843F-B3CDF98CBD5F}"/>
              </a:ext>
            </a:extLst>
          </p:cNvPr>
          <p:cNvSpPr txBox="1"/>
          <p:nvPr userDrawn="1"/>
        </p:nvSpPr>
        <p:spPr>
          <a:xfrm>
            <a:off x="5232400" y="1616529"/>
            <a:ext cx="2700338" cy="419287"/>
          </a:xfrm>
          <a:prstGeom prst="rect">
            <a:avLst/>
          </a:prstGeom>
          <a:noFill/>
        </p:spPr>
        <p:txBody>
          <a:bodyPr wrap="square" lIns="0" tIns="0" rIns="0" bIns="0" rtlCol="0" anchor="t" anchorCtr="0">
            <a:noAutofit/>
          </a:bodyPr>
          <a:lstStyle/>
          <a:p>
            <a:pPr algn="l"/>
            <a:r>
              <a:rPr lang="en-US" sz="2400" b="1"/>
              <a:t>00 March 2020</a:t>
            </a:r>
          </a:p>
        </p:txBody>
      </p:sp>
      <p:cxnSp>
        <p:nvCxnSpPr>
          <p:cNvPr id="24" name="Straight Connector 23">
            <a:extLst>
              <a:ext uri="{FF2B5EF4-FFF2-40B4-BE49-F238E27FC236}">
                <a16:creationId xmlns:a16="http://schemas.microsoft.com/office/drawing/2014/main" id="{404AD4E3-1DB3-0745-8BA0-36872B5EBA56}"/>
              </a:ext>
            </a:extLst>
          </p:cNvPr>
          <p:cNvCxnSpPr>
            <a:cxnSpLocks/>
          </p:cNvCxnSpPr>
          <p:nvPr userDrawn="1"/>
        </p:nvCxnSpPr>
        <p:spPr>
          <a:xfrm flipV="1">
            <a:off x="5248470" y="2068379"/>
            <a:ext cx="0" cy="1352047"/>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BED1ECC-0BD9-3743-8D2D-E05823441A35}"/>
              </a:ext>
            </a:extLst>
          </p:cNvPr>
          <p:cNvSpPr txBox="1"/>
          <p:nvPr userDrawn="1"/>
        </p:nvSpPr>
        <p:spPr>
          <a:xfrm>
            <a:off x="5668960" y="4159188"/>
            <a:ext cx="3198816" cy="1260865"/>
          </a:xfrm>
          <a:prstGeom prst="rect">
            <a:avLst/>
          </a:prstGeom>
          <a:noFill/>
        </p:spPr>
        <p:txBody>
          <a:bodyPr wrap="square" lIns="0" tIns="0" rIns="0" bIns="0" rtlCol="0" anchor="t" anchorCtr="0">
            <a:noAutofit/>
          </a:bodyPr>
          <a:lstStyle/>
          <a:p>
            <a:pPr algn="l"/>
            <a:r>
              <a:rPr lang="en-US" sz="2400" b="1"/>
              <a:t>00 April 2020</a:t>
            </a:r>
          </a:p>
          <a:p>
            <a:pPr algn="l"/>
            <a:r>
              <a:rPr lang="en-US" sz="2400"/>
              <a:t>Key milestone or goals</a:t>
            </a:r>
          </a:p>
        </p:txBody>
      </p:sp>
      <p:cxnSp>
        <p:nvCxnSpPr>
          <p:cNvPr id="26" name="Straight Connector 25">
            <a:extLst>
              <a:ext uri="{FF2B5EF4-FFF2-40B4-BE49-F238E27FC236}">
                <a16:creationId xmlns:a16="http://schemas.microsoft.com/office/drawing/2014/main" id="{9C7F8EBD-245C-374E-B6EF-34F631DFF0FB}"/>
              </a:ext>
            </a:extLst>
          </p:cNvPr>
          <p:cNvCxnSpPr>
            <a:cxnSpLocks/>
          </p:cNvCxnSpPr>
          <p:nvPr userDrawn="1"/>
        </p:nvCxnSpPr>
        <p:spPr>
          <a:xfrm flipV="1">
            <a:off x="5668960" y="3428999"/>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73D4268-F8E4-6849-A550-C1431A22F0C8}"/>
              </a:ext>
            </a:extLst>
          </p:cNvPr>
          <p:cNvSpPr txBox="1"/>
          <p:nvPr userDrawn="1"/>
        </p:nvSpPr>
        <p:spPr>
          <a:xfrm>
            <a:off x="6958380" y="2121633"/>
            <a:ext cx="2312230" cy="1042187"/>
          </a:xfrm>
          <a:prstGeom prst="rect">
            <a:avLst/>
          </a:prstGeom>
          <a:noFill/>
        </p:spPr>
        <p:txBody>
          <a:bodyPr wrap="square" lIns="0" tIns="0" rIns="0" bIns="0" rtlCol="0" anchor="t" anchorCtr="0">
            <a:noAutofit/>
          </a:bodyPr>
          <a:lstStyle/>
          <a:p>
            <a:pPr algn="l"/>
            <a:r>
              <a:rPr lang="en-US" sz="2400" b="1"/>
              <a:t>00 May 2020</a:t>
            </a:r>
          </a:p>
          <a:p>
            <a:pPr algn="l"/>
            <a:r>
              <a:rPr lang="en-US" sz="2400"/>
              <a:t>Key stakeholder sign off</a:t>
            </a:r>
          </a:p>
        </p:txBody>
      </p:sp>
      <p:cxnSp>
        <p:nvCxnSpPr>
          <p:cNvPr id="28" name="Straight Connector 27">
            <a:extLst>
              <a:ext uri="{FF2B5EF4-FFF2-40B4-BE49-F238E27FC236}">
                <a16:creationId xmlns:a16="http://schemas.microsoft.com/office/drawing/2014/main" id="{A521D648-1B33-B848-9E28-22C1055A060B}"/>
              </a:ext>
            </a:extLst>
          </p:cNvPr>
          <p:cNvCxnSpPr>
            <a:cxnSpLocks/>
          </p:cNvCxnSpPr>
          <p:nvPr userDrawn="1"/>
        </p:nvCxnSpPr>
        <p:spPr>
          <a:xfrm flipV="1">
            <a:off x="6959600" y="3249637"/>
            <a:ext cx="0" cy="20340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45C7AD6-27F5-2C4B-908F-E5DAD2F70D7A}"/>
              </a:ext>
            </a:extLst>
          </p:cNvPr>
          <p:cNvSpPr txBox="1"/>
          <p:nvPr userDrawn="1"/>
        </p:nvSpPr>
        <p:spPr>
          <a:xfrm>
            <a:off x="9045208" y="4159188"/>
            <a:ext cx="2700338" cy="1260865"/>
          </a:xfrm>
          <a:prstGeom prst="rect">
            <a:avLst/>
          </a:prstGeom>
          <a:noFill/>
        </p:spPr>
        <p:txBody>
          <a:bodyPr wrap="square" lIns="0" tIns="0" rIns="0" bIns="0" rtlCol="0" anchor="t" anchorCtr="0">
            <a:noAutofit/>
          </a:bodyPr>
          <a:lstStyle/>
          <a:p>
            <a:pPr algn="l"/>
            <a:r>
              <a:rPr lang="en-US" sz="2400" b="1"/>
              <a:t>00 June 2020</a:t>
            </a:r>
          </a:p>
          <a:p>
            <a:pPr algn="l"/>
            <a:r>
              <a:rPr lang="en-US" sz="2400"/>
              <a:t>Project delivery</a:t>
            </a:r>
          </a:p>
        </p:txBody>
      </p:sp>
      <p:cxnSp>
        <p:nvCxnSpPr>
          <p:cNvPr id="30" name="Straight Connector 29">
            <a:extLst>
              <a:ext uri="{FF2B5EF4-FFF2-40B4-BE49-F238E27FC236}">
                <a16:creationId xmlns:a16="http://schemas.microsoft.com/office/drawing/2014/main" id="{68AD7176-913D-F745-878C-3D30A4B17642}"/>
              </a:ext>
            </a:extLst>
          </p:cNvPr>
          <p:cNvCxnSpPr>
            <a:cxnSpLocks/>
          </p:cNvCxnSpPr>
          <p:nvPr userDrawn="1"/>
        </p:nvCxnSpPr>
        <p:spPr>
          <a:xfrm flipV="1">
            <a:off x="9045208" y="3457135"/>
            <a:ext cx="0" cy="671734"/>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A7C6A05-DEDF-E449-BBBB-56374CBA8F3A}"/>
              </a:ext>
            </a:extLst>
          </p:cNvPr>
          <p:cNvSpPr txBox="1"/>
          <p:nvPr userDrawn="1"/>
        </p:nvSpPr>
        <p:spPr>
          <a:xfrm>
            <a:off x="2630658" y="4403188"/>
            <a:ext cx="0" cy="0"/>
          </a:xfrm>
          <a:prstGeom prst="rect">
            <a:avLst/>
          </a:prstGeom>
          <a:noFill/>
        </p:spPr>
        <p:txBody>
          <a:bodyPr wrap="none" lIns="0" tIns="0" rIns="0" bIns="0" rtlCol="0" anchor="t" anchorCtr="0">
            <a:noAutofit/>
          </a:bodyPr>
          <a:lstStyle/>
          <a:p>
            <a:pPr algn="l"/>
            <a:endParaRPr lang="en-US" sz="2400"/>
          </a:p>
        </p:txBody>
      </p:sp>
      <p:sp>
        <p:nvSpPr>
          <p:cNvPr id="32" name="TextBox 31">
            <a:extLst>
              <a:ext uri="{FF2B5EF4-FFF2-40B4-BE49-F238E27FC236}">
                <a16:creationId xmlns:a16="http://schemas.microsoft.com/office/drawing/2014/main" id="{3B68505F-017D-C448-8C2E-7EBFF3A15AB8}"/>
              </a:ext>
            </a:extLst>
          </p:cNvPr>
          <p:cNvSpPr txBox="1"/>
          <p:nvPr userDrawn="1"/>
        </p:nvSpPr>
        <p:spPr>
          <a:xfrm>
            <a:off x="9804400" y="1618404"/>
            <a:ext cx="2022743" cy="774968"/>
          </a:xfrm>
          <a:prstGeom prst="rect">
            <a:avLst/>
          </a:prstGeom>
          <a:noFill/>
        </p:spPr>
        <p:txBody>
          <a:bodyPr wrap="square" lIns="0" tIns="0" rIns="0" bIns="0" rtlCol="0" anchor="t" anchorCtr="0">
            <a:noAutofit/>
          </a:bodyPr>
          <a:lstStyle/>
          <a:p>
            <a:pPr algn="l"/>
            <a:r>
              <a:rPr lang="en-US" sz="2400" b="1"/>
              <a:t>00 July 2020</a:t>
            </a:r>
          </a:p>
          <a:p>
            <a:pPr algn="l"/>
            <a:r>
              <a:rPr lang="en-US" sz="2400"/>
              <a:t>Roll out</a:t>
            </a:r>
          </a:p>
        </p:txBody>
      </p:sp>
      <p:cxnSp>
        <p:nvCxnSpPr>
          <p:cNvPr id="33" name="Straight Connector 32">
            <a:extLst>
              <a:ext uri="{FF2B5EF4-FFF2-40B4-BE49-F238E27FC236}">
                <a16:creationId xmlns:a16="http://schemas.microsoft.com/office/drawing/2014/main" id="{722E4D0C-D51E-7E41-8739-255B8C76D39D}"/>
              </a:ext>
            </a:extLst>
          </p:cNvPr>
          <p:cNvCxnSpPr>
            <a:cxnSpLocks/>
          </p:cNvCxnSpPr>
          <p:nvPr userDrawn="1"/>
        </p:nvCxnSpPr>
        <p:spPr>
          <a:xfrm flipV="1">
            <a:off x="9804400" y="2393372"/>
            <a:ext cx="0" cy="1033332"/>
          </a:xfrm>
          <a:prstGeom prst="line">
            <a:avLst/>
          </a:prstGeom>
          <a:ln w="63500">
            <a:solidFill>
              <a:schemeClr val="tx1"/>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50808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and content 1/2 pag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Rectangle 13">
            <a:extLst>
              <a:ext uri="{FF2B5EF4-FFF2-40B4-BE49-F238E27FC236}">
                <a16:creationId xmlns:a16="http://schemas.microsoft.com/office/drawing/2014/main" id="{91239895-CBF1-9A44-AE0E-97321883F861}"/>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4608512"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pic>
        <p:nvPicPr>
          <p:cNvPr id="15" name="Logo" descr="UAL Logo Black">
            <a:extLst>
              <a:ext uri="{FF2B5EF4-FFF2-40B4-BE49-F238E27FC236}">
                <a16:creationId xmlns:a16="http://schemas.microsoft.com/office/drawing/2014/main" id="{14CA43B9-F3D7-A74B-92E3-49015B9DFF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9" name="Content Placeholder 5">
            <a:extLst>
              <a:ext uri="{FF2B5EF4-FFF2-40B4-BE49-F238E27FC236}">
                <a16:creationId xmlns:a16="http://schemas.microsoft.com/office/drawing/2014/main" id="{2541D261-763F-C74D-B9EC-20280292EC40}"/>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8F488A4-4494-F94A-88FD-EAA2ABC963F2}"/>
              </a:ext>
            </a:extLst>
          </p:cNvPr>
          <p:cNvSpPr txBox="1"/>
          <p:nvPr userDrawn="1"/>
        </p:nvSpPr>
        <p:spPr>
          <a:xfrm>
            <a:off x="83127" y="166255"/>
            <a:ext cx="0" cy="0"/>
          </a:xfrm>
          <a:prstGeom prst="rect">
            <a:avLst/>
          </a:prstGeom>
          <a:noFill/>
        </p:spPr>
        <p:txBody>
          <a:bodyPr wrap="none" lIns="0" tIns="0" rIns="0" bIns="0" rtlCol="0" anchor="t" anchorCtr="0">
            <a:noAutofit/>
          </a:bodyPr>
          <a:lstStyle/>
          <a:p>
            <a:pPr algn="l"/>
            <a:endParaRPr lang="en-US" sz="2400"/>
          </a:p>
        </p:txBody>
      </p:sp>
      <p:cxnSp>
        <p:nvCxnSpPr>
          <p:cNvPr id="16" name="Straight Connector 15">
            <a:extLst>
              <a:ext uri="{FF2B5EF4-FFF2-40B4-BE49-F238E27FC236}">
                <a16:creationId xmlns:a16="http://schemas.microsoft.com/office/drawing/2014/main" id="{8C566D20-9ED7-F24C-8234-C6723323E5F3}"/>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1" name="Slide Number Placeholder 5">
            <a:extLst>
              <a:ext uri="{FF2B5EF4-FFF2-40B4-BE49-F238E27FC236}">
                <a16:creationId xmlns:a16="http://schemas.microsoft.com/office/drawing/2014/main" id="{721A1AE5-AD2C-2247-A1E6-B60F43EDA9E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2" name="Footer Placeholder 4">
            <a:extLst>
              <a:ext uri="{FF2B5EF4-FFF2-40B4-BE49-F238E27FC236}">
                <a16:creationId xmlns:a16="http://schemas.microsoft.com/office/drawing/2014/main" id="{67B1EEDC-5770-814D-AB47-82F4CC349684}"/>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1973362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content 1/3 pag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5F3EFB-C9F8-E04B-8B93-5D6DF7840D6D}"/>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Rectangle 18">
            <a:extLst>
              <a:ext uri="{FF2B5EF4-FFF2-40B4-BE49-F238E27FC236}">
                <a16:creationId xmlns:a16="http://schemas.microsoft.com/office/drawing/2014/main" id="{49027F85-A326-5B4C-A284-BD4EA17ED906}"/>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15" name="Logo" descr="UAL Logo Black">
            <a:extLst>
              <a:ext uri="{FF2B5EF4-FFF2-40B4-BE49-F238E27FC236}">
                <a16:creationId xmlns:a16="http://schemas.microsoft.com/office/drawing/2014/main" id="{14CA43B9-F3D7-A74B-92E3-49015B9DFF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3636961"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2" name="Content Placeholder 5">
            <a:extLst>
              <a:ext uri="{FF2B5EF4-FFF2-40B4-BE49-F238E27FC236}">
                <a16:creationId xmlns:a16="http://schemas.microsoft.com/office/drawing/2014/main" id="{A3A1DA97-7FEA-2F42-8E12-4BABE52A9ADD}"/>
              </a:ext>
            </a:extLst>
          </p:cNvPr>
          <p:cNvSpPr>
            <a:spLocks noGrp="1"/>
          </p:cNvSpPr>
          <p:nvPr>
            <p:ph sz="quarter" idx="21"/>
          </p:nvPr>
        </p:nvSpPr>
        <p:spPr>
          <a:xfrm>
            <a:off x="5232400" y="1592263"/>
            <a:ext cx="6480174"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200EA739-BE1A-6748-96FD-C4F5683CC22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2" name="Slide Number Placeholder 5">
            <a:extLst>
              <a:ext uri="{FF2B5EF4-FFF2-40B4-BE49-F238E27FC236}">
                <a16:creationId xmlns:a16="http://schemas.microsoft.com/office/drawing/2014/main" id="{DE590B1C-3001-3A4C-AE2A-BA95BADFA84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3" name="Footer Placeholder 4">
            <a:extLst>
              <a:ext uri="{FF2B5EF4-FFF2-40B4-BE49-F238E27FC236}">
                <a16:creationId xmlns:a16="http://schemas.microsoft.com/office/drawing/2014/main" id="{C7EDDFB0-8C35-B242-B9C7-9FF8CD6E3EB1}"/>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429224204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and content 1/2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F9CCDF47-40D6-0E40-9E93-34D45B6FB129}"/>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15" name="Logo" descr="UAL Logo Black">
            <a:extLst>
              <a:ext uri="{FF2B5EF4-FFF2-40B4-BE49-F238E27FC236}">
                <a16:creationId xmlns:a16="http://schemas.microsoft.com/office/drawing/2014/main" id="{14CA43B9-F3D7-A74B-92E3-49015B9DFF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79426" y="1592263"/>
            <a:ext cx="5545137" cy="4368673"/>
          </a:xfrm>
        </p:spPr>
        <p:txBody>
          <a:bodyPr anchor="t"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2" name="Content Placeholder 5">
            <a:extLst>
              <a:ext uri="{FF2B5EF4-FFF2-40B4-BE49-F238E27FC236}">
                <a16:creationId xmlns:a16="http://schemas.microsoft.com/office/drawing/2014/main" id="{D76DD8CF-32FC-E74F-A900-AB93DBD3A1F8}"/>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377C0B9-DA67-F547-AE09-F6A98E6DDFA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A4D06AF0-C632-9540-8FFF-4243777E26F2}"/>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9" name="Footer Placeholder 4">
            <a:extLst>
              <a:ext uri="{FF2B5EF4-FFF2-40B4-BE49-F238E27FC236}">
                <a16:creationId xmlns:a16="http://schemas.microsoft.com/office/drawing/2014/main" id="{BFD9081A-76D9-EC44-ADFB-D21AF3669FF9}"/>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195064153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and content 1/3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8C93FBF2-1F8B-424F-8A94-A7A44155C221}"/>
              </a:ext>
              <a:ext uri="{C183D7F6-B498-43B3-948B-1728B52AA6E4}">
                <adec:decorative xmlns:adec="http://schemas.microsoft.com/office/drawing/2017/decorative" val="1"/>
              </a:ext>
            </a:extLst>
          </p:cNvPr>
          <p:cNvSpPr/>
          <p:nvPr userDrawn="1"/>
        </p:nvSpPr>
        <p:spPr>
          <a:xfrm>
            <a:off x="4116387"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15" name="Logo" descr="UAL Logo Black">
            <a:extLst>
              <a:ext uri="{FF2B5EF4-FFF2-40B4-BE49-F238E27FC236}">
                <a16:creationId xmlns:a16="http://schemas.microsoft.com/office/drawing/2014/main" id="{14CA43B9-F3D7-A74B-92E3-49015B9DFF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6" name="Content Placeholder 5">
            <a:extLst>
              <a:ext uri="{FF2B5EF4-FFF2-40B4-BE49-F238E27FC236}">
                <a16:creationId xmlns:a16="http://schemas.microsoft.com/office/drawing/2014/main" id="{A1BBCDC9-67AD-304F-A641-19C555A78673}"/>
              </a:ext>
            </a:extLst>
          </p:cNvPr>
          <p:cNvSpPr>
            <a:spLocks noGrp="1"/>
          </p:cNvSpPr>
          <p:nvPr>
            <p:ph sz="quarter" idx="21"/>
          </p:nvPr>
        </p:nvSpPr>
        <p:spPr>
          <a:xfrm>
            <a:off x="4259263" y="1592263"/>
            <a:ext cx="7453312"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38A1F960-AF27-6F48-B335-BF1BE9804D3D}"/>
              </a:ext>
            </a:extLst>
          </p:cNvPr>
          <p:cNvSpPr>
            <a:spLocks noGrp="1"/>
          </p:cNvSpPr>
          <p:nvPr>
            <p:ph type="ctrTitle" hasCustomPrompt="1"/>
          </p:nvPr>
        </p:nvSpPr>
        <p:spPr>
          <a:xfrm>
            <a:off x="479427" y="1592263"/>
            <a:ext cx="3636962" cy="4368673"/>
          </a:xfrm>
        </p:spPr>
        <p:txBody>
          <a:bodyPr anchor="t" anchorCtr="0"/>
          <a:lstStyle>
            <a:lvl1pPr algn="l">
              <a:defRPr sz="3800">
                <a:solidFill>
                  <a:schemeClr val="tx1"/>
                </a:solidFill>
              </a:defRPr>
            </a:lvl1pPr>
          </a:lstStyle>
          <a:p>
            <a:r>
              <a:rPr lang="en-GB" noProof="0"/>
              <a:t>Add Title</a:t>
            </a:r>
          </a:p>
        </p:txBody>
      </p:sp>
      <p:cxnSp>
        <p:nvCxnSpPr>
          <p:cNvPr id="12" name="Straight Connector 11">
            <a:extLst>
              <a:ext uri="{FF2B5EF4-FFF2-40B4-BE49-F238E27FC236}">
                <a16:creationId xmlns:a16="http://schemas.microsoft.com/office/drawing/2014/main" id="{9E0A0D21-9030-4D45-A211-D39B6B0822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7D1526E6-C718-F347-8F04-D3C8E284C34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6" name="Footer Placeholder 4">
            <a:extLst>
              <a:ext uri="{FF2B5EF4-FFF2-40B4-BE49-F238E27FC236}">
                <a16:creationId xmlns:a16="http://schemas.microsoft.com/office/drawing/2014/main" id="{6EB66008-C52E-2B4C-B01E-C5B69D18D8E0}"/>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105225872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Content Placeholder 2"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78546" y="1592262"/>
            <a:ext cx="11232972" cy="4357687"/>
          </a:xfrm>
        </p:spPr>
        <p:txBody>
          <a:bodyPr/>
          <a:lstStyle>
            <a:lvl1pPr marL="0" indent="0">
              <a:buNone/>
              <a:defRPr sz="1600"/>
            </a:lvl1pPr>
          </a:lstStyle>
          <a:p>
            <a:pPr lvl="0"/>
            <a:r>
              <a:rPr lang="en-US"/>
              <a:t>Add chart/table/photo</a:t>
            </a:r>
            <a:endParaRPr lang="en-GB"/>
          </a:p>
        </p:txBody>
      </p:sp>
      <p:pic>
        <p:nvPicPr>
          <p:cNvPr id="11" name="Logo" descr="UAL Logo Black">
            <a:extLst>
              <a:ext uri="{FF2B5EF4-FFF2-40B4-BE49-F238E27FC236}">
                <a16:creationId xmlns:a16="http://schemas.microsoft.com/office/drawing/2014/main" id="{F99CCB85-D97B-F440-8D23-FE22CAD1E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
        <p:nvSpPr>
          <p:cNvPr id="16" name="Text Placeholder 2">
            <a:extLst>
              <a:ext uri="{FF2B5EF4-FFF2-40B4-BE49-F238E27FC236}">
                <a16:creationId xmlns:a16="http://schemas.microsoft.com/office/drawing/2014/main" id="{272C67CD-2554-614B-9477-42833B528C23}"/>
              </a:ext>
            </a:extLst>
          </p:cNvPr>
          <p:cNvSpPr>
            <a:spLocks noGrp="1"/>
          </p:cNvSpPr>
          <p:nvPr>
            <p:ph type="body" sz="quarter" idx="13" hasCustomPrompt="1"/>
          </p:nvPr>
        </p:nvSpPr>
        <p:spPr>
          <a:xfrm>
            <a:off x="0" y="5481950"/>
            <a:ext cx="2230339" cy="468000"/>
          </a:xfrm>
          <a:solidFill>
            <a:schemeClr val="bg1"/>
          </a:solidFill>
        </p:spPr>
        <p:txBody>
          <a:bodyPr anchor="ctr"/>
          <a:lstStyle>
            <a:lvl1pPr marL="0" indent="0">
              <a:buNone/>
              <a:defRPr sz="1800"/>
            </a:lvl1pPr>
            <a:lvl2pPr marL="432000" indent="0">
              <a:buFontTx/>
              <a:buNone/>
              <a:defRPr sz="1200"/>
            </a:lvl2pPr>
          </a:lstStyle>
          <a:p>
            <a:pPr lvl="1"/>
            <a:r>
              <a:rPr lang="en-US"/>
              <a:t> Image credit</a:t>
            </a:r>
            <a:br>
              <a:rPr lang="en-US"/>
            </a:br>
            <a:r>
              <a:rPr lang="en-US"/>
              <a:t> goes here</a:t>
            </a:r>
          </a:p>
        </p:txBody>
      </p:sp>
    </p:spTree>
    <p:extLst>
      <p:ext uri="{BB962C8B-B14F-4D97-AF65-F5344CB8AC3E}">
        <p14:creationId xmlns:p14="http://schemas.microsoft.com/office/powerpoint/2010/main" val="132197977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hoto and title">
    <p:spTree>
      <p:nvGrpSpPr>
        <p:cNvPr id="1" name=""/>
        <p:cNvGrpSpPr/>
        <p:nvPr/>
      </p:nvGrpSpPr>
      <p:grpSpPr>
        <a:xfrm>
          <a:off x="0" y="0"/>
          <a:ext cx="0" cy="0"/>
          <a:chOff x="0" y="0"/>
          <a:chExt cx="0" cy="0"/>
        </a:xfrm>
      </p:grpSpPr>
      <p:sp>
        <p:nvSpPr>
          <p:cNvPr id="14" name="Picture Placeholder 3" descr="Add first image here">
            <a:extLst>
              <a:ext uri="{FF2B5EF4-FFF2-40B4-BE49-F238E27FC236}">
                <a16:creationId xmlns:a16="http://schemas.microsoft.com/office/drawing/2014/main" id="{C7C14F64-0AD7-814E-ADBD-00D172CAC615}"/>
              </a:ext>
            </a:extLst>
          </p:cNvPr>
          <p:cNvSpPr>
            <a:spLocks noGrp="1"/>
          </p:cNvSpPr>
          <p:nvPr>
            <p:ph type="pic" sz="quarter" idx="18"/>
          </p:nvPr>
        </p:nvSpPr>
        <p:spPr>
          <a:xfrm>
            <a:off x="480000" y="1592263"/>
            <a:ext cx="5544563" cy="4357688"/>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3" name="Picture Placeholder 3" descr="Add second image here">
            <a:extLst>
              <a:ext uri="{FF2B5EF4-FFF2-40B4-BE49-F238E27FC236}">
                <a16:creationId xmlns:a16="http://schemas.microsoft.com/office/drawing/2014/main" id="{2A65CA6F-7D91-3C47-9C36-79BAEE1D4880}"/>
              </a:ext>
            </a:extLst>
          </p:cNvPr>
          <p:cNvSpPr>
            <a:spLocks noGrp="1"/>
          </p:cNvSpPr>
          <p:nvPr>
            <p:ph type="pic" sz="quarter" idx="10"/>
          </p:nvPr>
        </p:nvSpPr>
        <p:spPr>
          <a:xfrm>
            <a:off x="6167438" y="1592263"/>
            <a:ext cx="5544562" cy="4357688"/>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pic>
        <p:nvPicPr>
          <p:cNvPr id="12" name="Logo" descr="UAL Logo Black">
            <a:extLst>
              <a:ext uri="{FF2B5EF4-FFF2-40B4-BE49-F238E27FC236}">
                <a16:creationId xmlns:a16="http://schemas.microsoft.com/office/drawing/2014/main" id="{7888F1E8-3996-1744-BDE7-96D3D541DF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7" name="Title 1">
            <a:extLst>
              <a:ext uri="{FF2B5EF4-FFF2-40B4-BE49-F238E27FC236}">
                <a16:creationId xmlns:a16="http://schemas.microsoft.com/office/drawing/2014/main" id="{E09043EE-AABB-3D43-B913-B5AE43360986}"/>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0" name="Text Placeholder 4">
            <a:extLst>
              <a:ext uri="{FF2B5EF4-FFF2-40B4-BE49-F238E27FC236}">
                <a16:creationId xmlns:a16="http://schemas.microsoft.com/office/drawing/2014/main" id="{73129248-FBFD-954A-B55D-D93105C099E1}"/>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1" name="Straight Connector 10">
            <a:extLst>
              <a:ext uri="{FF2B5EF4-FFF2-40B4-BE49-F238E27FC236}">
                <a16:creationId xmlns:a16="http://schemas.microsoft.com/office/drawing/2014/main" id="{60695510-C34D-974F-A1F8-C76E12C254A7}"/>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E28472E9-D590-4E4B-8E7C-FE262AB41E6D}"/>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6" name="Footer Placeholder 4">
            <a:extLst>
              <a:ext uri="{FF2B5EF4-FFF2-40B4-BE49-F238E27FC236}">
                <a16:creationId xmlns:a16="http://schemas.microsoft.com/office/drawing/2014/main" id="{20DE0675-243B-3445-95CC-DB82EBEEEF0D}"/>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364112908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ise content montage">
    <p:spTree>
      <p:nvGrpSpPr>
        <p:cNvPr id="1" name=""/>
        <p:cNvGrpSpPr/>
        <p:nvPr/>
      </p:nvGrpSpPr>
      <p:grpSpPr>
        <a:xfrm>
          <a:off x="0" y="0"/>
          <a:ext cx="0" cy="0"/>
          <a:chOff x="0" y="0"/>
          <a:chExt cx="0" cy="0"/>
        </a:xfrm>
      </p:grpSpPr>
      <p:sp>
        <p:nvSpPr>
          <p:cNvPr id="19" name="Content Placeholder 2" descr="Content box">
            <a:extLst>
              <a:ext uri="{FF2B5EF4-FFF2-40B4-BE49-F238E27FC236}">
                <a16:creationId xmlns:a16="http://schemas.microsoft.com/office/drawing/2014/main" id="{1E65073E-903D-774A-B1F5-49BFBA514392}"/>
              </a:ext>
            </a:extLst>
          </p:cNvPr>
          <p:cNvSpPr>
            <a:spLocks noGrp="1"/>
          </p:cNvSpPr>
          <p:nvPr>
            <p:ph sz="quarter" idx="21" hasCustomPrompt="1"/>
          </p:nvPr>
        </p:nvSpPr>
        <p:spPr>
          <a:xfrm>
            <a:off x="479424" y="1592262"/>
            <a:ext cx="3636963"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7" name="Content Placeholder 2" descr="Content box">
            <a:extLst>
              <a:ext uri="{FF2B5EF4-FFF2-40B4-BE49-F238E27FC236}">
                <a16:creationId xmlns:a16="http://schemas.microsoft.com/office/drawing/2014/main" id="{3B30A9D2-E284-2E4C-A561-386EF0A682B7}"/>
              </a:ext>
            </a:extLst>
          </p:cNvPr>
          <p:cNvSpPr>
            <a:spLocks noGrp="1"/>
          </p:cNvSpPr>
          <p:nvPr>
            <p:ph sz="quarter" idx="23" hasCustomPrompt="1"/>
          </p:nvPr>
        </p:nvSpPr>
        <p:spPr>
          <a:xfrm>
            <a:off x="4259262" y="1592262"/>
            <a:ext cx="3673475"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30" name="Content Placeholder 2" descr="Content box">
            <a:extLst>
              <a:ext uri="{FF2B5EF4-FFF2-40B4-BE49-F238E27FC236}">
                <a16:creationId xmlns:a16="http://schemas.microsoft.com/office/drawing/2014/main" id="{F5982CB3-F96D-4847-90D1-78412688D8DB}"/>
              </a:ext>
            </a:extLst>
          </p:cNvPr>
          <p:cNvSpPr>
            <a:spLocks noGrp="1"/>
          </p:cNvSpPr>
          <p:nvPr>
            <p:ph sz="quarter" idx="25" hasCustomPrompt="1"/>
          </p:nvPr>
        </p:nvSpPr>
        <p:spPr>
          <a:xfrm>
            <a:off x="8075612" y="1592262"/>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18" name="Content Placeholder 2" descr="Content box">
            <a:extLst>
              <a:ext uri="{FF2B5EF4-FFF2-40B4-BE49-F238E27FC236}">
                <a16:creationId xmlns:a16="http://schemas.microsoft.com/office/drawing/2014/main" id="{7D56863F-F6CD-E24A-AA3A-95A03E55F183}"/>
              </a:ext>
            </a:extLst>
          </p:cNvPr>
          <p:cNvSpPr>
            <a:spLocks noGrp="1"/>
          </p:cNvSpPr>
          <p:nvPr>
            <p:ph sz="quarter" idx="20" hasCustomPrompt="1"/>
          </p:nvPr>
        </p:nvSpPr>
        <p:spPr>
          <a:xfrm>
            <a:off x="491501" y="3856869"/>
            <a:ext cx="3637361"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6" name="Content Placeholder 2" descr="Content box">
            <a:extLst>
              <a:ext uri="{FF2B5EF4-FFF2-40B4-BE49-F238E27FC236}">
                <a16:creationId xmlns:a16="http://schemas.microsoft.com/office/drawing/2014/main" id="{C49033BA-802B-9D4E-86E7-1DCABD905243}"/>
              </a:ext>
            </a:extLst>
          </p:cNvPr>
          <p:cNvSpPr>
            <a:spLocks noGrp="1"/>
          </p:cNvSpPr>
          <p:nvPr>
            <p:ph sz="quarter" idx="22" hasCustomPrompt="1"/>
          </p:nvPr>
        </p:nvSpPr>
        <p:spPr>
          <a:xfrm>
            <a:off x="4271736" y="3844862"/>
            <a:ext cx="3661002"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8" name="Content Placeholder 2" descr="Content box">
            <a:extLst>
              <a:ext uri="{FF2B5EF4-FFF2-40B4-BE49-F238E27FC236}">
                <a16:creationId xmlns:a16="http://schemas.microsoft.com/office/drawing/2014/main" id="{12B41031-5953-1A41-9DB9-9AD4FADFC778}"/>
              </a:ext>
            </a:extLst>
          </p:cNvPr>
          <p:cNvSpPr>
            <a:spLocks noGrp="1"/>
          </p:cNvSpPr>
          <p:nvPr>
            <p:ph sz="quarter" idx="24" hasCustomPrompt="1"/>
          </p:nvPr>
        </p:nvSpPr>
        <p:spPr>
          <a:xfrm>
            <a:off x="8075612" y="3856869"/>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pic>
        <p:nvPicPr>
          <p:cNvPr id="22" name="Logo" descr="UAL Logo Black">
            <a:extLst>
              <a:ext uri="{FF2B5EF4-FFF2-40B4-BE49-F238E27FC236}">
                <a16:creationId xmlns:a16="http://schemas.microsoft.com/office/drawing/2014/main" id="{0C11A12B-D201-934C-83DE-1B65AE28DB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24" name="Title 1">
            <a:extLst>
              <a:ext uri="{FF2B5EF4-FFF2-40B4-BE49-F238E27FC236}">
                <a16:creationId xmlns:a16="http://schemas.microsoft.com/office/drawing/2014/main" id="{D35E84DA-6071-AD49-ADD8-6ED4561CF1C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9" name="Text Placeholder 4">
            <a:extLst>
              <a:ext uri="{FF2B5EF4-FFF2-40B4-BE49-F238E27FC236}">
                <a16:creationId xmlns:a16="http://schemas.microsoft.com/office/drawing/2014/main" id="{F162B308-0512-BD4B-A204-B0C00FA050D6}"/>
              </a:ext>
            </a:extLst>
          </p:cNvPr>
          <p:cNvSpPr>
            <a:spLocks noGrp="1"/>
          </p:cNvSpPr>
          <p:nvPr>
            <p:ph type="body" sz="quarter" idx="26"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5" name="Straight Connector 14">
            <a:extLst>
              <a:ext uri="{FF2B5EF4-FFF2-40B4-BE49-F238E27FC236}">
                <a16:creationId xmlns:a16="http://schemas.microsoft.com/office/drawing/2014/main" id="{C356DA0C-D1BE-D54E-A66F-1F9B0DA3C6A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B6F30593-54C3-7444-BD6C-62F7EBAC1EB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7" name="Footer Placeholder 4">
            <a:extLst>
              <a:ext uri="{FF2B5EF4-FFF2-40B4-BE49-F238E27FC236}">
                <a16:creationId xmlns:a16="http://schemas.microsoft.com/office/drawing/2014/main" id="{A5E7991D-0B78-C048-8751-2356A80F59C0}"/>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412661613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or statement – symbo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450975" y="2489662"/>
            <a:ext cx="9290050" cy="1878676"/>
          </a:xfrm>
        </p:spPr>
        <p:txBody>
          <a:bodyPr anchor="ctr"/>
          <a:lstStyle>
            <a:lvl1pPr algn="ctr">
              <a:lnSpc>
                <a:spcPct val="110000"/>
              </a:lnSpc>
              <a:defRPr sz="3400" b="1">
                <a:solidFill>
                  <a:schemeClr val="bg1"/>
                </a:solidFill>
              </a:defRPr>
            </a:lvl1pPr>
          </a:lstStyle>
          <a:p>
            <a:r>
              <a:rPr lang="en-US"/>
              <a:t>Add Section title, quote or statement text </a:t>
            </a:r>
            <a:br>
              <a:rPr lang="en-US"/>
            </a:br>
            <a:r>
              <a:rPr lang="en-US"/>
              <a:t>2 lines max</a:t>
            </a:r>
            <a:endParaRPr lang="en-GB"/>
          </a:p>
        </p:txBody>
      </p:sp>
      <p:grpSp>
        <p:nvGrpSpPr>
          <p:cNvPr id="7" name="Group 6" descr="Large UAL brand colon symbol">
            <a:extLst>
              <a:ext uri="{FF2B5EF4-FFF2-40B4-BE49-F238E27FC236}">
                <a16:creationId xmlns:a16="http://schemas.microsoft.com/office/drawing/2014/main" id="{E4E37A13-D473-BA40-9527-A26177D39334}"/>
              </a:ext>
              <a:ext uri="{C183D7F6-B498-43B3-948B-1728B52AA6E4}">
                <adec:decorative xmlns:adec="http://schemas.microsoft.com/office/drawing/2017/decorative" val="0"/>
              </a:ext>
            </a:extLst>
          </p:cNvPr>
          <p:cNvGrpSpPr/>
          <p:nvPr userDrawn="1"/>
        </p:nvGrpSpPr>
        <p:grpSpPr>
          <a:xfrm>
            <a:off x="5156662" y="610986"/>
            <a:ext cx="1878676" cy="5636027"/>
            <a:chOff x="3429000" y="0"/>
            <a:chExt cx="2286000" cy="6858000"/>
          </a:xfrm>
        </p:grpSpPr>
        <p:sp>
          <p:nvSpPr>
            <p:cNvPr id="8" name="Rectangle 7">
              <a:extLst>
                <a:ext uri="{FF2B5EF4-FFF2-40B4-BE49-F238E27FC236}">
                  <a16:creationId xmlns:a16="http://schemas.microsoft.com/office/drawing/2014/main" id="{0D045CDF-EA93-134D-B504-A522F08E8F3D}"/>
                </a:ext>
              </a:extLst>
            </p:cNvPr>
            <p:cNvSpPr/>
            <p:nvPr userDrawn="1"/>
          </p:nvSpPr>
          <p:spPr>
            <a:xfrm>
              <a:off x="3429000" y="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AC84F8-E839-CA43-A60E-B83570C53937}"/>
                </a:ext>
              </a:extLst>
            </p:cNvPr>
            <p:cNvSpPr/>
            <p:nvPr userDrawn="1"/>
          </p:nvSpPr>
          <p:spPr>
            <a:xfrm>
              <a:off x="3429000" y="457200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69937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6C17C8-51A5-284E-8E96-266EA704A3ED}"/>
              </a:ext>
            </a:extLst>
          </p:cNvPr>
          <p:cNvSpPr>
            <a:spLocks noGrp="1"/>
          </p:cNvSpPr>
          <p:nvPr>
            <p:ph type="title" hasCustomPrompt="1"/>
          </p:nvPr>
        </p:nvSpPr>
        <p:spPr>
          <a:xfrm>
            <a:off x="480000" y="509953"/>
            <a:ext cx="11232001" cy="689471"/>
          </a:xfrm>
          <a:prstGeom prst="rect">
            <a:avLst/>
          </a:prstGeom>
        </p:spPr>
        <p:txBody>
          <a:bodyPr vert="horz" lIns="0" tIns="0" rIns="0" bIns="0" rtlCol="0" anchor="b" anchorCtr="0">
            <a:noAutofit/>
          </a:bodyPr>
          <a:lstStyle/>
          <a:p>
            <a:r>
              <a:rPr lang="en-GB" noProof="0"/>
              <a:t>Full page image</a:t>
            </a:r>
            <a:endParaRPr lang="en-GB"/>
          </a:p>
        </p:txBody>
      </p:sp>
      <p:sp>
        <p:nvSpPr>
          <p:cNvPr id="6" name="Picture Placeholder 3">
            <a:extLst>
              <a:ext uri="{FF2B5EF4-FFF2-40B4-BE49-F238E27FC236}">
                <a16:creationId xmlns:a16="http://schemas.microsoft.com/office/drawing/2014/main" id="{0088D9D9-CB9E-2F46-A0E3-379EAB621619}"/>
              </a:ext>
            </a:extLst>
          </p:cNvPr>
          <p:cNvSpPr>
            <a:spLocks noGrp="1"/>
          </p:cNvSpPr>
          <p:nvPr>
            <p:ph type="pic" sz="quarter" idx="11"/>
          </p:nvPr>
        </p:nvSpPr>
        <p:spPr>
          <a:xfrm>
            <a:off x="-8467" y="0"/>
            <a:ext cx="12200467" cy="6858000"/>
          </a:xfrm>
        </p:spPr>
        <p:txBody>
          <a:bodyPr/>
          <a:lstStyle>
            <a:lvl1pPr marL="0" indent="0">
              <a:buNone/>
              <a:defRPr/>
            </a:lvl1pPr>
          </a:lstStyle>
          <a:p>
            <a:r>
              <a:rPr lang="en-US"/>
              <a:t>Click icon to add picture</a:t>
            </a:r>
          </a:p>
        </p:txBody>
      </p:sp>
      <p:sp>
        <p:nvSpPr>
          <p:cNvPr id="7" name="Text Placeholder 2" descr="Text box with instruction on how to add a full slide image. Delete this box from slide">
            <a:extLst>
              <a:ext uri="{FF2B5EF4-FFF2-40B4-BE49-F238E27FC236}">
                <a16:creationId xmlns:a16="http://schemas.microsoft.com/office/drawing/2014/main" id="{78A0F6EB-7578-CC42-82B5-AFD3AB11FD82}"/>
              </a:ext>
              <a:ext uri="{C183D7F6-B498-43B3-948B-1728B52AA6E4}">
                <adec:decorative xmlns:adec="http://schemas.microsoft.com/office/drawing/2017/decorative" val="0"/>
              </a:ext>
            </a:extLst>
          </p:cNvPr>
          <p:cNvSpPr>
            <a:spLocks noGrp="1"/>
          </p:cNvSpPr>
          <p:nvPr>
            <p:ph type="body" sz="quarter" idx="12" hasCustomPrompt="1"/>
          </p:nvPr>
        </p:nvSpPr>
        <p:spPr>
          <a:xfrm>
            <a:off x="479425" y="1592263"/>
            <a:ext cx="5545138" cy="1393825"/>
          </a:xfrm>
          <a:solidFill>
            <a:schemeClr val="bg2"/>
          </a:solidFill>
        </p:spPr>
        <p:txBody>
          <a:bodyPr lIns="72000" tIns="72000" rIns="72000" bIns="72000"/>
          <a:lstStyle>
            <a:lvl1pPr marL="0" indent="0" algn="ctr">
              <a:buNone/>
              <a:defRPr>
                <a:solidFill>
                  <a:schemeClr val="bg1"/>
                </a:solidFill>
              </a:defRPr>
            </a:lvl1pPr>
            <a:lvl2pPr marL="432000" indent="0">
              <a:buNone/>
              <a:defRPr/>
            </a:lvl2pPr>
            <a:lvl3pPr marL="864000" indent="0">
              <a:buNone/>
              <a:defRPr/>
            </a:lvl3pPr>
            <a:lvl4pPr marL="0" indent="0">
              <a:buNone/>
              <a:defRPr/>
            </a:lvl4pPr>
            <a:lvl5pPr marL="432000" indent="0">
              <a:buNone/>
              <a:defRPr/>
            </a:lvl5pPr>
          </a:lstStyle>
          <a:p>
            <a:pPr lvl="0"/>
            <a:r>
              <a:rPr lang="en-US"/>
              <a:t>Use this slide for full slide images. </a:t>
            </a:r>
            <a:br>
              <a:rPr lang="en-US"/>
            </a:br>
            <a:r>
              <a:rPr lang="en-US"/>
              <a:t>Click on icon to add image. </a:t>
            </a:r>
            <a:br>
              <a:rPr lang="en-US"/>
            </a:br>
            <a:r>
              <a:rPr lang="en-US"/>
              <a:t>Delete this box.</a:t>
            </a:r>
            <a:endParaRPr lang="en-GB"/>
          </a:p>
        </p:txBody>
      </p:sp>
      <p:sp>
        <p:nvSpPr>
          <p:cNvPr id="3" name="Text Placeholder 2">
            <a:extLst>
              <a:ext uri="{FF2B5EF4-FFF2-40B4-BE49-F238E27FC236}">
                <a16:creationId xmlns:a16="http://schemas.microsoft.com/office/drawing/2014/main" id="{BE7C82FC-975C-A949-B807-58A6D2759D1D}"/>
              </a:ext>
            </a:extLst>
          </p:cNvPr>
          <p:cNvSpPr>
            <a:spLocks noGrp="1"/>
          </p:cNvSpPr>
          <p:nvPr>
            <p:ph type="body" sz="quarter" idx="13" hasCustomPrompt="1"/>
          </p:nvPr>
        </p:nvSpPr>
        <p:spPr>
          <a:xfrm>
            <a:off x="-8467" y="6220048"/>
            <a:ext cx="2230339" cy="468000"/>
          </a:xfrm>
          <a:solidFill>
            <a:schemeClr val="bg1"/>
          </a:solidFill>
        </p:spPr>
        <p:txBody>
          <a:bodyPr anchor="ctr"/>
          <a:lstStyle>
            <a:lvl1pPr marL="0" indent="0">
              <a:buNone/>
              <a:defRPr sz="1800"/>
            </a:lvl1pPr>
            <a:lvl2pPr marL="432000" indent="0">
              <a:buFontTx/>
              <a:buNone/>
              <a:defRPr sz="1200"/>
            </a:lvl2pPr>
          </a:lstStyle>
          <a:p>
            <a:pPr lvl="1"/>
            <a:r>
              <a:rPr lang="en-US"/>
              <a:t> Image credit</a:t>
            </a:r>
            <a:br>
              <a:rPr lang="en-US"/>
            </a:br>
            <a:r>
              <a:rPr lang="en-US"/>
              <a:t> goes here</a:t>
            </a:r>
          </a:p>
        </p:txBody>
      </p:sp>
    </p:spTree>
    <p:extLst>
      <p:ext uri="{BB962C8B-B14F-4D97-AF65-F5344CB8AC3E}">
        <p14:creationId xmlns:p14="http://schemas.microsoft.com/office/powerpoint/2010/main" val="416929794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6882B2-221E-724F-B8AA-2F0E5363E18D}"/>
              </a:ext>
            </a:extLst>
          </p:cNvPr>
          <p:cNvSpPr txBox="1"/>
          <p:nvPr userDrawn="1"/>
        </p:nvSpPr>
        <p:spPr>
          <a:xfrm>
            <a:off x="9012237" y="5610903"/>
            <a:ext cx="2700337" cy="515933"/>
          </a:xfrm>
          <a:prstGeom prst="rect">
            <a:avLst/>
          </a:prstGeom>
          <a:noFill/>
        </p:spPr>
        <p:txBody>
          <a:bodyPr wrap="square" lIns="0" tIns="0" rIns="0" bIns="0" rtlCol="0" anchor="t" anchorCtr="0">
            <a:noAutofit/>
          </a:bodyPr>
          <a:lstStyle/>
          <a:p>
            <a:pPr algn="r"/>
            <a:r>
              <a:rPr lang="en-US" sz="2400" b="1" err="1">
                <a:solidFill>
                  <a:schemeClr val="bg1"/>
                </a:solidFill>
              </a:rPr>
              <a:t>arts.ac.uk</a:t>
            </a:r>
            <a:endParaRPr lang="en-US" sz="2400" b="1">
              <a:solidFill>
                <a:schemeClr val="bg1"/>
              </a:solidFill>
            </a:endParaRPr>
          </a:p>
        </p:txBody>
      </p:sp>
      <p:cxnSp>
        <p:nvCxnSpPr>
          <p:cNvPr id="8" name="Straight Connector 7">
            <a:extLst>
              <a:ext uri="{FF2B5EF4-FFF2-40B4-BE49-F238E27FC236}">
                <a16:creationId xmlns:a16="http://schemas.microsoft.com/office/drawing/2014/main" id="{13991515-FC5A-7B45-B827-6D443E93724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9" name="Logo" descr="UAL_Logo_White_.eps">
            <a:extLst>
              <a:ext uri="{FF2B5EF4-FFF2-40B4-BE49-F238E27FC236}">
                <a16:creationId xmlns:a16="http://schemas.microsoft.com/office/drawing/2014/main" id="{A9BEBF17-AA8F-E149-BB46-2622BB6793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461227" y="6167889"/>
            <a:ext cx="872426" cy="454708"/>
          </a:xfrm>
          <a:prstGeom prst="rect">
            <a:avLst/>
          </a:prstGeom>
        </p:spPr>
      </p:pic>
      <p:sp>
        <p:nvSpPr>
          <p:cNvPr id="3" name="Text Placeholder 2">
            <a:extLst>
              <a:ext uri="{FF2B5EF4-FFF2-40B4-BE49-F238E27FC236}">
                <a16:creationId xmlns:a16="http://schemas.microsoft.com/office/drawing/2014/main" id="{26BC7108-CCBB-3E41-847B-067686F0EF96}"/>
              </a:ext>
            </a:extLst>
          </p:cNvPr>
          <p:cNvSpPr>
            <a:spLocks noGrp="1"/>
          </p:cNvSpPr>
          <p:nvPr>
            <p:ph type="body" sz="quarter" idx="10" hasCustomPrompt="1"/>
          </p:nvPr>
        </p:nvSpPr>
        <p:spPr>
          <a:xfrm>
            <a:off x="4259264" y="1592264"/>
            <a:ext cx="4608512" cy="4357685"/>
          </a:xfrm>
        </p:spPr>
        <p:txBody>
          <a:bodyPr numCol="1" spcCol="180000" anchor="b"/>
          <a:lstStyle>
            <a:lvl1pPr marL="0" indent="0">
              <a:buNone/>
              <a:defRPr sz="1800">
                <a:solidFill>
                  <a:schemeClr val="bg1"/>
                </a:solidFill>
              </a:defRPr>
            </a:lvl1pPr>
          </a:lstStyle>
          <a:p>
            <a:pPr lvl="0">
              <a:lnSpc>
                <a:spcPct val="100000"/>
              </a:lnSpc>
            </a:pPr>
            <a:r>
              <a:rPr lang="en-US"/>
              <a:t>Add your details here:</a:t>
            </a:r>
            <a:br>
              <a:rPr lang="en-US"/>
            </a:br>
            <a:r>
              <a:rPr lang="en-US"/>
              <a:t>Name Surname</a:t>
            </a:r>
            <a:br>
              <a:rPr lang="en-US"/>
            </a:br>
            <a:r>
              <a:rPr lang="en-US"/>
              <a:t>Job title</a:t>
            </a:r>
            <a:br>
              <a:rPr lang="en-US"/>
            </a:br>
            <a:r>
              <a:rPr lang="en-US">
                <a:hlinkClick r:id="rId3">
                  <a:extLst>
                    <a:ext uri="{A12FA001-AC4F-418D-AE19-62706E023703}">
                      <ahyp:hlinkClr xmlns:ahyp="http://schemas.microsoft.com/office/drawing/2018/hyperlinkcolor" val="tx"/>
                    </a:ext>
                  </a:extLst>
                </a:hlinkClick>
              </a:rPr>
              <a:t>emailaddress@arts.ac.uk</a:t>
            </a:r>
            <a:endParaRPr lang="en-US"/>
          </a:p>
        </p:txBody>
      </p:sp>
      <p:sp>
        <p:nvSpPr>
          <p:cNvPr id="10" name="Title Placeholder 1">
            <a:extLst>
              <a:ext uri="{FF2B5EF4-FFF2-40B4-BE49-F238E27FC236}">
                <a16:creationId xmlns:a16="http://schemas.microsoft.com/office/drawing/2014/main" id="{7AA1D43C-71F1-9D4B-BD31-C7E5E8F2A5DD}"/>
              </a:ext>
            </a:extLst>
          </p:cNvPr>
          <p:cNvSpPr>
            <a:spLocks noGrp="1"/>
          </p:cNvSpPr>
          <p:nvPr>
            <p:ph type="title" hasCustomPrompt="1"/>
          </p:nvPr>
        </p:nvSpPr>
        <p:spPr>
          <a:xfrm>
            <a:off x="480575" y="1592264"/>
            <a:ext cx="2699188" cy="4357686"/>
          </a:xfrm>
          <a:prstGeom prst="rect">
            <a:avLst/>
          </a:prstGeom>
        </p:spPr>
        <p:txBody>
          <a:bodyPr vert="horz" lIns="0" tIns="0" rIns="0" bIns="0" rtlCol="0" anchor="ctr" anchorCtr="0">
            <a:noAutofit/>
          </a:bodyPr>
          <a:lstStyle>
            <a:lvl1pPr>
              <a:defRPr>
                <a:solidFill>
                  <a:schemeClr val="bg1"/>
                </a:solidFill>
              </a:defRPr>
            </a:lvl1pPr>
          </a:lstStyle>
          <a:p>
            <a:r>
              <a:rPr lang="en-GB" noProof="0"/>
              <a:t>Thank you</a:t>
            </a:r>
            <a:endParaRPr lang="en-GB"/>
          </a:p>
        </p:txBody>
      </p:sp>
    </p:spTree>
    <p:extLst>
      <p:ext uri="{BB962C8B-B14F-4D97-AF65-F5344CB8AC3E}">
        <p14:creationId xmlns:p14="http://schemas.microsoft.com/office/powerpoint/2010/main" val="360851588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B85FF1D-CCC9-C64E-8344-B4F29CC4AB02}"/>
              </a:ext>
            </a:extLst>
          </p:cNvPr>
          <p:cNvSpPr>
            <a:spLocks noGrp="1"/>
          </p:cNvSpPr>
          <p:nvPr>
            <p:ph type="ctrTitle" hasCustomPrompt="1"/>
          </p:nvPr>
        </p:nvSpPr>
        <p:spPr>
          <a:xfrm>
            <a:off x="480000" y="180000"/>
            <a:ext cx="11232000" cy="720000"/>
          </a:xfrm>
        </p:spPr>
        <p:txBody>
          <a:bodyPr anchor="ctr"/>
          <a:lstStyle>
            <a:lvl1pPr algn="l">
              <a:defRPr sz="3800">
                <a:solidFill>
                  <a:schemeClr val="tx1"/>
                </a:solidFill>
              </a:defRPr>
            </a:lvl1pPr>
          </a:lstStyle>
          <a:p>
            <a:r>
              <a:rPr lang="en-US"/>
              <a:t>Add Title</a:t>
            </a:r>
            <a:endParaRPr lang="en-GB"/>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9" y="1440000"/>
            <a:ext cx="5520000" cy="460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1440000"/>
            <a:ext cx="5520267" cy="4608000"/>
          </a:xfrm>
        </p:spPr>
        <p:txBody>
          <a:bodyPr/>
          <a:lstStyle>
            <a:lvl1pPr marL="0" indent="0">
              <a:buNone/>
              <a:defRPr sz="1600"/>
            </a:lvl1pPr>
          </a:lstStyle>
          <a:p>
            <a:pPr lvl="0"/>
            <a:r>
              <a:rPr lang="en-US"/>
              <a:t>Add chart/table/photo</a:t>
            </a:r>
            <a:endParaRPr lang="en-GB"/>
          </a:p>
        </p:txBody>
      </p:sp>
      <p:sp>
        <p:nvSpPr>
          <p:cNvPr id="3" name="Footer Placeholder 2">
            <a:extLst>
              <a:ext uri="{FF2B5EF4-FFF2-40B4-BE49-F238E27FC236}">
                <a16:creationId xmlns:a16="http://schemas.microsoft.com/office/drawing/2014/main" id="{FF8A013E-8390-324C-9662-36E44BD67B59}"/>
              </a:ext>
            </a:extLst>
          </p:cNvPr>
          <p:cNvSpPr>
            <a:spLocks noGrp="1"/>
          </p:cNvSpPr>
          <p:nvPr>
            <p:ph type="ftr" sz="quarter" idx="18"/>
          </p:nvPr>
        </p:nvSpPr>
        <p:spPr>
          <a:xfrm>
            <a:off x="1981200" y="6356351"/>
            <a:ext cx="8754093" cy="365125"/>
          </a:xfrm>
        </p:spPr>
        <p:txBody>
          <a:bodyPr lIns="0" tIns="0" rIns="0" bIns="0"/>
          <a:lstStyle>
            <a:lvl1pPr algn="l">
              <a:defRPr>
                <a:solidFill>
                  <a:schemeClr val="tx1"/>
                </a:solidFill>
              </a:defRPr>
            </a:lvl1pPr>
          </a:lstStyle>
          <a:p>
            <a:pPr algn="r"/>
            <a:r>
              <a:rPr lang="en-GB"/>
              <a:t>Collaborative Unit - MA Photography courses: Archive session 1 - Intro to archival theory and ASCC collections​</a:t>
            </a:r>
          </a:p>
        </p:txBody>
      </p:sp>
      <p:sp>
        <p:nvSpPr>
          <p:cNvPr id="11" name="Slide Number Placeholder 5">
            <a:extLst>
              <a:ext uri="{FF2B5EF4-FFF2-40B4-BE49-F238E27FC236}">
                <a16:creationId xmlns:a16="http://schemas.microsoft.com/office/drawing/2014/main" id="{923CD223-314E-EA46-B728-E0C2BDCAD97D}"/>
              </a:ext>
            </a:extLst>
          </p:cNvPr>
          <p:cNvSpPr txBox="1">
            <a:spLocks/>
          </p:cNvSpPr>
          <p:nvPr userDrawn="1"/>
        </p:nvSpPr>
        <p:spPr>
          <a:xfrm>
            <a:off x="11232000" y="6448912"/>
            <a:ext cx="480000" cy="18000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19541-5F6E-2C4C-BF21-196C1C8E2E31}" type="slidenum">
              <a:rPr lang="en-GB" sz="1200" smtClean="0"/>
              <a:pPr/>
              <a:t>‹#›</a:t>
            </a:fld>
            <a:endParaRPr lang="en-GB" sz="1200"/>
          </a:p>
        </p:txBody>
      </p:sp>
      <p:cxnSp>
        <p:nvCxnSpPr>
          <p:cNvPr id="13" name="Straight Connector 12">
            <a:extLst>
              <a:ext uri="{FF2B5EF4-FFF2-40B4-BE49-F238E27FC236}">
                <a16:creationId xmlns:a16="http://schemas.microsoft.com/office/drawing/2014/main" id="{32ADBCD9-A46E-844F-BB98-903CBA704112}"/>
              </a:ext>
              <a:ext uri="{C183D7F6-B498-43B3-948B-1728B52AA6E4}">
                <adec:decorative xmlns:adec="http://schemas.microsoft.com/office/drawing/2017/decorative" val="1"/>
              </a:ext>
            </a:extLst>
          </p:cNvPr>
          <p:cNvCxnSpPr>
            <a:cxnSpLocks/>
          </p:cNvCxnSpPr>
          <p:nvPr userDrawn="1"/>
        </p:nvCxnSpPr>
        <p:spPr>
          <a:xfrm>
            <a:off x="479999" y="1041721"/>
            <a:ext cx="11232000"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12212BD-9A82-9F4C-94C2-C4BFE5F37F0A}"/>
              </a:ext>
              <a:ext uri="{C183D7F6-B498-43B3-948B-1728B52AA6E4}">
                <adec:decorative xmlns:adec="http://schemas.microsoft.com/office/drawing/2017/decorative" val="1"/>
              </a:ext>
            </a:extLst>
          </p:cNvPr>
          <p:cNvCxnSpPr>
            <a:cxnSpLocks/>
          </p:cNvCxnSpPr>
          <p:nvPr userDrawn="1"/>
        </p:nvCxnSpPr>
        <p:spPr>
          <a:xfrm>
            <a:off x="1981201" y="6336000"/>
            <a:ext cx="9730799"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7" name="Logo" descr="UAL_Logo_Black_.eps">
            <a:extLst>
              <a:ext uri="{FF2B5EF4-FFF2-40B4-BE49-F238E27FC236}">
                <a16:creationId xmlns:a16="http://schemas.microsoft.com/office/drawing/2014/main" id="{90ED9849-42E3-7E43-96B2-5324C2373C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36472" y="6151379"/>
            <a:ext cx="1204336" cy="475200"/>
          </a:xfrm>
          <a:prstGeom prst="rect">
            <a:avLst/>
          </a:prstGeom>
        </p:spPr>
      </p:pic>
    </p:spTree>
    <p:extLst>
      <p:ext uri="{BB962C8B-B14F-4D97-AF65-F5344CB8AC3E}">
        <p14:creationId xmlns:p14="http://schemas.microsoft.com/office/powerpoint/2010/main" val="4205870813"/>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 dark grey">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pic>
        <p:nvPicPr>
          <p:cNvPr id="11" name="Logo" descr="UAL_Logo_White_.eps">
            <a:extLst>
              <a:ext uri="{FF2B5EF4-FFF2-40B4-BE49-F238E27FC236}">
                <a16:creationId xmlns:a16="http://schemas.microsoft.com/office/drawing/2014/main" id="{45485254-EAB3-1941-9FF6-8945634D20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7537"/>
          <a:stretch/>
        </p:blipFill>
        <p:spPr>
          <a:xfrm>
            <a:off x="461227" y="6167889"/>
            <a:ext cx="872426" cy="454708"/>
          </a:xfrm>
          <a:prstGeom prst="rect">
            <a:avLst/>
          </a:prstGeom>
        </p:spPr>
      </p:pic>
      <p:sp>
        <p:nvSpPr>
          <p:cNvPr id="8" name="Title Placeholder 1">
            <a:extLst>
              <a:ext uri="{FF2B5EF4-FFF2-40B4-BE49-F238E27FC236}">
                <a16:creationId xmlns:a16="http://schemas.microsoft.com/office/drawing/2014/main" id="{F92047F7-4CA0-5744-9AC1-E8B42A808F7D}"/>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bg1"/>
                </a:solidFill>
              </a:defRPr>
            </a:lvl1pPr>
          </a:lstStyle>
          <a:p>
            <a:r>
              <a:rPr lang="en-GB" noProof="0"/>
              <a:t>Add introduction text, chapter break or statement</a:t>
            </a:r>
            <a:endParaRPr lang="en-GB"/>
          </a:p>
        </p:txBody>
      </p:sp>
      <p:sp>
        <p:nvSpPr>
          <p:cNvPr id="9" name="Slide Number Placeholder 5">
            <a:extLst>
              <a:ext uri="{FF2B5EF4-FFF2-40B4-BE49-F238E27FC236}">
                <a16:creationId xmlns:a16="http://schemas.microsoft.com/office/drawing/2014/main" id="{39F97D54-560C-9749-BD60-0BBA622B509A}"/>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p>
        </p:txBody>
      </p:sp>
      <p:sp>
        <p:nvSpPr>
          <p:cNvPr id="10" name="Footer Placeholder 4">
            <a:extLst>
              <a:ext uri="{FF2B5EF4-FFF2-40B4-BE49-F238E27FC236}">
                <a16:creationId xmlns:a16="http://schemas.microsoft.com/office/drawing/2014/main" id="{CFBEFAC4-F7AD-C24D-BE28-358262C77772}"/>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bg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151393538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 light grey">
    <p:bg>
      <p:bgPr>
        <a:solidFill>
          <a:schemeClr val="bg1">
            <a:lumMod val="9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10" name="Logo" descr="UAL Logo Black">
            <a:extLst>
              <a:ext uri="{FF2B5EF4-FFF2-40B4-BE49-F238E27FC236}">
                <a16:creationId xmlns:a16="http://schemas.microsoft.com/office/drawing/2014/main" id="{482C7099-A104-384F-BDA9-BD7D2989FB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2ED10ED7-0D2C-2B42-B172-79A652121B24}"/>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tx1"/>
                </a:solidFill>
              </a:defRPr>
            </a:lvl1pPr>
          </a:lstStyle>
          <a:p>
            <a:r>
              <a:rPr lang="en-GB" noProof="0"/>
              <a:t>Add introduction text, chapter break or statement</a:t>
            </a:r>
            <a:endParaRPr lang="en-GB"/>
          </a:p>
        </p:txBody>
      </p:sp>
      <p:sp>
        <p:nvSpPr>
          <p:cNvPr id="2" name="TextBox 1">
            <a:extLst>
              <a:ext uri="{FF2B5EF4-FFF2-40B4-BE49-F238E27FC236}">
                <a16:creationId xmlns:a16="http://schemas.microsoft.com/office/drawing/2014/main" id="{113E6DCC-66A2-D148-B378-A77689273622}"/>
              </a:ext>
            </a:extLst>
          </p:cNvPr>
          <p:cNvSpPr txBox="1"/>
          <p:nvPr userDrawn="1"/>
        </p:nvSpPr>
        <p:spPr>
          <a:xfrm>
            <a:off x="180622" y="2912533"/>
            <a:ext cx="0" cy="0"/>
          </a:xfrm>
          <a:prstGeom prst="rect">
            <a:avLst/>
          </a:prstGeom>
          <a:noFill/>
        </p:spPr>
        <p:txBody>
          <a:bodyPr wrap="none" lIns="0" tIns="0" rIns="0" bIns="0" rtlCol="0" anchor="t" anchorCtr="0">
            <a:noAutofit/>
          </a:bodyPr>
          <a:lstStyle/>
          <a:p>
            <a:pPr algn="l"/>
            <a:endParaRPr lang="en-US" sz="2400"/>
          </a:p>
        </p:txBody>
      </p:sp>
      <p:sp>
        <p:nvSpPr>
          <p:cNvPr id="9" name="Slide Number Placeholder 5">
            <a:extLst>
              <a:ext uri="{FF2B5EF4-FFF2-40B4-BE49-F238E27FC236}">
                <a16:creationId xmlns:a16="http://schemas.microsoft.com/office/drawing/2014/main" id="{DB408155-3457-2846-9BCF-11FB56DCF34B}"/>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1" name="Footer Placeholder 4">
            <a:extLst>
              <a:ext uri="{FF2B5EF4-FFF2-40B4-BE49-F238E27FC236}">
                <a16:creationId xmlns:a16="http://schemas.microsoft.com/office/drawing/2014/main" id="{17A17EA1-5116-8F40-8702-D94B6BF3A76A}"/>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247097597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8388349" cy="4357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1">
            <a:extLst>
              <a:ext uri="{FF2B5EF4-FFF2-40B4-BE49-F238E27FC236}">
                <a16:creationId xmlns:a16="http://schemas.microsoft.com/office/drawing/2014/main" id="{C36DDD88-F5A8-0D44-B7D8-EAAB62AC4A28}"/>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F7DE77F0-5E8F-F445-AB32-F3073626555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20" name="Straight Connector 19">
            <a:extLst>
              <a:ext uri="{FF2B5EF4-FFF2-40B4-BE49-F238E27FC236}">
                <a16:creationId xmlns:a16="http://schemas.microsoft.com/office/drawing/2014/main" id="{37768CFC-6AEF-D744-A23B-B3F7B1CC16C5}"/>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pic>
        <p:nvPicPr>
          <p:cNvPr id="21" name="Logo" descr="UAL Logo Black">
            <a:extLst>
              <a:ext uri="{FF2B5EF4-FFF2-40B4-BE49-F238E27FC236}">
                <a16:creationId xmlns:a16="http://schemas.microsoft.com/office/drawing/2014/main" id="{565EDE85-0F86-2143-AD89-1533A6A79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0" name="Slide Number Placeholder 5">
            <a:extLst>
              <a:ext uri="{FF2B5EF4-FFF2-40B4-BE49-F238E27FC236}">
                <a16:creationId xmlns:a16="http://schemas.microsoft.com/office/drawing/2014/main" id="{D93710B7-7EB9-FA45-A0FE-45B364844F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2" name="Footer Placeholder 4">
            <a:extLst>
              <a:ext uri="{FF2B5EF4-FFF2-40B4-BE49-F238E27FC236}">
                <a16:creationId xmlns:a16="http://schemas.microsoft.com/office/drawing/2014/main" id="{F244053C-E493-6C4D-9CEF-16DB2081F03D}"/>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554224333"/>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2" spcCol="720000"/>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Logo" descr="UAL Logo Black">
            <a:extLst>
              <a:ext uri="{FF2B5EF4-FFF2-40B4-BE49-F238E27FC236}">
                <a16:creationId xmlns:a16="http://schemas.microsoft.com/office/drawing/2014/main" id="{66794262-2DF4-C04A-8D7B-C6A41ABA88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EA99F18A-DC93-8D43-B5EA-B3DEB27CA05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6F507F58-E567-5F48-A2BB-D93CE6CA19D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8" name="Footer Placeholder 4">
            <a:extLst>
              <a:ext uri="{FF2B5EF4-FFF2-40B4-BE49-F238E27FC236}">
                <a16:creationId xmlns:a16="http://schemas.microsoft.com/office/drawing/2014/main" id="{6999A4BE-B528-B04B-85B9-C6C54914FB1F}"/>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1258798727"/>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3" spcCol="360000"/>
          <a:lstStyle>
            <a:lvl1pPr>
              <a:defRPr/>
            </a:lvl1pPr>
            <a:lvl2pPr>
              <a:defRPr/>
            </a:lvl2pPr>
            <a:lvl3pPr>
              <a:defRPr/>
            </a:lvl3pPr>
            <a:lvl4pPr>
              <a:defRPr/>
            </a:lvl4pPr>
            <a:lvl5pPr marL="4320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Logo" descr="UAL Logo Black">
            <a:extLst>
              <a:ext uri="{FF2B5EF4-FFF2-40B4-BE49-F238E27FC236}">
                <a16:creationId xmlns:a16="http://schemas.microsoft.com/office/drawing/2014/main" id="{66794262-2DF4-C04A-8D7B-C6A41ABA88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A96CFDA8-D52D-404B-9F32-67F3F898B7EE}"/>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029C99F5-47F2-ED4E-A070-12B5B7C3CD0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8" name="Footer Placeholder 4">
            <a:extLst>
              <a:ext uri="{FF2B5EF4-FFF2-40B4-BE49-F238E27FC236}">
                <a16:creationId xmlns:a16="http://schemas.microsoft.com/office/drawing/2014/main" id="{31CFFB53-9114-8B44-A6EB-A212D0D24CBB}"/>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1423970174"/>
      </p:ext>
    </p:extLst>
  </p:cSld>
  <p:clrMapOvr>
    <a:masterClrMapping/>
  </p:clrMapOvr>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5520573" cy="43576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1592262"/>
            <a:ext cx="5520267" cy="4357687"/>
          </a:xfrm>
        </p:spPr>
        <p:txBody>
          <a:bodyPr/>
          <a:lstStyle>
            <a:lvl1pPr marL="0" indent="0">
              <a:buNone/>
              <a:defRPr sz="1600"/>
            </a:lvl1pPr>
          </a:lstStyle>
          <a:p>
            <a:pPr lvl="0"/>
            <a:r>
              <a:rPr lang="en-US"/>
              <a:t>Add chart/table/photo</a:t>
            </a:r>
            <a:endParaRPr lang="en-GB"/>
          </a:p>
        </p:txBody>
      </p:sp>
      <p:pic>
        <p:nvPicPr>
          <p:cNvPr id="14" name="Logo" descr="UAL Logo Black">
            <a:extLst>
              <a:ext uri="{FF2B5EF4-FFF2-40B4-BE49-F238E27FC236}">
                <a16:creationId xmlns:a16="http://schemas.microsoft.com/office/drawing/2014/main" id="{4155C6A9-3B61-AD46-82C6-D6E49C910A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15" name="Title 1">
            <a:extLst>
              <a:ext uri="{FF2B5EF4-FFF2-40B4-BE49-F238E27FC236}">
                <a16:creationId xmlns:a16="http://schemas.microsoft.com/office/drawing/2014/main" id="{75BF9F6A-185E-D049-AB08-15D7583E12A2}"/>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6" name="Text Placeholder 4">
            <a:extLst>
              <a:ext uri="{FF2B5EF4-FFF2-40B4-BE49-F238E27FC236}">
                <a16:creationId xmlns:a16="http://schemas.microsoft.com/office/drawing/2014/main" id="{68EFA127-AF66-DF47-AE0A-5AE59DEEA3CA}"/>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26DD6696-3FA5-8E4E-B7A1-26C67A1C974F}"/>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58FE6DA1-D5C2-9742-9034-655CED40775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9" name="Footer Placeholder 4">
            <a:extLst>
              <a:ext uri="{FF2B5EF4-FFF2-40B4-BE49-F238E27FC236}">
                <a16:creationId xmlns:a16="http://schemas.microsoft.com/office/drawing/2014/main" id="{0C3FEA33-AC9B-6043-9DDD-CE162D572A6B}"/>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456931914"/>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602535"/>
            <a:ext cx="6479602" cy="4347415"/>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descr="Add image here"/>
          <p:cNvSpPr>
            <a:spLocks noGrp="1"/>
          </p:cNvSpPr>
          <p:nvPr>
            <p:ph type="pic" sz="quarter" idx="10"/>
          </p:nvPr>
        </p:nvSpPr>
        <p:spPr>
          <a:xfrm>
            <a:off x="8075613" y="1602536"/>
            <a:ext cx="3636387"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5613" y="3843729"/>
            <a:ext cx="3636000" cy="2088000"/>
          </a:xfrm>
          <a:prstGeom prst="rect">
            <a:avLst/>
          </a:prstGeom>
        </p:spPr>
        <p:txBody>
          <a:bodyPr anchor="t" anchorCtr="0"/>
          <a:lstStyle>
            <a:lvl1pPr marL="0" indent="0" algn="ctr">
              <a:buNone/>
              <a:defRPr sz="1600">
                <a:solidFill>
                  <a:schemeClr val="tx1"/>
                </a:solidFill>
              </a:defRPr>
            </a:lvl1pPr>
          </a:lstStyle>
          <a:p>
            <a:r>
              <a:rPr lang="en-US"/>
              <a:t>Click icon to add picture</a:t>
            </a:r>
            <a:endParaRPr lang="en-GB"/>
          </a:p>
        </p:txBody>
      </p:sp>
      <p:pic>
        <p:nvPicPr>
          <p:cNvPr id="16" name="Logo" descr="UAL Logo Black">
            <a:extLst>
              <a:ext uri="{FF2B5EF4-FFF2-40B4-BE49-F238E27FC236}">
                <a16:creationId xmlns:a16="http://schemas.microsoft.com/office/drawing/2014/main" id="{725E32CE-9DAF-8843-B91B-5FF1BEC40A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025"/>
          <a:stretch/>
        </p:blipFill>
        <p:spPr>
          <a:xfrm>
            <a:off x="462898" y="6170212"/>
            <a:ext cx="867454" cy="456367"/>
          </a:xfrm>
          <a:prstGeom prst="rect">
            <a:avLst/>
          </a:prstGeom>
        </p:spPr>
      </p:pic>
      <p:sp>
        <p:nvSpPr>
          <p:cNvPr id="20" name="Title 1">
            <a:extLst>
              <a:ext uri="{FF2B5EF4-FFF2-40B4-BE49-F238E27FC236}">
                <a16:creationId xmlns:a16="http://schemas.microsoft.com/office/drawing/2014/main" id="{2F15A368-1733-764C-B16B-70BDFCDA4CD0}"/>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1" name="Text Placeholder 4">
            <a:extLst>
              <a:ext uri="{FF2B5EF4-FFF2-40B4-BE49-F238E27FC236}">
                <a16:creationId xmlns:a16="http://schemas.microsoft.com/office/drawing/2014/main" id="{DE77F893-67C0-CE4F-A59D-E2C0A7A456E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3" name="Straight Connector 12">
            <a:extLst>
              <a:ext uri="{FF2B5EF4-FFF2-40B4-BE49-F238E27FC236}">
                <a16:creationId xmlns:a16="http://schemas.microsoft.com/office/drawing/2014/main" id="{2331FF65-03E8-8A49-B200-30B7E9B5FC3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63848389-282B-0C4B-90ED-D81CEE670DA9}"/>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2" name="Footer Placeholder 4">
            <a:extLst>
              <a:ext uri="{FF2B5EF4-FFF2-40B4-BE49-F238E27FC236}">
                <a16:creationId xmlns:a16="http://schemas.microsoft.com/office/drawing/2014/main" id="{3FCB8051-DAAA-514B-972B-6B1708BD24EF}"/>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3239530483"/>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480000" y="509953"/>
            <a:ext cx="11232001" cy="689471"/>
          </a:xfrm>
          <a:prstGeom prst="rect">
            <a:avLst/>
          </a:prstGeom>
        </p:spPr>
        <p:txBody>
          <a:bodyPr vert="horz" lIns="0" tIns="0" rIns="0" bIns="0" rtlCol="0" anchor="b" anchorCtr="0">
            <a:noAutofit/>
          </a:bodyPr>
          <a:lstStyle/>
          <a:p>
            <a:r>
              <a:rPr lang="en-US" noProof="0"/>
              <a:t>Click to edit Master title style</a:t>
            </a:r>
            <a:endParaRPr lang="en-GB"/>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480575" y="1597880"/>
            <a:ext cx="11232000" cy="4351338"/>
          </a:xfrm>
          <a:prstGeom prst="rect">
            <a:avLst/>
          </a:prstGeom>
        </p:spPr>
        <p:txBody>
          <a:bodyPr vert="horz" lIns="0" tIns="0" rIns="0" bIns="0" rtlCol="0">
            <a:noAutofit/>
          </a:bodyPr>
          <a:lstStyle/>
          <a:p>
            <a:pPr lvl="0"/>
            <a:r>
              <a:rPr lang="en-US"/>
              <a:t>Edit </a:t>
            </a:r>
            <a:r>
              <a:rPr lang="en-GB" noProof="0"/>
              <a:t>Master</a:t>
            </a:r>
            <a:r>
              <a:rPr lang="en-US"/>
              <a:t> text styles</a:t>
            </a:r>
          </a:p>
          <a:p>
            <a:pPr lvl="1"/>
            <a:r>
              <a:rPr lang="en-GB" noProof="0"/>
              <a:t>Second</a:t>
            </a:r>
            <a:r>
              <a:rPr lang="en-US"/>
              <a:t> level</a:t>
            </a:r>
          </a:p>
          <a:p>
            <a:pPr lvl="2"/>
            <a:r>
              <a:rPr lang="en-GB" noProof="0"/>
              <a:t>Third level</a:t>
            </a:r>
          </a:p>
          <a:p>
            <a:pPr lvl="3"/>
            <a:r>
              <a:rPr lang="en-GB" noProof="0"/>
              <a:t>Fourth</a:t>
            </a:r>
            <a:r>
              <a:rPr lang="en-US"/>
              <a:t> level</a:t>
            </a:r>
          </a:p>
          <a:p>
            <a:pPr lvl="4"/>
            <a:r>
              <a:rPr lang="en-GB" noProof="0"/>
              <a:t>Fifth</a:t>
            </a:r>
            <a:r>
              <a:rPr lang="en-US"/>
              <a:t> level</a:t>
            </a:r>
          </a:p>
          <a:p>
            <a:pPr lvl="5"/>
            <a:r>
              <a:rPr lang="en-GB" noProof="0"/>
              <a:t>6</a:t>
            </a:r>
          </a:p>
          <a:p>
            <a:pPr lvl="6"/>
            <a:r>
              <a:rPr lang="en-GB" noProof="0"/>
              <a:t>7</a:t>
            </a:r>
          </a:p>
          <a:p>
            <a:pPr lvl="7"/>
            <a:r>
              <a:rPr lang="en-GB" noProof="0"/>
              <a:t>8</a:t>
            </a:r>
          </a:p>
          <a:p>
            <a:pPr lvl="8"/>
            <a:r>
              <a:rPr lang="en-GB" noProof="0"/>
              <a:t>9</a:t>
            </a:r>
          </a:p>
        </p:txBody>
      </p:sp>
      <p:sp>
        <p:nvSpPr>
          <p:cNvPr id="6" name="Slide Number Placeholder 5">
            <a:extLst>
              <a:ext uri="{FF2B5EF4-FFF2-40B4-BE49-F238E27FC236}">
                <a16:creationId xmlns:a16="http://schemas.microsoft.com/office/drawing/2014/main" id="{3042AE4E-44FE-7E4B-AF1A-860913C2F474}"/>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5" name="Footer Placeholder 4">
            <a:extLst>
              <a:ext uri="{FF2B5EF4-FFF2-40B4-BE49-F238E27FC236}">
                <a16:creationId xmlns:a16="http://schemas.microsoft.com/office/drawing/2014/main" id="{B5249DCB-2F53-A44C-9480-CDBE29F0F244}"/>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Collaborative Unit - MA Photography courses: Archive session 1 - Intro to archival theory and ASCC collections​</a:t>
            </a:r>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1" r:id="rId1"/>
    <p:sldLayoutId id="2147484098" r:id="rId2"/>
    <p:sldLayoutId id="2147484093" r:id="rId3"/>
    <p:sldLayoutId id="2147484176" r:id="rId4"/>
    <p:sldLayoutId id="2147484175" r:id="rId5"/>
    <p:sldLayoutId id="2147484073" r:id="rId6"/>
    <p:sldLayoutId id="2147484177" r:id="rId7"/>
    <p:sldLayoutId id="2147484174" r:id="rId8"/>
    <p:sldLayoutId id="2147484094" r:id="rId9"/>
    <p:sldLayoutId id="2147484062" r:id="rId10"/>
    <p:sldLayoutId id="2147484095" r:id="rId11"/>
    <p:sldLayoutId id="2147484182" r:id="rId12"/>
    <p:sldLayoutId id="2147484178" r:id="rId13"/>
    <p:sldLayoutId id="2147484179" r:id="rId14"/>
    <p:sldLayoutId id="2147484180" r:id="rId15"/>
    <p:sldLayoutId id="2147484181" r:id="rId16"/>
    <p:sldLayoutId id="2147484074" r:id="rId17"/>
    <p:sldLayoutId id="2147484075" r:id="rId18"/>
    <p:sldLayoutId id="2147484097" r:id="rId19"/>
    <p:sldLayoutId id="2147484082" r:id="rId20"/>
    <p:sldLayoutId id="2147484173" r:id="rId21"/>
    <p:sldLayoutId id="2147484183" r:id="rId22"/>
  </p:sldLayoutIdLst>
  <p:hf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78" userDrawn="1">
          <p15:clr>
            <a:srgbClr val="F26B43"/>
          </p15:clr>
        </p15:guide>
        <p15:guide id="4" pos="302" userDrawn="1">
          <p15:clr>
            <a:srgbClr val="F26B43"/>
          </p15:clr>
        </p15:guide>
        <p15:guide id="5" pos="824" userDrawn="1">
          <p15:clr>
            <a:srgbClr val="F26B43"/>
          </p15:clr>
        </p15:guide>
        <p15:guide id="6" pos="914" userDrawn="1">
          <p15:clr>
            <a:srgbClr val="F26B43"/>
          </p15:clr>
        </p15:guide>
        <p15:guide id="7" pos="1413" userDrawn="1">
          <p15:clr>
            <a:srgbClr val="F26B43"/>
          </p15:clr>
        </p15:guide>
        <p15:guide id="8" pos="1504" userDrawn="1">
          <p15:clr>
            <a:srgbClr val="F26B43"/>
          </p15:clr>
        </p15:guide>
        <p15:guide id="9" pos="2003" userDrawn="1">
          <p15:clr>
            <a:srgbClr val="F26B43"/>
          </p15:clr>
        </p15:guide>
        <p15:guide id="10" pos="2094" userDrawn="1">
          <p15:clr>
            <a:srgbClr val="F26B43"/>
          </p15:clr>
        </p15:guide>
        <p15:guide id="11" pos="2593" userDrawn="1">
          <p15:clr>
            <a:srgbClr val="F26B43"/>
          </p15:clr>
        </p15:guide>
        <p15:guide id="12" pos="2683" userDrawn="1">
          <p15:clr>
            <a:srgbClr val="F26B43"/>
          </p15:clr>
        </p15:guide>
        <p15:guide id="13" pos="3205" userDrawn="1">
          <p15:clr>
            <a:srgbClr val="F26B43"/>
          </p15:clr>
        </p15:guide>
        <p15:guide id="14" pos="3296" userDrawn="1">
          <p15:clr>
            <a:srgbClr val="F26B43"/>
          </p15:clr>
        </p15:guide>
        <p15:guide id="15" pos="3795" userDrawn="1">
          <p15:clr>
            <a:srgbClr val="F26B43"/>
          </p15:clr>
        </p15:guide>
        <p15:guide id="16" pos="3885" userDrawn="1">
          <p15:clr>
            <a:srgbClr val="F26B43"/>
          </p15:clr>
        </p15:guide>
        <p15:guide id="17" pos="4384" userDrawn="1">
          <p15:clr>
            <a:srgbClr val="F26B43"/>
          </p15:clr>
        </p15:guide>
        <p15:guide id="18" pos="4475" userDrawn="1">
          <p15:clr>
            <a:srgbClr val="F26B43"/>
          </p15:clr>
        </p15:guide>
        <p15:guide id="19" pos="4997" userDrawn="1">
          <p15:clr>
            <a:srgbClr val="F26B43"/>
          </p15:clr>
        </p15:guide>
        <p15:guide id="20" pos="5087" userDrawn="1">
          <p15:clr>
            <a:srgbClr val="F26B43"/>
          </p15:clr>
        </p15:guide>
        <p15:guide id="21" pos="5586" userDrawn="1">
          <p15:clr>
            <a:srgbClr val="F26B43"/>
          </p15:clr>
        </p15:guide>
        <p15:guide id="22" pos="5677" userDrawn="1">
          <p15:clr>
            <a:srgbClr val="F26B43"/>
          </p15:clr>
        </p15:guide>
        <p15:guide id="23" pos="6176" userDrawn="1">
          <p15:clr>
            <a:srgbClr val="F26B43"/>
          </p15:clr>
        </p15:guide>
        <p15:guide id="24" pos="6267" userDrawn="1">
          <p15:clr>
            <a:srgbClr val="F26B43"/>
          </p15:clr>
        </p15:guide>
        <p15:guide id="25" pos="6766" userDrawn="1">
          <p15:clr>
            <a:srgbClr val="F26B43"/>
          </p15:clr>
        </p15:guide>
        <p15:guide id="26" pos="6856" userDrawn="1">
          <p15:clr>
            <a:srgbClr val="F26B43"/>
          </p15:clr>
        </p15:guide>
        <p15:guide id="27" orient="horz" pos="1003" userDrawn="1">
          <p15:clr>
            <a:srgbClr val="F26B43"/>
          </p15:clr>
        </p15:guide>
        <p15:guide id="28" orient="horz" pos="3748" userDrawn="1">
          <p15:clr>
            <a:srgbClr val="F26B43"/>
          </p15:clr>
        </p15:guide>
        <p15:guide id="29" orient="horz" pos="686" userDrawn="1">
          <p15:clr>
            <a:srgbClr val="F26B43"/>
          </p15:clr>
        </p15:guide>
        <p15:guide id="30" orient="horz" pos="4156" userDrawn="1">
          <p15:clr>
            <a:srgbClr val="F26B43"/>
          </p15:clr>
        </p15:guide>
        <p15:guide id="31"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81D1B20D-3E94-4C80-8CB3-27F4E607992D}"/>
              </a:ext>
            </a:extLst>
          </p:cNvPr>
          <p:cNvSpPr>
            <a:spLocks noGrp="1"/>
          </p:cNvSpPr>
          <p:nvPr>
            <p:ph type="subTitle" idx="1"/>
          </p:nvPr>
        </p:nvSpPr>
        <p:spPr/>
        <p:txBody>
          <a:bodyPr vert="horz" lIns="0" tIns="0" rIns="0" bIns="0" rtlCol="0" anchor="t">
            <a:noAutofit/>
          </a:bodyPr>
          <a:lstStyle/>
          <a:p>
            <a:r>
              <a:rPr lang="en-GB" dirty="0">
                <a:cs typeface="Arial"/>
              </a:rPr>
              <a:t>Georgina Orgill | 6 February 2026</a:t>
            </a:r>
          </a:p>
          <a:p>
            <a:r>
              <a:rPr lang="en-GB" dirty="0"/>
              <a:t>University Archives and Special Collections Centre</a:t>
            </a:r>
            <a:endParaRPr lang="en-US" dirty="0">
              <a:cs typeface="Arial"/>
            </a:endParaRPr>
          </a:p>
          <a:p>
            <a:endParaRPr lang="en-GB"/>
          </a:p>
        </p:txBody>
      </p:sp>
      <p:sp>
        <p:nvSpPr>
          <p:cNvPr id="6" name="Title 1">
            <a:extLst>
              <a:ext uri="{FF2B5EF4-FFF2-40B4-BE49-F238E27FC236}">
                <a16:creationId xmlns:a16="http://schemas.microsoft.com/office/drawing/2014/main" id="{66C1EFFF-CEFC-422A-906A-31B4D751F98F}"/>
              </a:ext>
            </a:extLst>
          </p:cNvPr>
          <p:cNvSpPr txBox="1">
            <a:spLocks noGrp="1"/>
          </p:cNvSpPr>
          <p:nvPr>
            <p:ph type="title" idx="4294967295"/>
          </p:nvPr>
        </p:nvSpPr>
        <p:spPr>
          <a:xfrm>
            <a:off x="480291" y="1618892"/>
            <a:ext cx="11232284" cy="362021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kern="1200" spc="-10" baseline="0">
                <a:solidFill>
                  <a:schemeClr val="bg1"/>
                </a:solidFill>
                <a:latin typeface="+mj-lt"/>
                <a:ea typeface="+mj-ea"/>
                <a:cs typeface="+mj-cs"/>
              </a:defRPr>
            </a:lvl1pPr>
          </a:lstStyle>
          <a:p>
            <a:pPr>
              <a:defRPr/>
            </a:pPr>
            <a:br>
              <a:rPr lang="en-GB" sz="4400" b="0" i="0" u="none" strike="noStrike" kern="1200" cap="none" spc="-10" normalizeH="0" baseline="0" noProof="0" dirty="0">
                <a:ln>
                  <a:noFill/>
                </a:ln>
                <a:effectLst/>
                <a:uLnTx/>
                <a:uFillTx/>
              </a:rPr>
            </a:br>
            <a:br>
              <a:rPr lang="en-GB" sz="4400" b="0" i="0" u="none" strike="noStrike" kern="1200" cap="none" spc="-10" normalizeH="0" baseline="0" noProof="0" dirty="0">
                <a:ln>
                  <a:noFill/>
                </a:ln>
                <a:effectLst/>
                <a:uLnTx/>
                <a:uFillTx/>
              </a:rPr>
            </a:br>
            <a:br>
              <a:rPr lang="en-GB" sz="4400" b="1" i="0" u="none" strike="noStrike" kern="1200" cap="none" spc="-10" normalizeH="0" baseline="0" noProof="0" dirty="0">
                <a:ln>
                  <a:noFill/>
                </a:ln>
                <a:effectLst/>
                <a:uLnTx/>
                <a:uFillTx/>
              </a:rPr>
            </a:br>
            <a:r>
              <a:rPr lang="en-GB" dirty="0"/>
              <a:t>Makers, catalogues and representation: some issues at UAL</a:t>
            </a:r>
            <a:br>
              <a:rPr lang="en-GB" sz="2400" b="0" i="0" u="none" strike="noStrike" kern="1200" cap="none" spc="-10" normalizeH="0" baseline="0" noProof="0" dirty="0">
                <a:ln>
                  <a:noFill/>
                </a:ln>
                <a:effectLst/>
                <a:uLnTx/>
                <a:uFillTx/>
              </a:rPr>
            </a:br>
            <a:endParaRPr lang="en-GB" sz="2400" b="1" i="0" u="none" strike="noStrike" kern="1200" cap="none" spc="-10" normalizeH="0" baseline="0" noProof="0">
              <a:ln>
                <a:noFill/>
              </a:ln>
              <a:effectLst/>
              <a:uLnTx/>
              <a:uFillTx/>
              <a:latin typeface="+mj-lt"/>
              <a:cs typeface="Arial"/>
            </a:endParaRPr>
          </a:p>
        </p:txBody>
      </p:sp>
    </p:spTree>
    <p:extLst>
      <p:ext uri="{BB962C8B-B14F-4D97-AF65-F5344CB8AC3E}">
        <p14:creationId xmlns:p14="http://schemas.microsoft.com/office/powerpoint/2010/main" val="426035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hotograph of the search room in the UAL Archives &amp; Special Collections Centre.">
            <a:extLst>
              <a:ext uri="{FF2B5EF4-FFF2-40B4-BE49-F238E27FC236}">
                <a16:creationId xmlns:a16="http://schemas.microsoft.com/office/drawing/2014/main" id="{06AC6F97-10F1-EA04-4A7A-9BACD91555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74" r="1137"/>
          <a:stretch>
            <a:fillRect/>
          </a:stretch>
        </p:blipFill>
        <p:spPr>
          <a:xfrm>
            <a:off x="20" y="10"/>
            <a:ext cx="12191980" cy="6857990"/>
          </a:xfrm>
          <a:prstGeom prst="rect">
            <a:avLst/>
          </a:prstGeom>
          <a:noFill/>
          <a:ln>
            <a:noFill/>
          </a:ln>
        </p:spPr>
      </p:pic>
      <p:sp>
        <p:nvSpPr>
          <p:cNvPr id="7" name="Slide Number Placeholder 6" hidden="1">
            <a:extLst>
              <a:ext uri="{FF2B5EF4-FFF2-40B4-BE49-F238E27FC236}">
                <a16:creationId xmlns:a16="http://schemas.microsoft.com/office/drawing/2014/main" id="{6506F5EE-55BF-4528-BB40-874D53F88CBD}"/>
              </a:ext>
            </a:extLst>
          </p:cNvPr>
          <p:cNvSpPr>
            <a:spLocks noGrp="1"/>
          </p:cNvSpPr>
          <p:nvPr>
            <p:ph type="sldNum" sz="quarter" idx="4294967295"/>
          </p:nvPr>
        </p:nvSpPr>
        <p:spPr>
          <a:xfrm>
            <a:off x="11297920" y="6356351"/>
            <a:ext cx="414080" cy="365125"/>
          </a:xfrm>
        </p:spPr>
        <p:txBody>
          <a:bodyPr/>
          <a:lstStyle/>
          <a:p>
            <a:pPr>
              <a:spcAft>
                <a:spcPts val="600"/>
              </a:spcAft>
            </a:pPr>
            <a:fld id="{2CC19541-5F6E-2C4C-BF21-196C1C8E2E31}" type="slidenum">
              <a:rPr lang="en-GB" smtClean="0"/>
              <a:pPr>
                <a:spcAft>
                  <a:spcPts val="600"/>
                </a:spcAft>
              </a:pPr>
              <a:t>2</a:t>
            </a:fld>
            <a:r>
              <a:rPr lang="en-GB"/>
              <a:t> </a:t>
            </a:r>
          </a:p>
        </p:txBody>
      </p:sp>
      <p:sp>
        <p:nvSpPr>
          <p:cNvPr id="8" name="Footer Placeholder 7">
            <a:extLst>
              <a:ext uri="{FF2B5EF4-FFF2-40B4-BE49-F238E27FC236}">
                <a16:creationId xmlns:a16="http://schemas.microsoft.com/office/drawing/2014/main" id="{80968E99-275A-7D5A-D10C-C9D6A5CAA982}"/>
              </a:ext>
            </a:extLst>
          </p:cNvPr>
          <p:cNvSpPr>
            <a:spLocks noGrp="1"/>
          </p:cNvSpPr>
          <p:nvPr>
            <p:ph type="ftr" sz="quarter" idx="4294967295"/>
          </p:nvPr>
        </p:nvSpPr>
        <p:spPr>
          <a:xfrm>
            <a:off x="3324224" y="6356351"/>
            <a:ext cx="7973696" cy="365125"/>
          </a:xfrm>
        </p:spPr>
        <p:txBody>
          <a:bodyPr/>
          <a:lstStyle/>
          <a:p>
            <a:pPr algn="r">
              <a:spcAft>
                <a:spcPts val="600"/>
              </a:spcAft>
            </a:pPr>
            <a:r>
              <a:rPr lang="en-GB" dirty="0"/>
              <a:t>​</a:t>
            </a:r>
          </a:p>
        </p:txBody>
      </p:sp>
    </p:spTree>
    <p:extLst>
      <p:ext uri="{BB962C8B-B14F-4D97-AF65-F5344CB8AC3E}">
        <p14:creationId xmlns:p14="http://schemas.microsoft.com/office/powerpoint/2010/main" val="150768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F003F-0FB1-2F40-9C59-54E6CA76E913}"/>
              </a:ext>
            </a:extLst>
          </p:cNvPr>
          <p:cNvSpPr>
            <a:spLocks noGrp="1"/>
          </p:cNvSpPr>
          <p:nvPr>
            <p:ph type="ctrTitle"/>
          </p:nvPr>
        </p:nvSpPr>
        <p:spPr/>
        <p:txBody>
          <a:bodyPr/>
          <a:lstStyle/>
          <a:p>
            <a:endParaRPr lang="en-GB" dirty="0"/>
          </a:p>
        </p:txBody>
      </p:sp>
      <p:sp>
        <p:nvSpPr>
          <p:cNvPr id="8" name="Text Placeholder 7">
            <a:extLst>
              <a:ext uri="{FF2B5EF4-FFF2-40B4-BE49-F238E27FC236}">
                <a16:creationId xmlns:a16="http://schemas.microsoft.com/office/drawing/2014/main" id="{82583E62-BC56-C842-A6C7-4E8FFEEAA697}"/>
              </a:ext>
            </a:extLst>
          </p:cNvPr>
          <p:cNvSpPr>
            <a:spLocks noGrp="1"/>
          </p:cNvSpPr>
          <p:nvPr>
            <p:ph type="body" sz="quarter" idx="13"/>
          </p:nvPr>
        </p:nvSpPr>
        <p:spPr/>
        <p:txBody>
          <a:bodyPr vert="horz" lIns="0" tIns="0" rIns="0" bIns="0" rtlCol="0" anchor="t">
            <a:noAutofit/>
          </a:bodyPr>
          <a:lstStyle/>
          <a:p>
            <a:endParaRPr lang="en-US" dirty="0">
              <a:cs typeface="Arial"/>
            </a:endParaRPr>
          </a:p>
        </p:txBody>
      </p:sp>
      <p:sp>
        <p:nvSpPr>
          <p:cNvPr id="2" name="Slide Number Placeholder 1">
            <a:extLst>
              <a:ext uri="{FF2B5EF4-FFF2-40B4-BE49-F238E27FC236}">
                <a16:creationId xmlns:a16="http://schemas.microsoft.com/office/drawing/2014/main" id="{3D9DEB32-2781-2341-91FA-43DB63BD5E4F}"/>
              </a:ext>
            </a:extLst>
          </p:cNvPr>
          <p:cNvSpPr>
            <a:spLocks noGrp="1"/>
          </p:cNvSpPr>
          <p:nvPr>
            <p:ph type="sldNum" sz="quarter" idx="4"/>
          </p:nvPr>
        </p:nvSpPr>
        <p:spPr/>
        <p:txBody>
          <a:bodyPr/>
          <a:lstStyle/>
          <a:p>
            <a:r>
              <a:rPr lang="en-GB" dirty="0"/>
              <a:t> </a:t>
            </a:r>
          </a:p>
        </p:txBody>
      </p:sp>
      <p:sp>
        <p:nvSpPr>
          <p:cNvPr id="6" name="Footer Placeholder 5">
            <a:extLst>
              <a:ext uri="{FF2B5EF4-FFF2-40B4-BE49-F238E27FC236}">
                <a16:creationId xmlns:a16="http://schemas.microsoft.com/office/drawing/2014/main" id="{2A379DFA-FD06-304B-84BE-0E7F045D0527}"/>
              </a:ext>
            </a:extLst>
          </p:cNvPr>
          <p:cNvSpPr>
            <a:spLocks noGrp="1"/>
          </p:cNvSpPr>
          <p:nvPr>
            <p:ph type="ftr" sz="quarter" idx="3"/>
          </p:nvPr>
        </p:nvSpPr>
        <p:spPr/>
        <p:txBody>
          <a:bodyPr/>
          <a:lstStyle/>
          <a:p>
            <a:pPr algn="r"/>
            <a:endParaRPr lang="en-GB" dirty="0"/>
          </a:p>
        </p:txBody>
      </p:sp>
      <p:sp>
        <p:nvSpPr>
          <p:cNvPr id="11" name="TextBox 10">
            <a:extLst>
              <a:ext uri="{FF2B5EF4-FFF2-40B4-BE49-F238E27FC236}">
                <a16:creationId xmlns:a16="http://schemas.microsoft.com/office/drawing/2014/main" id="{8066F716-6E74-495A-8022-64F3D664B4F9}"/>
              </a:ext>
            </a:extLst>
          </p:cNvPr>
          <p:cNvSpPr txBox="1"/>
          <p:nvPr/>
        </p:nvSpPr>
        <p:spPr>
          <a:xfrm>
            <a:off x="3212696" y="5604018"/>
            <a:ext cx="2705713" cy="402836"/>
          </a:xfrm>
          <a:prstGeom prst="rect">
            <a:avLst/>
          </a:prstGeom>
          <a:noFill/>
        </p:spPr>
        <p:txBody>
          <a:bodyPr wrap="square" lIns="0" tIns="0" rIns="0" bIns="0" rtlCol="0" anchor="t" anchorCtr="0">
            <a:noAutofit/>
          </a:bodyPr>
          <a:lstStyle/>
          <a:p>
            <a:endParaRPr lang="en-GB" sz="1050" dirty="0"/>
          </a:p>
        </p:txBody>
      </p:sp>
      <p:pic>
        <p:nvPicPr>
          <p:cNvPr id="24" name="Picture 23" descr="A mannequin with a garment from the Ballet Russes Collection.">
            <a:extLst>
              <a:ext uri="{FF2B5EF4-FFF2-40B4-BE49-F238E27FC236}">
                <a16:creationId xmlns:a16="http://schemas.microsoft.com/office/drawing/2014/main" id="{6E05B0AA-10EB-434E-B8FC-ABE6E0230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6" t="1990" r="1921" b="1990"/>
          <a:stretch/>
        </p:blipFill>
        <p:spPr>
          <a:xfrm>
            <a:off x="453941" y="479699"/>
            <a:ext cx="2582031" cy="3264595"/>
          </a:xfrm>
          <a:prstGeom prst="rect">
            <a:avLst/>
          </a:prstGeom>
        </p:spPr>
      </p:pic>
      <p:pic>
        <p:nvPicPr>
          <p:cNvPr id="28" name="Picture 27" descr="A scan of Jack's Manuscript, featuring the same statement 'All work no play makes Jack a dull boy' repeated over and over again on a yellow sheet.">
            <a:extLst>
              <a:ext uri="{FF2B5EF4-FFF2-40B4-BE49-F238E27FC236}">
                <a16:creationId xmlns:a16="http://schemas.microsoft.com/office/drawing/2014/main" id="{4759E6D8-A765-454C-B157-B43EA04A9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7105" y="2973065"/>
            <a:ext cx="2225178" cy="2881659"/>
          </a:xfrm>
          <a:prstGeom prst="rect">
            <a:avLst/>
          </a:prstGeom>
        </p:spPr>
      </p:pic>
      <p:pic>
        <p:nvPicPr>
          <p:cNvPr id="30" name="Picture 29" descr="Estates plan from the UAL Institutional Archive.">
            <a:extLst>
              <a:ext uri="{FF2B5EF4-FFF2-40B4-BE49-F238E27FC236}">
                <a16:creationId xmlns:a16="http://schemas.microsoft.com/office/drawing/2014/main" id="{FF78E491-402D-4D05-B150-850623F2E0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0" t="3299" r="1408" b="3299"/>
          <a:stretch/>
        </p:blipFill>
        <p:spPr>
          <a:xfrm>
            <a:off x="3324224" y="486468"/>
            <a:ext cx="3058311" cy="2002013"/>
          </a:xfrm>
          <a:prstGeom prst="rect">
            <a:avLst/>
          </a:prstGeom>
        </p:spPr>
      </p:pic>
      <p:pic>
        <p:nvPicPr>
          <p:cNvPr id="34" name="Picture 33" descr="A slide negative featuring a close-up of a painting on display.">
            <a:extLst>
              <a:ext uri="{FF2B5EF4-FFF2-40B4-BE49-F238E27FC236}">
                <a16:creationId xmlns:a16="http://schemas.microsoft.com/office/drawing/2014/main" id="{465E9FD2-E108-4C9D-997E-F6F8C73C36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106" y="479699"/>
            <a:ext cx="2225178" cy="2231853"/>
          </a:xfrm>
          <a:prstGeom prst="rect">
            <a:avLst/>
          </a:prstGeom>
        </p:spPr>
      </p:pic>
      <p:pic>
        <p:nvPicPr>
          <p:cNvPr id="42" name="Picture 41" descr="A scan of slide negaatives">
            <a:extLst>
              <a:ext uri="{FF2B5EF4-FFF2-40B4-BE49-F238E27FC236}">
                <a16:creationId xmlns:a16="http://schemas.microsoft.com/office/drawing/2014/main" id="{8E6F3D0D-1131-4946-94FB-A101C81183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134662" y="980421"/>
            <a:ext cx="3345429" cy="2399152"/>
          </a:xfrm>
          <a:prstGeom prst="rect">
            <a:avLst/>
          </a:prstGeom>
        </p:spPr>
      </p:pic>
      <p:pic>
        <p:nvPicPr>
          <p:cNvPr id="7" name="Picture 6">
            <a:extLst>
              <a:ext uri="{FF2B5EF4-FFF2-40B4-BE49-F238E27FC236}">
                <a16:creationId xmlns:a16="http://schemas.microsoft.com/office/drawing/2014/main" id="{65EF2CFE-4941-9D07-9095-785D09FD8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941" y="3946302"/>
            <a:ext cx="2582031" cy="1928554"/>
          </a:xfrm>
          <a:prstGeom prst="rect">
            <a:avLst/>
          </a:prstGeom>
        </p:spPr>
      </p:pic>
      <p:pic>
        <p:nvPicPr>
          <p:cNvPr id="10" name="Picture 9">
            <a:extLst>
              <a:ext uri="{FF2B5EF4-FFF2-40B4-BE49-F238E27FC236}">
                <a16:creationId xmlns:a16="http://schemas.microsoft.com/office/drawing/2014/main" id="{F937BCD6-D03F-C5C2-2CC0-7380A7F69C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7117" y="2727690"/>
            <a:ext cx="2399153" cy="3212089"/>
          </a:xfrm>
          <a:prstGeom prst="rect">
            <a:avLst/>
          </a:prstGeom>
        </p:spPr>
      </p:pic>
      <p:pic>
        <p:nvPicPr>
          <p:cNvPr id="13" name="Picture 12">
            <a:extLst>
              <a:ext uri="{FF2B5EF4-FFF2-40B4-BE49-F238E27FC236}">
                <a16:creationId xmlns:a16="http://schemas.microsoft.com/office/drawing/2014/main" id="{6C0D919E-CB36-B46A-0EE5-EBAB5A9912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2593" y="3946302"/>
            <a:ext cx="2738789" cy="1930662"/>
          </a:xfrm>
          <a:prstGeom prst="rect">
            <a:avLst/>
          </a:prstGeom>
        </p:spPr>
      </p:pic>
    </p:spTree>
    <p:extLst>
      <p:ext uri="{BB962C8B-B14F-4D97-AF65-F5344CB8AC3E}">
        <p14:creationId xmlns:p14="http://schemas.microsoft.com/office/powerpoint/2010/main" val="334102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C71AB1-6E59-6044-5847-311079FA95DD}"/>
              </a:ext>
            </a:extLst>
          </p:cNvPr>
          <p:cNvSpPr>
            <a:spLocks noGrp="1"/>
          </p:cNvSpPr>
          <p:nvPr>
            <p:ph type="sldNum" sz="quarter" idx="4"/>
          </p:nvPr>
        </p:nvSpPr>
        <p:spPr/>
        <p:txBody>
          <a:bodyPr/>
          <a:lstStyle/>
          <a:p>
            <a:fld id="{2CC19541-5F6E-2C4C-BF21-196C1C8E2E31}" type="slidenum">
              <a:rPr lang="en-GB" smtClean="0"/>
              <a:pPr/>
              <a:t>4</a:t>
            </a:fld>
            <a:r>
              <a:rPr lang="en-GB"/>
              <a:t> </a:t>
            </a:r>
          </a:p>
        </p:txBody>
      </p:sp>
      <p:sp>
        <p:nvSpPr>
          <p:cNvPr id="5" name="Footer Placeholder 4">
            <a:extLst>
              <a:ext uri="{FF2B5EF4-FFF2-40B4-BE49-F238E27FC236}">
                <a16:creationId xmlns:a16="http://schemas.microsoft.com/office/drawing/2014/main" id="{C489B35A-B05F-9DA2-3D2E-8FFD4DF59A38}"/>
              </a:ext>
            </a:extLst>
          </p:cNvPr>
          <p:cNvSpPr>
            <a:spLocks noGrp="1"/>
          </p:cNvSpPr>
          <p:nvPr>
            <p:ph type="ftr" sz="quarter" idx="3"/>
          </p:nvPr>
        </p:nvSpPr>
        <p:spPr/>
        <p:txBody>
          <a:bodyPr/>
          <a:lstStyle/>
          <a:p>
            <a:pPr algn="r"/>
            <a:endParaRPr lang="en-GB" dirty="0"/>
          </a:p>
        </p:txBody>
      </p:sp>
      <p:sp>
        <p:nvSpPr>
          <p:cNvPr id="9" name="TextBox 8">
            <a:extLst>
              <a:ext uri="{FF2B5EF4-FFF2-40B4-BE49-F238E27FC236}">
                <a16:creationId xmlns:a16="http://schemas.microsoft.com/office/drawing/2014/main" id="{38C7F242-DE09-6212-D1C2-4A96DAD4DD31}"/>
              </a:ext>
            </a:extLst>
          </p:cNvPr>
          <p:cNvSpPr txBox="1"/>
          <p:nvPr/>
        </p:nvSpPr>
        <p:spPr>
          <a:xfrm>
            <a:off x="1262743" y="2551836"/>
            <a:ext cx="9546771" cy="1569660"/>
          </a:xfrm>
          <a:prstGeom prst="rect">
            <a:avLst/>
          </a:prstGeom>
          <a:noFill/>
        </p:spPr>
        <p:txBody>
          <a:bodyPr wrap="square">
            <a:spAutoFit/>
          </a:bodyPr>
          <a:lstStyle/>
          <a:p>
            <a:pPr marL="0" indent="0">
              <a:buFont typeface="Wingdings 2" panose="05020102010507070707" pitchFamily="18" charset="2"/>
              <a:buNone/>
            </a:pPr>
            <a:r>
              <a:rPr lang="en-GB" sz="1800" dirty="0">
                <a:solidFill>
                  <a:schemeClr val="bg1"/>
                </a:solidFill>
                <a:ea typeface="+mn-lt"/>
                <a:cs typeface="+mn-lt"/>
              </a:rPr>
              <a:t>“</a:t>
            </a:r>
            <a:r>
              <a:rPr lang="en-GB" sz="2400" b="1" dirty="0">
                <a:highlight>
                  <a:srgbClr val="FFFF00"/>
                </a:highlight>
                <a:ea typeface="+mn-lt"/>
                <a:cs typeface="+mn-lt"/>
              </a:rPr>
              <a:t>Archives have never been neutral</a:t>
            </a:r>
            <a:r>
              <a:rPr lang="en-GB" sz="2400" dirty="0">
                <a:solidFill>
                  <a:schemeClr val="bg1"/>
                </a:solidFill>
                <a:ea typeface="+mn-lt"/>
                <a:cs typeface="+mn-lt"/>
              </a:rPr>
              <a:t> – they are the creation of human beings, who have politics in their nature.” </a:t>
            </a:r>
          </a:p>
          <a:p>
            <a:pPr marL="0" indent="0">
              <a:buFont typeface="Wingdings 2" panose="05020102010507070707" pitchFamily="18" charset="2"/>
              <a:buNone/>
            </a:pPr>
            <a:endParaRPr lang="en-GB" sz="2400" dirty="0">
              <a:solidFill>
                <a:schemeClr val="bg1"/>
              </a:solidFill>
              <a:ea typeface="+mn-lt"/>
              <a:cs typeface="+mn-lt"/>
            </a:endParaRPr>
          </a:p>
          <a:p>
            <a:pPr marL="0" indent="0">
              <a:buNone/>
            </a:pPr>
            <a:r>
              <a:rPr lang="en-GB" sz="2400" dirty="0">
                <a:solidFill>
                  <a:schemeClr val="bg1"/>
                </a:solidFill>
                <a:ea typeface="+mn-lt"/>
                <a:cs typeface="+mn-lt"/>
              </a:rPr>
              <a:t>Jarrett M. Drake, </a:t>
            </a:r>
            <a:r>
              <a:rPr lang="en-GB" sz="2400" i="1" dirty="0">
                <a:solidFill>
                  <a:schemeClr val="bg1"/>
                </a:solidFill>
                <a:ea typeface="+mn-lt"/>
                <a:cs typeface="+mn-lt"/>
              </a:rPr>
              <a:t>An NDSA Interview with Jarrett Drake </a:t>
            </a:r>
            <a:r>
              <a:rPr lang="en-GB" sz="2400" dirty="0">
                <a:solidFill>
                  <a:schemeClr val="bg1"/>
                </a:solidFill>
                <a:ea typeface="+mn-lt"/>
                <a:cs typeface="+mn-lt"/>
              </a:rPr>
              <a:t>(2017)</a:t>
            </a:r>
            <a:endParaRPr lang="en-GB" sz="2400" dirty="0">
              <a:solidFill>
                <a:schemeClr val="bg1"/>
              </a:solidFill>
              <a:cs typeface="Arial"/>
            </a:endParaRPr>
          </a:p>
        </p:txBody>
      </p:sp>
    </p:spTree>
    <p:extLst>
      <p:ext uri="{BB962C8B-B14F-4D97-AF65-F5344CB8AC3E}">
        <p14:creationId xmlns:p14="http://schemas.microsoft.com/office/powerpoint/2010/main" val="331553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45AB-BC66-EA64-7DF4-E9E27CBE6FD4}"/>
              </a:ext>
            </a:extLst>
          </p:cNvPr>
          <p:cNvSpPr>
            <a:spLocks noGrp="1"/>
          </p:cNvSpPr>
          <p:nvPr>
            <p:ph type="title"/>
          </p:nvPr>
        </p:nvSpPr>
        <p:spPr/>
        <p:txBody>
          <a:bodyPr/>
          <a:lstStyle/>
          <a:p>
            <a:endParaRPr lang="en-GB"/>
          </a:p>
        </p:txBody>
      </p:sp>
      <p:pic>
        <p:nvPicPr>
          <p:cNvPr id="7" name="Picture Placeholder 6">
            <a:extLst>
              <a:ext uri="{FF2B5EF4-FFF2-40B4-BE49-F238E27FC236}">
                <a16:creationId xmlns:a16="http://schemas.microsoft.com/office/drawing/2014/main" id="{7FAB306B-9825-06A3-E695-DC386B51BDD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2226" b="12226"/>
          <a:stretch>
            <a:fillRect/>
          </a:stretch>
        </p:blipFill>
        <p:spPr/>
      </p:pic>
      <p:sp>
        <p:nvSpPr>
          <p:cNvPr id="5" name="Text Placeholder 4">
            <a:extLst>
              <a:ext uri="{FF2B5EF4-FFF2-40B4-BE49-F238E27FC236}">
                <a16:creationId xmlns:a16="http://schemas.microsoft.com/office/drawing/2014/main" id="{54116ACC-49A1-761A-0B47-06F3E6756619}"/>
              </a:ext>
            </a:extLst>
          </p:cNvPr>
          <p:cNvSpPr>
            <a:spLocks noGrp="1"/>
          </p:cNvSpPr>
          <p:nvPr>
            <p:ph type="body" sz="quarter" idx="13"/>
          </p:nvPr>
        </p:nvSpPr>
        <p:spPr>
          <a:xfrm flipH="1">
            <a:off x="-468086" y="6220048"/>
            <a:ext cx="459619" cy="468000"/>
          </a:xfrm>
        </p:spPr>
        <p:txBody>
          <a:bodyPr/>
          <a:lstStyle/>
          <a:p>
            <a:endParaRPr lang="en-GB" dirty="0"/>
          </a:p>
        </p:txBody>
      </p:sp>
    </p:spTree>
    <p:extLst>
      <p:ext uri="{BB962C8B-B14F-4D97-AF65-F5344CB8AC3E}">
        <p14:creationId xmlns:p14="http://schemas.microsoft.com/office/powerpoint/2010/main" val="46676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8FA27-1DC2-27EC-96D3-AE296ADA35AE}"/>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C68C5387-E819-5B1E-1E88-E786219CE6F0}"/>
              </a:ext>
            </a:extLst>
          </p:cNvPr>
          <p:cNvSpPr>
            <a:spLocks noGrp="1"/>
          </p:cNvSpPr>
          <p:nvPr>
            <p:ph type="title"/>
          </p:nvPr>
        </p:nvSpPr>
        <p:spPr>
          <a:xfrm>
            <a:off x="480575" y="1118669"/>
            <a:ext cx="10481578" cy="4831281"/>
          </a:xfrm>
        </p:spPr>
        <p:txBody>
          <a:bodyPr/>
          <a:lstStyle/>
          <a:p>
            <a:r>
              <a:rPr lang="en-US" sz="2400" b="0" dirty="0">
                <a:solidFill>
                  <a:srgbClr val="FFFFFF"/>
                </a:solidFill>
                <a:latin typeface="Arial"/>
                <a:cs typeface="Arial"/>
              </a:rPr>
              <a:t> "...the creator...is not the one who made the memories, but the one who commodifies the memories into a collection."</a:t>
            </a:r>
            <a:br>
              <a:rPr lang="en-US" b="0" dirty="0">
                <a:solidFill>
                  <a:srgbClr val="FFFFFF"/>
                </a:solidFill>
                <a:latin typeface="Arial"/>
                <a:cs typeface="Arial"/>
              </a:rPr>
            </a:br>
            <a:br>
              <a:rPr lang="en-US" dirty="0">
                <a:cs typeface="Arial"/>
              </a:rPr>
            </a:br>
            <a:r>
              <a:rPr lang="en-US" sz="2000" b="0" dirty="0">
                <a:cs typeface="Arial"/>
              </a:rPr>
              <a:t>Dorothy Berry, </a:t>
            </a:r>
            <a:r>
              <a:rPr lang="en-US" sz="2000" b="0" i="1" dirty="0">
                <a:cs typeface="Arial"/>
              </a:rPr>
              <a:t>The House Archives Built</a:t>
            </a:r>
            <a:r>
              <a:rPr lang="en-US" sz="2000" b="0">
                <a:cs typeface="Arial"/>
              </a:rPr>
              <a:t> (2021)</a:t>
            </a:r>
            <a:endParaRPr lang="en-US" sz="2000" b="0" dirty="0"/>
          </a:p>
        </p:txBody>
      </p:sp>
      <p:sp>
        <p:nvSpPr>
          <p:cNvPr id="4" name="Slide Number Placeholder 3">
            <a:extLst>
              <a:ext uri="{FF2B5EF4-FFF2-40B4-BE49-F238E27FC236}">
                <a16:creationId xmlns:a16="http://schemas.microsoft.com/office/drawing/2014/main" id="{BA28BAD2-446B-4586-9DAB-A28D9068857C}"/>
              </a:ext>
            </a:extLst>
          </p:cNvPr>
          <p:cNvSpPr>
            <a:spLocks noGrp="1"/>
          </p:cNvSpPr>
          <p:nvPr>
            <p:ph type="sldNum" sz="quarter" idx="4"/>
          </p:nvPr>
        </p:nvSpPr>
        <p:spPr/>
        <p:txBody>
          <a:bodyPr/>
          <a:lstStyle/>
          <a:p>
            <a:fld id="{2CC19541-5F6E-2C4C-BF21-196C1C8E2E31}" type="slidenum">
              <a:rPr lang="en-GB" smtClean="0"/>
              <a:pPr/>
              <a:t>6</a:t>
            </a:fld>
            <a:r>
              <a:rPr lang="en-GB"/>
              <a:t> </a:t>
            </a:r>
          </a:p>
        </p:txBody>
      </p:sp>
      <p:sp>
        <p:nvSpPr>
          <p:cNvPr id="5" name="Footer Placeholder 4">
            <a:extLst>
              <a:ext uri="{FF2B5EF4-FFF2-40B4-BE49-F238E27FC236}">
                <a16:creationId xmlns:a16="http://schemas.microsoft.com/office/drawing/2014/main" id="{ABDD5AC0-F110-55A2-5F70-909C91F8F9A4}"/>
              </a:ext>
            </a:extLst>
          </p:cNvPr>
          <p:cNvSpPr>
            <a:spLocks noGrp="1"/>
          </p:cNvSpPr>
          <p:nvPr>
            <p:ph type="ftr" sz="quarter" idx="3"/>
          </p:nvPr>
        </p:nvSpPr>
        <p:spPr/>
        <p:txBody>
          <a:bodyPr/>
          <a:lstStyle/>
          <a:p>
            <a:pPr algn="r"/>
            <a:endParaRPr lang="en-GB" dirty="0">
              <a:cs typeface="Arial"/>
            </a:endParaRPr>
          </a:p>
        </p:txBody>
      </p:sp>
    </p:spTree>
    <p:extLst>
      <p:ext uri="{BB962C8B-B14F-4D97-AF65-F5344CB8AC3E}">
        <p14:creationId xmlns:p14="http://schemas.microsoft.com/office/powerpoint/2010/main" val="97126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CE49-BCE3-EFAB-4B8B-060A9074E8C2}"/>
              </a:ext>
            </a:extLst>
          </p:cNvPr>
          <p:cNvSpPr>
            <a:spLocks noGrp="1"/>
          </p:cNvSpPr>
          <p:nvPr>
            <p:ph type="title"/>
          </p:nvPr>
        </p:nvSpPr>
        <p:spPr/>
        <p:txBody>
          <a:bodyPr/>
          <a:lstStyle/>
          <a:p>
            <a:endParaRPr lang="en-GB"/>
          </a:p>
        </p:txBody>
      </p:sp>
      <p:pic>
        <p:nvPicPr>
          <p:cNvPr id="7" name="Picture Placeholder 6">
            <a:extLst>
              <a:ext uri="{FF2B5EF4-FFF2-40B4-BE49-F238E27FC236}">
                <a16:creationId xmlns:a16="http://schemas.microsoft.com/office/drawing/2014/main" id="{F1E10CDF-FAD3-ED14-D37B-43A3A8432DC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827" b="7827"/>
          <a:stretch>
            <a:fillRect/>
          </a:stretch>
        </p:blipFill>
        <p:spPr/>
      </p:pic>
    </p:spTree>
    <p:extLst>
      <p:ext uri="{BB962C8B-B14F-4D97-AF65-F5344CB8AC3E}">
        <p14:creationId xmlns:p14="http://schemas.microsoft.com/office/powerpoint/2010/main" val="295331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6EDCA-F28E-9043-B4E0-DA0F72873530}"/>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490159086"/>
      </p:ext>
    </p:extLst>
  </p:cSld>
  <p:clrMapOvr>
    <a:masterClrMapping/>
  </p:clrMapOvr>
</p:sld>
</file>

<file path=ppt/theme/theme1.xml><?xml version="1.0" encoding="utf-8"?>
<a:theme xmlns:a="http://schemas.openxmlformats.org/drawingml/2006/main" name="UAL Theme">
  <a:themeElements>
    <a:clrScheme name="UAL">
      <a:dk1>
        <a:srgbClr val="000000"/>
      </a:dk1>
      <a:lt1>
        <a:srgbClr val="FFFFFF"/>
      </a:lt1>
      <a:dk2>
        <a:srgbClr val="FFD022"/>
      </a:dk2>
      <a:lt2>
        <a:srgbClr val="E71657"/>
      </a:lt2>
      <a:accent1>
        <a:srgbClr val="FF8500"/>
      </a:accent1>
      <a:accent2>
        <a:srgbClr val="9E65FB"/>
      </a:accent2>
      <a:accent3>
        <a:srgbClr val="20BCFF"/>
      </a:accent3>
      <a:accent4>
        <a:srgbClr val="1F4EDC"/>
      </a:accent4>
      <a:accent5>
        <a:srgbClr val="00C73E"/>
      </a:accent5>
      <a:accent6>
        <a:srgbClr val="19A3A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UAL PowerPoint Template 202009" id="{422A955A-DD7A-0A4D-843E-BF2CEC5D17C0}" vid="{AEFF813F-0CD4-6841-86B2-1F097C9DE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7CC6D4DBEB10409B2AD9D2FAB07085" ma:contentTypeVersion="21" ma:contentTypeDescription="Create a new document." ma:contentTypeScope="" ma:versionID="033732393acb1ede1a3008bf3465f722">
  <xsd:schema xmlns:xsd="http://www.w3.org/2001/XMLSchema" xmlns:xs="http://www.w3.org/2001/XMLSchema" xmlns:p="http://schemas.microsoft.com/office/2006/metadata/properties" xmlns:ns1="http://schemas.microsoft.com/sharepoint/v3" xmlns:ns2="152191dc-b36a-4f63-870d-83c81210fc3b" xmlns:ns3="86f72d4e-6f82-4a5e-9997-d7a63cbf7494" targetNamespace="http://schemas.microsoft.com/office/2006/metadata/properties" ma:root="true" ma:fieldsID="f48b26953173cbc19aaa636ccadeb740" ns1:_="" ns2:_="" ns3:_="">
    <xsd:import namespace="http://schemas.microsoft.com/sharepoint/v3"/>
    <xsd:import namespace="152191dc-b36a-4f63-870d-83c81210fc3b"/>
    <xsd:import namespace="86f72d4e-6f82-4a5e-9997-d7a63cbf74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191dc-b36a-4f63-870d-83c81210f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177f9-52a5-4023-b952-3a64f72acbf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f72d4e-6f82-4a5e-9997-d7a63cbf74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a7768d0-a098-4b27-87e4-bbbba3edde48}" ma:internalName="TaxCatchAll" ma:showField="CatchAllData" ma:web="86f72d4e-6f82-4a5e-9997-d7a63cbf74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6f72d4e-6f82-4a5e-9997-d7a63cbf7494">
      <UserInfo>
        <DisplayName/>
        <AccountId xsi:nil="true"/>
        <AccountType/>
      </UserInfo>
    </SharedWithUsers>
    <lcf76f155ced4ddcb4097134ff3c332f xmlns="152191dc-b36a-4f63-870d-83c81210fc3b">
      <Terms xmlns="http://schemas.microsoft.com/office/infopath/2007/PartnerControls"/>
    </lcf76f155ced4ddcb4097134ff3c332f>
    <TaxCatchAll xmlns="86f72d4e-6f82-4a5e-9997-d7a63cbf7494"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0FBD24D-EBDD-42F3-A3D8-AFE03BD2B550}">
  <ds:schemaRefs>
    <ds:schemaRef ds:uri="152191dc-b36a-4f63-870d-83c81210fc3b"/>
    <ds:schemaRef ds:uri="86f72d4e-6f82-4a5e-9997-d7a63cbf74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C71C0E-110D-4433-9233-B4A830CD2EFC}">
  <ds:schemaRefs>
    <ds:schemaRef ds:uri="http://schemas.microsoft.com/sharepoint/v3/contenttype/forms"/>
  </ds:schemaRefs>
</ds:datastoreItem>
</file>

<file path=customXml/itemProps3.xml><?xml version="1.0" encoding="utf-8"?>
<ds:datastoreItem xmlns:ds="http://schemas.openxmlformats.org/officeDocument/2006/customXml" ds:itemID="{9B60DF76-02C5-4026-9DA6-31B822D9BA7C}">
  <ds:schemaRefs>
    <ds:schemaRef ds:uri="152191dc-b36a-4f63-870d-83c81210fc3b"/>
    <ds:schemaRef ds:uri="86f72d4e-6f82-4a5e-9997-d7a63cbf74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UAL Theme</Template>
  <TotalTime>0</TotalTime>
  <Words>644</Words>
  <Application>Microsoft Office PowerPoint</Application>
  <PresentationFormat>Widescreen</PresentationFormat>
  <Paragraphs>63</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UAL Theme</vt:lpstr>
      <vt:lpstr>   Makers, catalogues and representation: some issues at UAL </vt:lpstr>
      <vt:lpstr>PowerPoint Presentation</vt:lpstr>
      <vt:lpstr>PowerPoint Presentation</vt:lpstr>
      <vt:lpstr>PowerPoint Presentation</vt:lpstr>
      <vt:lpstr>PowerPoint Presentation</vt:lpstr>
      <vt:lpstr> "...the creator...is not the one who made the memories, but the one who commodifies the memories into a collection."  Dorothy Berry, The House Archives Built (2021)</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University Archives and Special Collections Centre</dc:title>
  <dc:creator>Microsoft Office User</dc:creator>
  <cp:lastModifiedBy>Georgina Orgill</cp:lastModifiedBy>
  <cp:revision>177</cp:revision>
  <cp:lastPrinted>2021-11-30T15:17:17Z</cp:lastPrinted>
  <dcterms:created xsi:type="dcterms:W3CDTF">2020-10-28T14:10:58Z</dcterms:created>
  <dcterms:modified xsi:type="dcterms:W3CDTF">2026-02-05T14:26:37Z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0x010100867CC6D4DBEB10409B2AD9D2FAB07085</vt:lpwstr>
  </property>
  <property fmtid="{D5CDD505-2E9C-101B-9397-08002B2CF9AE}" pid="3" name="Order">
    <vt:lpwstr>1600.00000000000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