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70" r:id="rId16"/>
    <p:sldId id="26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4A4358-0913-CC46-B23D-0CB630C969EB}" v="680" dt="2025-09-04T15:35:39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/>
    <p:restoredTop sz="94658"/>
  </p:normalViewPr>
  <p:slideViewPr>
    <p:cSldViewPr snapToGrid="0">
      <p:cViewPr varScale="1">
        <p:scale>
          <a:sx n="120" d="100"/>
          <a:sy n="120" d="100"/>
        </p:scale>
        <p:origin x="5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97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Hague" userId="e7af0ac4-eba4-4e6b-9853-0d7157341e75" providerId="ADAL" clId="{2B84AAA2-B539-5CF8-AB7E-CB2C816E57F4}"/>
    <pc:docChg chg="undo custSel modSld sldOrd">
      <pc:chgData name="Ian Hague" userId="e7af0ac4-eba4-4e6b-9853-0d7157341e75" providerId="ADAL" clId="{2B84AAA2-B539-5CF8-AB7E-CB2C816E57F4}" dt="2025-09-04T15:35:39.431" v="3339" actId="20577"/>
      <pc:docMkLst>
        <pc:docMk/>
      </pc:docMkLst>
      <pc:sldChg chg="modNotesTx">
        <pc:chgData name="Ian Hague" userId="e7af0ac4-eba4-4e6b-9853-0d7157341e75" providerId="ADAL" clId="{2B84AAA2-B539-5CF8-AB7E-CB2C816E57F4}" dt="2025-09-04T15:10:59.987" v="3294" actId="20577"/>
        <pc:sldMkLst>
          <pc:docMk/>
          <pc:sldMk cId="2149026931" sldId="256"/>
        </pc:sldMkLst>
      </pc:sldChg>
      <pc:sldChg chg="modNotesTx">
        <pc:chgData name="Ian Hague" userId="e7af0ac4-eba4-4e6b-9853-0d7157341e75" providerId="ADAL" clId="{2B84AAA2-B539-5CF8-AB7E-CB2C816E57F4}" dt="2025-09-04T15:02:46.692" v="3146" actId="20577"/>
        <pc:sldMkLst>
          <pc:docMk/>
          <pc:sldMk cId="3331787033" sldId="257"/>
        </pc:sldMkLst>
      </pc:sldChg>
      <pc:sldChg chg="modNotesTx">
        <pc:chgData name="Ian Hague" userId="e7af0ac4-eba4-4e6b-9853-0d7157341e75" providerId="ADAL" clId="{2B84AAA2-B539-5CF8-AB7E-CB2C816E57F4}" dt="2025-09-03T08:48:28.285" v="673" actId="20577"/>
        <pc:sldMkLst>
          <pc:docMk/>
          <pc:sldMk cId="4067797264" sldId="258"/>
        </pc:sldMkLst>
      </pc:sldChg>
      <pc:sldChg chg="modNotesTx">
        <pc:chgData name="Ian Hague" userId="e7af0ac4-eba4-4e6b-9853-0d7157341e75" providerId="ADAL" clId="{2B84AAA2-B539-5CF8-AB7E-CB2C816E57F4}" dt="2025-09-04T14:56:20.810" v="2659" actId="20577"/>
        <pc:sldMkLst>
          <pc:docMk/>
          <pc:sldMk cId="3330207013" sldId="259"/>
        </pc:sldMkLst>
      </pc:sldChg>
      <pc:sldChg chg="modNotesTx">
        <pc:chgData name="Ian Hague" userId="e7af0ac4-eba4-4e6b-9853-0d7157341e75" providerId="ADAL" clId="{2B84AAA2-B539-5CF8-AB7E-CB2C816E57F4}" dt="2025-09-04T15:19:31.386" v="3321" actId="20577"/>
        <pc:sldMkLst>
          <pc:docMk/>
          <pc:sldMk cId="802767695" sldId="260"/>
        </pc:sldMkLst>
      </pc:sldChg>
      <pc:sldChg chg="modNotesTx">
        <pc:chgData name="Ian Hague" userId="e7af0ac4-eba4-4e6b-9853-0d7157341e75" providerId="ADAL" clId="{2B84AAA2-B539-5CF8-AB7E-CB2C816E57F4}" dt="2025-09-03T13:01:17.543" v="2270" actId="20577"/>
        <pc:sldMkLst>
          <pc:docMk/>
          <pc:sldMk cId="2073311565" sldId="261"/>
        </pc:sldMkLst>
      </pc:sldChg>
      <pc:sldChg chg="modNotesTx">
        <pc:chgData name="Ian Hague" userId="e7af0ac4-eba4-4e6b-9853-0d7157341e75" providerId="ADAL" clId="{2B84AAA2-B539-5CF8-AB7E-CB2C816E57F4}" dt="2025-09-03T12:36:39.392" v="2020" actId="20577"/>
        <pc:sldMkLst>
          <pc:docMk/>
          <pc:sldMk cId="2823189196" sldId="262"/>
        </pc:sldMkLst>
      </pc:sldChg>
      <pc:sldChg chg="modNotesTx">
        <pc:chgData name="Ian Hague" userId="e7af0ac4-eba4-4e6b-9853-0d7157341e75" providerId="ADAL" clId="{2B84AAA2-B539-5CF8-AB7E-CB2C816E57F4}" dt="2025-09-03T12:38:50.335" v="2220" actId="20577"/>
        <pc:sldMkLst>
          <pc:docMk/>
          <pc:sldMk cId="796844029" sldId="263"/>
        </pc:sldMkLst>
      </pc:sldChg>
      <pc:sldChg chg="modNotesTx">
        <pc:chgData name="Ian Hague" userId="e7af0ac4-eba4-4e6b-9853-0d7157341e75" providerId="ADAL" clId="{2B84AAA2-B539-5CF8-AB7E-CB2C816E57F4}" dt="2025-09-03T12:37:44.529" v="2031" actId="20577"/>
        <pc:sldMkLst>
          <pc:docMk/>
          <pc:sldMk cId="720981960" sldId="264"/>
        </pc:sldMkLst>
      </pc:sldChg>
      <pc:sldChg chg="modNotesTx">
        <pc:chgData name="Ian Hague" userId="e7af0ac4-eba4-4e6b-9853-0d7157341e75" providerId="ADAL" clId="{2B84AAA2-B539-5CF8-AB7E-CB2C816E57F4}" dt="2025-09-03T12:44:03.386" v="2224" actId="20577"/>
        <pc:sldMkLst>
          <pc:docMk/>
          <pc:sldMk cId="2651733121" sldId="266"/>
        </pc:sldMkLst>
      </pc:sldChg>
      <pc:sldChg chg="modNotesTx">
        <pc:chgData name="Ian Hague" userId="e7af0ac4-eba4-4e6b-9853-0d7157341e75" providerId="ADAL" clId="{2B84AAA2-B539-5CF8-AB7E-CB2C816E57F4}" dt="2025-09-04T15:35:39.431" v="3339" actId="20577"/>
        <pc:sldMkLst>
          <pc:docMk/>
          <pc:sldMk cId="2513947473" sldId="267"/>
        </pc:sldMkLst>
      </pc:sldChg>
      <pc:sldChg chg="ord">
        <pc:chgData name="Ian Hague" userId="e7af0ac4-eba4-4e6b-9853-0d7157341e75" providerId="ADAL" clId="{2B84AAA2-B539-5CF8-AB7E-CB2C816E57F4}" dt="2025-09-03T12:47:57.572" v="2229" actId="20578"/>
        <pc:sldMkLst>
          <pc:docMk/>
          <pc:sldMk cId="1399266271" sldId="269"/>
        </pc:sldMkLst>
      </pc:sldChg>
      <pc:sldChg chg="ord modNotesTx">
        <pc:chgData name="Ian Hague" userId="e7af0ac4-eba4-4e6b-9853-0d7157341e75" providerId="ADAL" clId="{2B84AAA2-B539-5CF8-AB7E-CB2C816E57F4}" dt="2025-09-03T12:46:35.898" v="2228" actId="20577"/>
        <pc:sldMkLst>
          <pc:docMk/>
          <pc:sldMk cId="1373817296" sldId="270"/>
        </pc:sldMkLst>
      </pc:sldChg>
      <pc:sldChg chg="modNotesTx">
        <pc:chgData name="Ian Hague" userId="e7af0ac4-eba4-4e6b-9853-0d7157341e75" providerId="ADAL" clId="{2B84AAA2-B539-5CF8-AB7E-CB2C816E57F4}" dt="2025-09-03T12:40:16.467" v="2221" actId="20577"/>
        <pc:sldMkLst>
          <pc:docMk/>
          <pc:sldMk cId="1356868681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DC40B-6985-524F-A9EB-68C903C20AB0}" type="datetimeFigureOut">
              <a:rPr lang="en-US" smtClean="0"/>
              <a:t>6/26/26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C579D-3F89-C14F-B385-A8FEA87A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0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C579D-3F89-C14F-B385-A8FEA87AD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31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C579D-3F89-C14F-B385-A8FEA87AD7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6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C579D-3F89-C14F-B385-A8FEA87AD7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23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C579D-3F89-C14F-B385-A8FEA87AD7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61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C579D-3F89-C14F-B385-A8FEA87AD7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56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C579D-3F89-C14F-B385-A8FEA87AD7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08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C579D-3F89-C14F-B385-A8FEA87AD7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71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C579D-3F89-C14F-B385-A8FEA87AD7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91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C579D-3F89-C14F-B385-A8FEA87AD7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30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C579D-3F89-C14F-B385-A8FEA87AD7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7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C579D-3F89-C14F-B385-A8FEA87AD7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96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C579D-3F89-C14F-B385-A8FEA87AD7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87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C579D-3F89-C14F-B385-A8FEA87AD7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42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C579D-3F89-C14F-B385-A8FEA87AD7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25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C579D-3F89-C14F-B385-A8FEA87AD7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29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C579D-3F89-C14F-B385-A8FEA87AD7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3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F031-78E4-0AAC-A514-CA56AA407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B2FBE9-37C6-94CF-A046-3B194C0ED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7BCB8-07E2-3CC3-C460-72E6D91D3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2C5D-838C-1449-BC72-CC6B60C20B22}" type="datetimeFigureOut">
              <a:rPr lang="en-US" smtClean="0"/>
              <a:t>6/26/26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551D2-A0C8-6092-4F22-F924163E0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ADFCB-C7CB-3A7F-EE8C-8B216E2D6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D71D-6E34-214A-8163-5B2B16E3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13B78-CACD-B6E8-FD38-2EC16CDA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B8A21D-3EC6-451F-2E7B-25AF4A610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D5884-9BDF-7CE4-E77F-32C4C5030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2C5D-838C-1449-BC72-CC6B60C20B22}" type="datetimeFigureOut">
              <a:rPr lang="en-US" smtClean="0"/>
              <a:t>6/26/26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E263D-D22F-E308-3803-9BF72BCFA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72DCB-12CC-7F80-85E0-5DEA3372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D71D-6E34-214A-8163-5B2B16E3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2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294EFD-A3B8-D62D-A927-A64CF19DC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F6E85A-BB30-920E-ECA4-177499FD2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7190C-3B4E-DEC1-A30B-D3A401438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2C5D-838C-1449-BC72-CC6B60C20B22}" type="datetimeFigureOut">
              <a:rPr lang="en-US" smtClean="0"/>
              <a:t>6/26/26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D3E92-AFE9-35D3-972F-EF845CEE8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26429-5837-65AD-A44E-D14FB9DFC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D71D-6E34-214A-8163-5B2B16E3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9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A21C4-7D47-096E-2D2B-5E670652F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8ABA3-44DE-F90F-837F-CD038DC8D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E6FEA-694B-25E6-C123-ECB16BDBC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2C5D-838C-1449-BC72-CC6B60C20B22}" type="datetimeFigureOut">
              <a:rPr lang="en-US" smtClean="0"/>
              <a:t>6/26/26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E4E6A-603F-8732-5DCE-EFC86E1A5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4A231-104C-36C2-1BE5-AFE6C371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D71D-6E34-214A-8163-5B2B16E3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8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C0F19-FADD-85C8-F64E-1335EE004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C04AE-3E45-BF1C-F3FF-FF953FD83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82912-9160-5F30-625D-567B4F74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2C5D-838C-1449-BC72-CC6B60C20B22}" type="datetimeFigureOut">
              <a:rPr lang="en-US" smtClean="0"/>
              <a:t>6/26/26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53E13-C63D-FED4-8632-4ADD9E12F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20B41-8E1B-2AA0-1587-5F54B22C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D71D-6E34-214A-8163-5B2B16E3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7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8938-58EA-1E73-151D-33E1B6FB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09019-7606-6155-E8DA-A5B363D10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DEBBA-00B3-82A0-316D-D5AC92DF4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3DC6D-159F-7BC2-6FF2-F84CD1847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2C5D-838C-1449-BC72-CC6B60C20B22}" type="datetimeFigureOut">
              <a:rPr lang="en-US" smtClean="0"/>
              <a:t>6/26/26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FDF9A-9017-459A-FD85-0EAFD60D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33D4A-F012-6E6D-8386-D837F4775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D71D-6E34-214A-8163-5B2B16E3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9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52D49-A68A-F566-57F3-CBE9A561B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8167A-29B9-B5EF-42F9-50C7F9DF6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52C78-93D1-BD2B-6755-C5692954B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EB701-7275-D9BE-4472-01573A2D50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C33CEB-BBE2-A812-A278-A85808579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C60F14-D78E-A7E6-E3F6-DEF520A8D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2C5D-838C-1449-BC72-CC6B60C20B22}" type="datetimeFigureOut">
              <a:rPr lang="en-US" smtClean="0"/>
              <a:t>6/26/26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4B620B-5A13-EFC3-2D05-04AEB544D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4D35B2-C6F1-2FCE-5E1F-B739DDC5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D71D-6E34-214A-8163-5B2B16E3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7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E4797-09E5-2D37-0AF4-E02F5F5AE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72C9C-AEE7-3BDB-137E-FCDCFEA7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2C5D-838C-1449-BC72-CC6B60C20B22}" type="datetimeFigureOut">
              <a:rPr lang="en-US" smtClean="0"/>
              <a:t>6/26/26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29195-04F2-913D-583F-970D206E3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140D83-9B84-86FA-81E2-89E18C93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D71D-6E34-214A-8163-5B2B16E3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77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E233B2-CDDC-5D09-3523-F4B4F5A4C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2C5D-838C-1449-BC72-CC6B60C20B22}" type="datetimeFigureOut">
              <a:rPr lang="en-US" smtClean="0"/>
              <a:t>6/26/26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CA5360-4764-F7CC-8F4B-ED93BA33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65D4F-54BC-3F65-E118-757C23BFE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D71D-6E34-214A-8163-5B2B16E3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6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DE0CC-E044-CE27-AC31-803B4C858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33026-12BA-319A-0D76-7ED709E84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DA3A9-E55D-8E1F-6FFE-27E766870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C0012-CDE8-579F-CB18-1B46667F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2C5D-838C-1449-BC72-CC6B60C20B22}" type="datetimeFigureOut">
              <a:rPr lang="en-US" smtClean="0"/>
              <a:t>6/26/26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F41B6-F477-236C-354A-EBAD5A824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1276E-F5FF-EBCD-A12F-6572E3DA3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D71D-6E34-214A-8163-5B2B16E3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66AAD-0ACC-685E-7D17-8D98F74A3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8915A8-701A-8D26-8050-95BFEBD4F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A21E0-8A24-DBD4-541E-5DCF4C530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98C16-4753-8951-1730-358C6FB7A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2C5D-838C-1449-BC72-CC6B60C20B22}" type="datetimeFigureOut">
              <a:rPr lang="en-US" smtClean="0"/>
              <a:t>6/26/26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3482A-37A8-6DF8-C3FB-2948931B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95005-E33B-ADD4-DBAA-5B9223045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D71D-6E34-214A-8163-5B2B16E3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7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D0A958-C4E9-B1E2-87D0-35769B8CD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AC30-A3DA-277F-00BD-C8151B11B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A04B-AAE4-5E0D-2B98-A594BD4E3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192C5D-838C-1449-BC72-CC6B60C20B22}" type="datetimeFigureOut">
              <a:rPr lang="en-US" smtClean="0"/>
              <a:t>6/26/26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FB965-5CBC-001E-C6EB-D1C665368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FD27B-8501-470D-6756-5A3DA666B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2ED71D-6E34-214A-8163-5B2B16E3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6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026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FE59A2-9389-467D-E6B6-88ABE42B6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86868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798A8D-57A1-0896-D11A-9CCF56138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24691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EBD16C-BE52-43FD-7B48-46A005778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73312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B6B2D1-6552-E3D7-69C2-7476B77F1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94747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1F9AA9-0B2C-A1D2-8F7B-2A535103B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08951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4E0CC5-BCB6-04C7-64B7-8CFB5BD72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81729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4E16CD-3C7D-DE15-41A2-F86D1B6B0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26627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D5E1A2-1966-A3BC-3190-1AED54DE4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85347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860D03-9A7C-1965-555B-931D22615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78703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D5DB3F-BA84-1410-1641-23E71FB52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79726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E69BE1-8A54-BB03-58FC-E9366D711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20701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3EF4E7-2BAC-8F4C-AC8F-9705D1622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76769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68A81D-8531-A25D-88E9-6DABF61AF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31156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031B34-AD7E-7E03-21F0-E916682A0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18919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5CF78F-8D40-D82A-7451-EB224DC28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84402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09E27A-B0CB-1511-82CF-19E2F0A84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98196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Macintosh PowerPoint</Application>
  <PresentationFormat>Widescreen</PresentationFormat>
  <Paragraphs>16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Hague</dc:creator>
  <cp:lastModifiedBy>Comics Forum CF</cp:lastModifiedBy>
  <cp:revision>2</cp:revision>
  <dcterms:created xsi:type="dcterms:W3CDTF">2025-09-01T20:28:51Z</dcterms:created>
  <dcterms:modified xsi:type="dcterms:W3CDTF">2026-06-26T17:31:27Z</dcterms:modified>
</cp:coreProperties>
</file>