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0" r:id="rId4"/>
  </p:sldMasterIdLst>
  <p:notesMasterIdLst>
    <p:notesMasterId r:id="rId44"/>
  </p:notesMasterIdLst>
  <p:handoutMasterIdLst>
    <p:handoutMasterId r:id="rId45"/>
  </p:handoutMasterIdLst>
  <p:sldIdLst>
    <p:sldId id="257" r:id="rId5"/>
    <p:sldId id="377" r:id="rId6"/>
    <p:sldId id="270" r:id="rId7"/>
    <p:sldId id="321" r:id="rId8"/>
    <p:sldId id="357" r:id="rId9"/>
    <p:sldId id="404" r:id="rId10"/>
    <p:sldId id="369" r:id="rId11"/>
    <p:sldId id="378" r:id="rId12"/>
    <p:sldId id="392" r:id="rId13"/>
    <p:sldId id="320" r:id="rId14"/>
    <p:sldId id="418" r:id="rId15"/>
    <p:sldId id="395" r:id="rId16"/>
    <p:sldId id="417" r:id="rId17"/>
    <p:sldId id="406" r:id="rId18"/>
    <p:sldId id="407" r:id="rId19"/>
    <p:sldId id="408" r:id="rId20"/>
    <p:sldId id="413" r:id="rId21"/>
    <p:sldId id="414" r:id="rId22"/>
    <p:sldId id="416" r:id="rId23"/>
    <p:sldId id="422" r:id="rId24"/>
    <p:sldId id="419" r:id="rId25"/>
    <p:sldId id="319" r:id="rId26"/>
    <p:sldId id="331" r:id="rId27"/>
    <p:sldId id="350" r:id="rId28"/>
    <p:sldId id="334" r:id="rId29"/>
    <p:sldId id="412" r:id="rId30"/>
    <p:sldId id="420" r:id="rId31"/>
    <p:sldId id="421" r:id="rId32"/>
    <p:sldId id="339" r:id="rId33"/>
    <p:sldId id="415" r:id="rId34"/>
    <p:sldId id="423" r:id="rId35"/>
    <p:sldId id="342" r:id="rId36"/>
    <p:sldId id="364" r:id="rId37"/>
    <p:sldId id="425" r:id="rId38"/>
    <p:sldId id="424" r:id="rId39"/>
    <p:sldId id="400" r:id="rId40"/>
    <p:sldId id="370" r:id="rId41"/>
    <p:sldId id="359" r:id="rId42"/>
    <p:sldId id="35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D1916A-ACC5-1445-A66D-167F42BCC09B}">
          <p14:sldIdLst>
            <p14:sldId id="257"/>
            <p14:sldId id="377"/>
            <p14:sldId id="270"/>
            <p14:sldId id="321"/>
            <p14:sldId id="357"/>
            <p14:sldId id="404"/>
            <p14:sldId id="369"/>
            <p14:sldId id="378"/>
            <p14:sldId id="392"/>
            <p14:sldId id="320"/>
            <p14:sldId id="418"/>
            <p14:sldId id="395"/>
            <p14:sldId id="417"/>
            <p14:sldId id="406"/>
            <p14:sldId id="407"/>
            <p14:sldId id="408"/>
            <p14:sldId id="413"/>
            <p14:sldId id="414"/>
            <p14:sldId id="416"/>
            <p14:sldId id="422"/>
            <p14:sldId id="419"/>
            <p14:sldId id="319"/>
            <p14:sldId id="331"/>
            <p14:sldId id="350"/>
            <p14:sldId id="334"/>
            <p14:sldId id="412"/>
            <p14:sldId id="420"/>
            <p14:sldId id="421"/>
            <p14:sldId id="339"/>
            <p14:sldId id="415"/>
            <p14:sldId id="423"/>
            <p14:sldId id="342"/>
            <p14:sldId id="364"/>
            <p14:sldId id="425"/>
            <p14:sldId id="424"/>
            <p14:sldId id="400"/>
            <p14:sldId id="370"/>
            <p14:sldId id="359"/>
            <p14:sldId id="3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Heselden" initials="MH" lastIdx="4" clrIdx="0">
    <p:extLst>
      <p:ext uri="{19B8F6BF-5375-455C-9EA6-DF929625EA0E}">
        <p15:presenceInfo xmlns:p15="http://schemas.microsoft.com/office/powerpoint/2012/main" userId="S::m.heselden@arts.ac.uk::cec0677e-25a5-4eed-9fef-b4e71eca8c11" providerId="AD"/>
      </p:ext>
    </p:extLst>
  </p:cmAuthor>
  <p:cmAuthor id="2" name="Stephanie Feather" initials="SF" lastIdx="3" clrIdx="1">
    <p:extLst>
      <p:ext uri="{19B8F6BF-5375-455C-9EA6-DF929625EA0E}">
        <p15:presenceInfo xmlns:p15="http://schemas.microsoft.com/office/powerpoint/2012/main" userId="S::s.feather@arts.ac.uk::27174df1-a550-411e-9b86-4d4953a57290" providerId="AD"/>
      </p:ext>
    </p:extLst>
  </p:cmAuthor>
  <p:cmAuthor id="3" name="Barbara Denton" initials="BD" lastIdx="14" clrIdx="2">
    <p:extLst>
      <p:ext uri="{19B8F6BF-5375-455C-9EA6-DF929625EA0E}">
        <p15:presenceInfo xmlns:p15="http://schemas.microsoft.com/office/powerpoint/2012/main" userId="S-1-5-21-2706140998-3416399097-4274183996-2958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F2692B"/>
    <a:srgbClr val="002F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p:restoredTop sz="88527"/>
  </p:normalViewPr>
  <p:slideViewPr>
    <p:cSldViewPr snapToGrid="0">
      <p:cViewPr varScale="1">
        <p:scale>
          <a:sx n="100" d="100"/>
          <a:sy n="100" d="100"/>
        </p:scale>
        <p:origin x="184" y="3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FA126-F62C-2146-BCF7-EDB61021C050}" type="doc">
      <dgm:prSet loTypeId="urn:microsoft.com/office/officeart/2005/8/layout/venn3" loCatId="list" qsTypeId="urn:microsoft.com/office/officeart/2005/8/quickstyle/3d4" qsCatId="3D" csTypeId="urn:microsoft.com/office/officeart/2005/8/colors/accent3_2" csCatId="accent3" phldr="1"/>
      <dgm:spPr/>
      <dgm:t>
        <a:bodyPr/>
        <a:lstStyle/>
        <a:p>
          <a:endParaRPr lang="en-GB"/>
        </a:p>
      </dgm:t>
    </dgm:pt>
    <dgm:pt modelId="{8E399797-B802-A748-9410-8C725EC2334A}">
      <dgm:prSet phldrT="[Text]" custT="1"/>
      <dgm:spPr/>
      <dgm:t>
        <a:bodyPr/>
        <a:lstStyle/>
        <a:p>
          <a:r>
            <a:rPr lang="en-GB" sz="1800" dirty="0">
              <a:solidFill>
                <a:schemeClr val="tx1"/>
              </a:solidFill>
            </a:rPr>
            <a:t>Theory of Change</a:t>
          </a:r>
        </a:p>
      </dgm:t>
    </dgm:pt>
    <dgm:pt modelId="{32B65F09-543E-594C-937E-A28A644945DF}" type="parTrans" cxnId="{452B2B72-981A-C040-B814-5A7277D46FCB}">
      <dgm:prSet/>
      <dgm:spPr/>
      <dgm:t>
        <a:bodyPr/>
        <a:lstStyle/>
        <a:p>
          <a:endParaRPr lang="en-GB" sz="1800">
            <a:solidFill>
              <a:schemeClr val="tx1"/>
            </a:solidFill>
          </a:endParaRPr>
        </a:p>
      </dgm:t>
    </dgm:pt>
    <dgm:pt modelId="{5C3E29BD-AEC0-8747-860D-BD8FCF971636}" type="sibTrans" cxnId="{452B2B72-981A-C040-B814-5A7277D46FCB}">
      <dgm:prSet/>
      <dgm:spPr/>
      <dgm:t>
        <a:bodyPr/>
        <a:lstStyle/>
        <a:p>
          <a:endParaRPr lang="en-GB" sz="1800">
            <a:solidFill>
              <a:schemeClr val="tx1"/>
            </a:solidFill>
          </a:endParaRPr>
        </a:p>
      </dgm:t>
    </dgm:pt>
    <dgm:pt modelId="{E080C5A2-3B4B-114F-982B-EAAFC0762AF6}">
      <dgm:prSet phldrT="[Text]" custT="1"/>
      <dgm:spPr/>
      <dgm:t>
        <a:bodyPr/>
        <a:lstStyle/>
        <a:p>
          <a:r>
            <a:rPr lang="en-GB" sz="1800" dirty="0">
              <a:solidFill>
                <a:schemeClr val="tx1"/>
              </a:solidFill>
            </a:rPr>
            <a:t>Student Voice</a:t>
          </a:r>
        </a:p>
      </dgm:t>
    </dgm:pt>
    <dgm:pt modelId="{8410B7E1-840F-E449-9B9C-BFE61AEF8DA3}" type="parTrans" cxnId="{45D703BD-AA45-0F43-B978-93BF4F473C43}">
      <dgm:prSet/>
      <dgm:spPr/>
      <dgm:t>
        <a:bodyPr/>
        <a:lstStyle/>
        <a:p>
          <a:endParaRPr lang="en-GB" sz="1800">
            <a:solidFill>
              <a:schemeClr val="tx1"/>
            </a:solidFill>
          </a:endParaRPr>
        </a:p>
      </dgm:t>
    </dgm:pt>
    <dgm:pt modelId="{28B69FFC-5B87-0941-8EAA-D6B006161006}" type="sibTrans" cxnId="{45D703BD-AA45-0F43-B978-93BF4F473C43}">
      <dgm:prSet/>
      <dgm:spPr/>
      <dgm:t>
        <a:bodyPr/>
        <a:lstStyle/>
        <a:p>
          <a:endParaRPr lang="en-GB" sz="1800">
            <a:solidFill>
              <a:schemeClr val="tx1"/>
            </a:solidFill>
          </a:endParaRPr>
        </a:p>
      </dgm:t>
    </dgm:pt>
    <dgm:pt modelId="{2F1C4369-474A-294B-AE2D-9F8984DE744B}">
      <dgm:prSet phldrT="[Text]" custT="1"/>
      <dgm:spPr/>
      <dgm:t>
        <a:bodyPr/>
        <a:lstStyle/>
        <a:p>
          <a:r>
            <a:rPr lang="en-GB" sz="1800" dirty="0">
              <a:solidFill>
                <a:schemeClr val="tx1"/>
              </a:solidFill>
            </a:rPr>
            <a:t>Staff as Stakeholders</a:t>
          </a:r>
        </a:p>
      </dgm:t>
    </dgm:pt>
    <dgm:pt modelId="{292804D3-7607-B948-B7C2-3FA447D8247B}" type="parTrans" cxnId="{86AD7AA0-A471-8343-8E1C-2A9CCBDE9125}">
      <dgm:prSet/>
      <dgm:spPr/>
      <dgm:t>
        <a:bodyPr/>
        <a:lstStyle/>
        <a:p>
          <a:endParaRPr lang="en-GB" sz="1800">
            <a:solidFill>
              <a:schemeClr val="tx1"/>
            </a:solidFill>
          </a:endParaRPr>
        </a:p>
      </dgm:t>
    </dgm:pt>
    <dgm:pt modelId="{51A22466-0DAF-F045-8790-01628DD10D99}" type="sibTrans" cxnId="{86AD7AA0-A471-8343-8E1C-2A9CCBDE9125}">
      <dgm:prSet/>
      <dgm:spPr/>
      <dgm:t>
        <a:bodyPr/>
        <a:lstStyle/>
        <a:p>
          <a:endParaRPr lang="en-GB" sz="1800">
            <a:solidFill>
              <a:schemeClr val="tx1"/>
            </a:solidFill>
          </a:endParaRPr>
        </a:p>
      </dgm:t>
    </dgm:pt>
    <dgm:pt modelId="{C7496FC3-626D-1447-9D9D-D436D4BCCDE5}">
      <dgm:prSet custT="1"/>
      <dgm:spPr/>
      <dgm:t>
        <a:bodyPr/>
        <a:lstStyle/>
        <a:p>
          <a:r>
            <a:rPr lang="en-GB" sz="1800" dirty="0">
              <a:solidFill>
                <a:schemeClr val="tx1"/>
              </a:solidFill>
            </a:rPr>
            <a:t>Organisational Learning</a:t>
          </a:r>
        </a:p>
      </dgm:t>
    </dgm:pt>
    <dgm:pt modelId="{64C60F10-DEF8-204F-BAB2-76E46B90F0E5}" type="parTrans" cxnId="{AF24B8A7-A2DC-5848-8402-02337A235AD7}">
      <dgm:prSet/>
      <dgm:spPr/>
      <dgm:t>
        <a:bodyPr/>
        <a:lstStyle/>
        <a:p>
          <a:endParaRPr lang="en-GB" sz="1800">
            <a:solidFill>
              <a:schemeClr val="tx1"/>
            </a:solidFill>
          </a:endParaRPr>
        </a:p>
      </dgm:t>
    </dgm:pt>
    <dgm:pt modelId="{89F0BA25-324E-5C4A-AFA8-563E9B22BC20}" type="sibTrans" cxnId="{AF24B8A7-A2DC-5848-8402-02337A235AD7}">
      <dgm:prSet/>
      <dgm:spPr/>
      <dgm:t>
        <a:bodyPr/>
        <a:lstStyle/>
        <a:p>
          <a:endParaRPr lang="en-GB" sz="1800">
            <a:solidFill>
              <a:schemeClr val="tx1"/>
            </a:solidFill>
          </a:endParaRPr>
        </a:p>
      </dgm:t>
    </dgm:pt>
    <dgm:pt modelId="{EA700290-B93F-A54E-8C08-A27AA639E52E}">
      <dgm:prSet custT="1"/>
      <dgm:spPr/>
      <dgm:t>
        <a:bodyPr/>
        <a:lstStyle/>
        <a:p>
          <a:r>
            <a:rPr lang="en-GB" sz="1800" dirty="0">
              <a:solidFill>
                <a:schemeClr val="tx1"/>
              </a:solidFill>
            </a:rPr>
            <a:t>Evaluation as practice</a:t>
          </a:r>
        </a:p>
      </dgm:t>
    </dgm:pt>
    <dgm:pt modelId="{FA8B3FA7-52BE-7249-938C-519ED83F825D}" type="parTrans" cxnId="{63E2C803-6E7D-4241-94A9-91D56F07181C}">
      <dgm:prSet/>
      <dgm:spPr/>
      <dgm:t>
        <a:bodyPr/>
        <a:lstStyle/>
        <a:p>
          <a:endParaRPr lang="en-GB"/>
        </a:p>
      </dgm:t>
    </dgm:pt>
    <dgm:pt modelId="{6D0312F5-3004-D94E-988D-0EA844CAF879}" type="sibTrans" cxnId="{63E2C803-6E7D-4241-94A9-91D56F07181C}">
      <dgm:prSet/>
      <dgm:spPr/>
      <dgm:t>
        <a:bodyPr/>
        <a:lstStyle/>
        <a:p>
          <a:endParaRPr lang="en-GB"/>
        </a:p>
      </dgm:t>
    </dgm:pt>
    <dgm:pt modelId="{D022E18E-B9F0-6740-AE30-7B45C7EF8570}" type="pres">
      <dgm:prSet presAssocID="{7F2FA126-F62C-2146-BCF7-EDB61021C050}" presName="Name0" presStyleCnt="0">
        <dgm:presLayoutVars>
          <dgm:dir/>
          <dgm:resizeHandles val="exact"/>
        </dgm:presLayoutVars>
      </dgm:prSet>
      <dgm:spPr/>
    </dgm:pt>
    <dgm:pt modelId="{AACBCDBD-C2C3-2F43-A467-9320F692DB5E}" type="pres">
      <dgm:prSet presAssocID="{8E399797-B802-A748-9410-8C725EC2334A}" presName="Name5" presStyleLbl="vennNode1" presStyleIdx="0" presStyleCnt="5">
        <dgm:presLayoutVars>
          <dgm:bulletEnabled val="1"/>
        </dgm:presLayoutVars>
      </dgm:prSet>
      <dgm:spPr/>
    </dgm:pt>
    <dgm:pt modelId="{CDC8C169-108C-F544-8544-2AD1A0E9401D}" type="pres">
      <dgm:prSet presAssocID="{5C3E29BD-AEC0-8747-860D-BD8FCF971636}" presName="space" presStyleCnt="0"/>
      <dgm:spPr/>
    </dgm:pt>
    <dgm:pt modelId="{B9F717BB-3E37-484E-964D-E0BCF5CCEB12}" type="pres">
      <dgm:prSet presAssocID="{EA700290-B93F-A54E-8C08-A27AA639E52E}" presName="Name5" presStyleLbl="vennNode1" presStyleIdx="1" presStyleCnt="5">
        <dgm:presLayoutVars>
          <dgm:bulletEnabled val="1"/>
        </dgm:presLayoutVars>
      </dgm:prSet>
      <dgm:spPr/>
    </dgm:pt>
    <dgm:pt modelId="{CF497056-03CE-5E4E-9F5C-2C15DC3CFEC8}" type="pres">
      <dgm:prSet presAssocID="{6D0312F5-3004-D94E-988D-0EA844CAF879}" presName="space" presStyleCnt="0"/>
      <dgm:spPr/>
    </dgm:pt>
    <dgm:pt modelId="{BBEE7F16-CD69-674A-A90A-F238752E4019}" type="pres">
      <dgm:prSet presAssocID="{E080C5A2-3B4B-114F-982B-EAAFC0762AF6}" presName="Name5" presStyleLbl="vennNode1" presStyleIdx="2" presStyleCnt="5">
        <dgm:presLayoutVars>
          <dgm:bulletEnabled val="1"/>
        </dgm:presLayoutVars>
      </dgm:prSet>
      <dgm:spPr/>
    </dgm:pt>
    <dgm:pt modelId="{F4CCB9CA-B2AE-384E-8E7B-9F1B7E20637E}" type="pres">
      <dgm:prSet presAssocID="{28B69FFC-5B87-0941-8EAA-D6B006161006}" presName="space" presStyleCnt="0"/>
      <dgm:spPr/>
    </dgm:pt>
    <dgm:pt modelId="{E614FB47-D8DD-A547-AF96-084FDBBC41F6}" type="pres">
      <dgm:prSet presAssocID="{2F1C4369-474A-294B-AE2D-9F8984DE744B}" presName="Name5" presStyleLbl="vennNode1" presStyleIdx="3" presStyleCnt="5">
        <dgm:presLayoutVars>
          <dgm:bulletEnabled val="1"/>
        </dgm:presLayoutVars>
      </dgm:prSet>
      <dgm:spPr/>
    </dgm:pt>
    <dgm:pt modelId="{FBE4FAF9-EA4E-0A47-93E8-6F0DDA42B3A3}" type="pres">
      <dgm:prSet presAssocID="{51A22466-0DAF-F045-8790-01628DD10D99}" presName="space" presStyleCnt="0"/>
      <dgm:spPr/>
    </dgm:pt>
    <dgm:pt modelId="{D860FECB-FE23-3641-8038-409C9FC425D9}" type="pres">
      <dgm:prSet presAssocID="{C7496FC3-626D-1447-9D9D-D436D4BCCDE5}" presName="Name5" presStyleLbl="vennNode1" presStyleIdx="4" presStyleCnt="5">
        <dgm:presLayoutVars>
          <dgm:bulletEnabled val="1"/>
        </dgm:presLayoutVars>
      </dgm:prSet>
      <dgm:spPr/>
    </dgm:pt>
  </dgm:ptLst>
  <dgm:cxnLst>
    <dgm:cxn modelId="{63E2C803-6E7D-4241-94A9-91D56F07181C}" srcId="{7F2FA126-F62C-2146-BCF7-EDB61021C050}" destId="{EA700290-B93F-A54E-8C08-A27AA639E52E}" srcOrd="1" destOrd="0" parTransId="{FA8B3FA7-52BE-7249-938C-519ED83F825D}" sibTransId="{6D0312F5-3004-D94E-988D-0EA844CAF879}"/>
    <dgm:cxn modelId="{8E6C7B37-FE44-F348-B353-5F43BFE26745}" type="presOf" srcId="{C7496FC3-626D-1447-9D9D-D436D4BCCDE5}" destId="{D860FECB-FE23-3641-8038-409C9FC425D9}" srcOrd="0" destOrd="0" presId="urn:microsoft.com/office/officeart/2005/8/layout/venn3"/>
    <dgm:cxn modelId="{B1487059-067B-1141-A197-30C583B679DD}" type="presOf" srcId="{EA700290-B93F-A54E-8C08-A27AA639E52E}" destId="{B9F717BB-3E37-484E-964D-E0BCF5CCEB12}" srcOrd="0" destOrd="0" presId="urn:microsoft.com/office/officeart/2005/8/layout/venn3"/>
    <dgm:cxn modelId="{0E8D7159-5599-884E-8776-E5CB26B812AC}" type="presOf" srcId="{7F2FA126-F62C-2146-BCF7-EDB61021C050}" destId="{D022E18E-B9F0-6740-AE30-7B45C7EF8570}" srcOrd="0" destOrd="0" presId="urn:microsoft.com/office/officeart/2005/8/layout/venn3"/>
    <dgm:cxn modelId="{452B2B72-981A-C040-B814-5A7277D46FCB}" srcId="{7F2FA126-F62C-2146-BCF7-EDB61021C050}" destId="{8E399797-B802-A748-9410-8C725EC2334A}" srcOrd="0" destOrd="0" parTransId="{32B65F09-543E-594C-937E-A28A644945DF}" sibTransId="{5C3E29BD-AEC0-8747-860D-BD8FCF971636}"/>
    <dgm:cxn modelId="{38496072-19BC-A343-B088-5FF3F484D8FE}" type="presOf" srcId="{8E399797-B802-A748-9410-8C725EC2334A}" destId="{AACBCDBD-C2C3-2F43-A467-9320F692DB5E}" srcOrd="0" destOrd="0" presId="urn:microsoft.com/office/officeart/2005/8/layout/venn3"/>
    <dgm:cxn modelId="{86AD7AA0-A471-8343-8E1C-2A9CCBDE9125}" srcId="{7F2FA126-F62C-2146-BCF7-EDB61021C050}" destId="{2F1C4369-474A-294B-AE2D-9F8984DE744B}" srcOrd="3" destOrd="0" parTransId="{292804D3-7607-B948-B7C2-3FA447D8247B}" sibTransId="{51A22466-0DAF-F045-8790-01628DD10D99}"/>
    <dgm:cxn modelId="{AF24B8A7-A2DC-5848-8402-02337A235AD7}" srcId="{7F2FA126-F62C-2146-BCF7-EDB61021C050}" destId="{C7496FC3-626D-1447-9D9D-D436D4BCCDE5}" srcOrd="4" destOrd="0" parTransId="{64C60F10-DEF8-204F-BAB2-76E46B90F0E5}" sibTransId="{89F0BA25-324E-5C4A-AFA8-563E9B22BC20}"/>
    <dgm:cxn modelId="{45D703BD-AA45-0F43-B978-93BF4F473C43}" srcId="{7F2FA126-F62C-2146-BCF7-EDB61021C050}" destId="{E080C5A2-3B4B-114F-982B-EAAFC0762AF6}" srcOrd="2" destOrd="0" parTransId="{8410B7E1-840F-E449-9B9C-BFE61AEF8DA3}" sibTransId="{28B69FFC-5B87-0941-8EAA-D6B006161006}"/>
    <dgm:cxn modelId="{B1059AC7-B2D4-2540-8223-65CADC27AFF5}" type="presOf" srcId="{2F1C4369-474A-294B-AE2D-9F8984DE744B}" destId="{E614FB47-D8DD-A547-AF96-084FDBBC41F6}" srcOrd="0" destOrd="0" presId="urn:microsoft.com/office/officeart/2005/8/layout/venn3"/>
    <dgm:cxn modelId="{813F12EA-D08A-0241-9010-4ACDE9CCD382}" type="presOf" srcId="{E080C5A2-3B4B-114F-982B-EAAFC0762AF6}" destId="{BBEE7F16-CD69-674A-A90A-F238752E4019}" srcOrd="0" destOrd="0" presId="urn:microsoft.com/office/officeart/2005/8/layout/venn3"/>
    <dgm:cxn modelId="{96300628-E68C-2048-91DF-04A3CF12DFA3}" type="presParOf" srcId="{D022E18E-B9F0-6740-AE30-7B45C7EF8570}" destId="{AACBCDBD-C2C3-2F43-A467-9320F692DB5E}" srcOrd="0" destOrd="0" presId="urn:microsoft.com/office/officeart/2005/8/layout/venn3"/>
    <dgm:cxn modelId="{2BB7372A-7B73-024B-BC77-AC82267500B7}" type="presParOf" srcId="{D022E18E-B9F0-6740-AE30-7B45C7EF8570}" destId="{CDC8C169-108C-F544-8544-2AD1A0E9401D}" srcOrd="1" destOrd="0" presId="urn:microsoft.com/office/officeart/2005/8/layout/venn3"/>
    <dgm:cxn modelId="{7212EE4C-42C1-D347-9560-6C41BF40F577}" type="presParOf" srcId="{D022E18E-B9F0-6740-AE30-7B45C7EF8570}" destId="{B9F717BB-3E37-484E-964D-E0BCF5CCEB12}" srcOrd="2" destOrd="0" presId="urn:microsoft.com/office/officeart/2005/8/layout/venn3"/>
    <dgm:cxn modelId="{BB119150-82F5-1C45-B8CC-61260E761459}" type="presParOf" srcId="{D022E18E-B9F0-6740-AE30-7B45C7EF8570}" destId="{CF497056-03CE-5E4E-9F5C-2C15DC3CFEC8}" srcOrd="3" destOrd="0" presId="urn:microsoft.com/office/officeart/2005/8/layout/venn3"/>
    <dgm:cxn modelId="{4A79D496-A114-6B4F-BE8E-E3B8AA4F3DF5}" type="presParOf" srcId="{D022E18E-B9F0-6740-AE30-7B45C7EF8570}" destId="{BBEE7F16-CD69-674A-A90A-F238752E4019}" srcOrd="4" destOrd="0" presId="urn:microsoft.com/office/officeart/2005/8/layout/venn3"/>
    <dgm:cxn modelId="{A09EC7F6-193A-FC49-8D14-ED64EEDFC110}" type="presParOf" srcId="{D022E18E-B9F0-6740-AE30-7B45C7EF8570}" destId="{F4CCB9CA-B2AE-384E-8E7B-9F1B7E20637E}" srcOrd="5" destOrd="0" presId="urn:microsoft.com/office/officeart/2005/8/layout/venn3"/>
    <dgm:cxn modelId="{FE5F8026-D532-5D45-AC9E-A4F4C9585110}" type="presParOf" srcId="{D022E18E-B9F0-6740-AE30-7B45C7EF8570}" destId="{E614FB47-D8DD-A547-AF96-084FDBBC41F6}" srcOrd="6" destOrd="0" presId="urn:microsoft.com/office/officeart/2005/8/layout/venn3"/>
    <dgm:cxn modelId="{722C1AB8-D5D3-964B-BF1E-198EE6FC76C0}" type="presParOf" srcId="{D022E18E-B9F0-6740-AE30-7B45C7EF8570}" destId="{FBE4FAF9-EA4E-0A47-93E8-6F0DDA42B3A3}" srcOrd="7" destOrd="0" presId="urn:microsoft.com/office/officeart/2005/8/layout/venn3"/>
    <dgm:cxn modelId="{A867856F-6F9B-0D45-9276-17725AAD7295}" type="presParOf" srcId="{D022E18E-B9F0-6740-AE30-7B45C7EF8570}" destId="{D860FECB-FE23-3641-8038-409C9FC425D9}"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127A5-873A-45D6-A9B8-6A924E9D1266}"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EA9CC223-36A6-4A93-8C89-2C579E2240BB}">
      <dgm:prSet/>
      <dgm:spPr>
        <a:solidFill>
          <a:schemeClr val="accent3">
            <a:lumMod val="20000"/>
            <a:lumOff val="80000"/>
          </a:schemeClr>
        </a:solidFill>
      </dgm:spPr>
      <dgm:t>
        <a:bodyPr/>
        <a:lstStyle/>
        <a:p>
          <a:r>
            <a:rPr lang="en-US" dirty="0">
              <a:solidFill>
                <a:schemeClr val="tx1"/>
              </a:solidFill>
            </a:rPr>
            <a:t>A process for student engagement</a:t>
          </a:r>
        </a:p>
      </dgm:t>
    </dgm:pt>
    <dgm:pt modelId="{BE55D9E7-34D6-46B2-889A-7F046179F5DC}" type="parTrans" cxnId="{C5EE0962-1735-484E-945C-5FA9520DC113}">
      <dgm:prSet/>
      <dgm:spPr/>
      <dgm:t>
        <a:bodyPr/>
        <a:lstStyle/>
        <a:p>
          <a:endParaRPr lang="en-US">
            <a:solidFill>
              <a:schemeClr val="tx1"/>
            </a:solidFill>
          </a:endParaRPr>
        </a:p>
      </dgm:t>
    </dgm:pt>
    <dgm:pt modelId="{C222772C-11B0-481C-885A-26199F3E8387}" type="sibTrans" cxnId="{C5EE0962-1735-484E-945C-5FA9520DC113}">
      <dgm:prSet/>
      <dgm:spPr/>
      <dgm:t>
        <a:bodyPr/>
        <a:lstStyle/>
        <a:p>
          <a:endParaRPr lang="en-US">
            <a:solidFill>
              <a:schemeClr val="tx1"/>
            </a:solidFill>
          </a:endParaRPr>
        </a:p>
      </dgm:t>
    </dgm:pt>
    <dgm:pt modelId="{CCF9D142-60DA-43A7-9438-A9CE2AF24DE2}">
      <dgm:prSet/>
      <dgm:spPr>
        <a:solidFill>
          <a:schemeClr val="accent3">
            <a:lumMod val="60000"/>
            <a:lumOff val="40000"/>
          </a:schemeClr>
        </a:solidFill>
      </dgm:spPr>
      <dgm:t>
        <a:bodyPr/>
        <a:lstStyle/>
        <a:p>
          <a:r>
            <a:rPr lang="en-US" dirty="0">
              <a:solidFill>
                <a:schemeClr val="tx1"/>
              </a:solidFill>
            </a:rPr>
            <a:t>A process that takes account of student journey</a:t>
          </a:r>
        </a:p>
      </dgm:t>
    </dgm:pt>
    <dgm:pt modelId="{6AB24103-1028-43BD-90D6-670140E7D299}" type="parTrans" cxnId="{A9CFDFA6-34A2-44FE-9F28-BB590099C6E9}">
      <dgm:prSet/>
      <dgm:spPr/>
      <dgm:t>
        <a:bodyPr/>
        <a:lstStyle/>
        <a:p>
          <a:endParaRPr lang="en-US">
            <a:solidFill>
              <a:schemeClr val="tx1"/>
            </a:solidFill>
          </a:endParaRPr>
        </a:p>
      </dgm:t>
    </dgm:pt>
    <dgm:pt modelId="{5E62E569-3C0A-41A3-967E-D86847B6B62B}" type="sibTrans" cxnId="{A9CFDFA6-34A2-44FE-9F28-BB590099C6E9}">
      <dgm:prSet/>
      <dgm:spPr/>
      <dgm:t>
        <a:bodyPr/>
        <a:lstStyle/>
        <a:p>
          <a:endParaRPr lang="en-US">
            <a:solidFill>
              <a:schemeClr val="tx1"/>
            </a:solidFill>
          </a:endParaRPr>
        </a:p>
      </dgm:t>
    </dgm:pt>
    <dgm:pt modelId="{E7CC7B16-F0D8-4A20-AB2D-92E6979FBC66}">
      <dgm:prSet/>
      <dgm:spPr>
        <a:solidFill>
          <a:schemeClr val="accent6">
            <a:lumMod val="40000"/>
            <a:lumOff val="60000"/>
          </a:schemeClr>
        </a:solidFill>
      </dgm:spPr>
      <dgm:t>
        <a:bodyPr/>
        <a:lstStyle/>
        <a:p>
          <a:r>
            <a:rPr lang="en-US" dirty="0">
              <a:solidFill>
                <a:schemeClr val="tx1"/>
              </a:solidFill>
            </a:rPr>
            <a:t>A process for acknowledging context</a:t>
          </a:r>
        </a:p>
      </dgm:t>
    </dgm:pt>
    <dgm:pt modelId="{4B7ABCE8-2802-49AB-A59A-62CE36258D6C}" type="parTrans" cxnId="{061090C0-C066-4941-97DF-A75DED5DC877}">
      <dgm:prSet/>
      <dgm:spPr/>
      <dgm:t>
        <a:bodyPr/>
        <a:lstStyle/>
        <a:p>
          <a:endParaRPr lang="en-US">
            <a:solidFill>
              <a:schemeClr val="tx1"/>
            </a:solidFill>
          </a:endParaRPr>
        </a:p>
      </dgm:t>
    </dgm:pt>
    <dgm:pt modelId="{07A0BE43-AF86-4ABC-8FAC-E54220EAEADD}" type="sibTrans" cxnId="{061090C0-C066-4941-97DF-A75DED5DC877}">
      <dgm:prSet/>
      <dgm:spPr/>
      <dgm:t>
        <a:bodyPr/>
        <a:lstStyle/>
        <a:p>
          <a:endParaRPr lang="en-US">
            <a:solidFill>
              <a:schemeClr val="tx1"/>
            </a:solidFill>
          </a:endParaRPr>
        </a:p>
      </dgm:t>
    </dgm:pt>
    <dgm:pt modelId="{6FC4443B-74BA-48FB-AFD6-FE67A157CFD9}">
      <dgm:prSet/>
      <dgm:spPr/>
      <dgm:t>
        <a:bodyPr/>
        <a:lstStyle/>
        <a:p>
          <a:r>
            <a:rPr lang="en-US">
              <a:solidFill>
                <a:schemeClr val="tx1"/>
              </a:solidFill>
            </a:rPr>
            <a:t>A process for learning</a:t>
          </a:r>
          <a:endParaRPr lang="en-US" dirty="0">
            <a:solidFill>
              <a:schemeClr val="tx1"/>
            </a:solidFill>
          </a:endParaRPr>
        </a:p>
      </dgm:t>
    </dgm:pt>
    <dgm:pt modelId="{CB46F079-4B4D-4B9A-BB1B-B960C880C47C}" type="parTrans" cxnId="{528BF00B-3D1B-489A-94E9-490CDE5F77B9}">
      <dgm:prSet/>
      <dgm:spPr/>
      <dgm:t>
        <a:bodyPr/>
        <a:lstStyle/>
        <a:p>
          <a:endParaRPr lang="en-US">
            <a:solidFill>
              <a:schemeClr val="tx1"/>
            </a:solidFill>
          </a:endParaRPr>
        </a:p>
      </dgm:t>
    </dgm:pt>
    <dgm:pt modelId="{FBD832BB-4A38-406C-8330-7ADB47CD810F}" type="sibTrans" cxnId="{528BF00B-3D1B-489A-94E9-490CDE5F77B9}">
      <dgm:prSet/>
      <dgm:spPr/>
      <dgm:t>
        <a:bodyPr/>
        <a:lstStyle/>
        <a:p>
          <a:endParaRPr lang="en-US">
            <a:solidFill>
              <a:schemeClr val="tx1"/>
            </a:solidFill>
          </a:endParaRPr>
        </a:p>
      </dgm:t>
    </dgm:pt>
    <dgm:pt modelId="{CC144096-09C7-422F-9B88-050D91DBA712}">
      <dgm:prSet/>
      <dgm:spPr/>
      <dgm:t>
        <a:bodyPr/>
        <a:lstStyle/>
        <a:p>
          <a:r>
            <a:rPr lang="en-US" dirty="0">
              <a:solidFill>
                <a:schemeClr val="tx1"/>
              </a:solidFill>
            </a:rPr>
            <a:t>A process for identifying what works and what doesn’t work</a:t>
          </a:r>
        </a:p>
      </dgm:t>
    </dgm:pt>
    <dgm:pt modelId="{A92EF037-2AE7-4F2C-97D1-01A3E0DEDC56}" type="parTrans" cxnId="{F42C32C5-EC01-4B05-91C8-08F65C9D738D}">
      <dgm:prSet/>
      <dgm:spPr/>
      <dgm:t>
        <a:bodyPr/>
        <a:lstStyle/>
        <a:p>
          <a:endParaRPr lang="en-US">
            <a:solidFill>
              <a:schemeClr val="tx1"/>
            </a:solidFill>
          </a:endParaRPr>
        </a:p>
      </dgm:t>
    </dgm:pt>
    <dgm:pt modelId="{558315ED-956C-465D-AC76-F03C0B11FBE7}" type="sibTrans" cxnId="{F42C32C5-EC01-4B05-91C8-08F65C9D738D}">
      <dgm:prSet/>
      <dgm:spPr/>
      <dgm:t>
        <a:bodyPr/>
        <a:lstStyle/>
        <a:p>
          <a:endParaRPr lang="en-US">
            <a:solidFill>
              <a:schemeClr val="tx1"/>
            </a:solidFill>
          </a:endParaRPr>
        </a:p>
      </dgm:t>
    </dgm:pt>
    <dgm:pt modelId="{CFF4B485-2FA0-42B4-A4C7-55394FF954A3}">
      <dgm:prSet/>
      <dgm:spPr/>
      <dgm:t>
        <a:bodyPr/>
        <a:lstStyle/>
        <a:p>
          <a:r>
            <a:rPr lang="en-US">
              <a:solidFill>
                <a:schemeClr val="tx1"/>
              </a:solidFill>
            </a:rPr>
            <a:t>A process for experimenting</a:t>
          </a:r>
          <a:endParaRPr lang="en-US" dirty="0">
            <a:solidFill>
              <a:schemeClr val="tx1"/>
            </a:solidFill>
          </a:endParaRPr>
        </a:p>
      </dgm:t>
      <dgm:extLst>
        <a:ext uri="{E40237B7-FDA0-4F09-8148-C483321AD2D9}">
          <dgm14:cNvPr xmlns:dgm14="http://schemas.microsoft.com/office/drawing/2010/diagram" id="0" name="" descr="process table"/>
        </a:ext>
      </dgm:extLst>
    </dgm:pt>
    <dgm:pt modelId="{C2D36E27-2365-4B7A-9F97-37FD79307292}" type="parTrans" cxnId="{F9AD3F54-16EC-4571-8ACE-537035061AAC}">
      <dgm:prSet/>
      <dgm:spPr/>
      <dgm:t>
        <a:bodyPr/>
        <a:lstStyle/>
        <a:p>
          <a:endParaRPr lang="en-US">
            <a:solidFill>
              <a:schemeClr val="tx1"/>
            </a:solidFill>
          </a:endParaRPr>
        </a:p>
      </dgm:t>
    </dgm:pt>
    <dgm:pt modelId="{107CF729-401A-47B1-A612-220B97FC5C63}" type="sibTrans" cxnId="{F9AD3F54-16EC-4571-8ACE-537035061AAC}">
      <dgm:prSet/>
      <dgm:spPr/>
      <dgm:t>
        <a:bodyPr/>
        <a:lstStyle/>
        <a:p>
          <a:endParaRPr lang="en-US">
            <a:solidFill>
              <a:schemeClr val="tx1"/>
            </a:solidFill>
          </a:endParaRPr>
        </a:p>
      </dgm:t>
    </dgm:pt>
    <dgm:pt modelId="{1AB1057D-BAB8-4585-BB19-FA0C3BF123F3}">
      <dgm:prSet/>
      <dgm:spPr/>
      <dgm:t>
        <a:bodyPr/>
        <a:lstStyle/>
        <a:p>
          <a:r>
            <a:rPr lang="en-US">
              <a:solidFill>
                <a:schemeClr val="tx1"/>
              </a:solidFill>
            </a:rPr>
            <a:t>A process for connecting – staff/students; staff/staff</a:t>
          </a:r>
          <a:endParaRPr lang="en-US" dirty="0">
            <a:solidFill>
              <a:schemeClr val="tx1"/>
            </a:solidFill>
          </a:endParaRPr>
        </a:p>
      </dgm:t>
    </dgm:pt>
    <dgm:pt modelId="{D7FAE277-3A49-4818-89A0-4A9A5F7BC80F}" type="parTrans" cxnId="{BF39ED49-9149-4764-B1C2-A0A99A699053}">
      <dgm:prSet/>
      <dgm:spPr/>
      <dgm:t>
        <a:bodyPr/>
        <a:lstStyle/>
        <a:p>
          <a:endParaRPr lang="en-US">
            <a:solidFill>
              <a:schemeClr val="tx1"/>
            </a:solidFill>
          </a:endParaRPr>
        </a:p>
      </dgm:t>
    </dgm:pt>
    <dgm:pt modelId="{5222CC06-20AE-4539-B4E0-16197D9D7296}" type="sibTrans" cxnId="{BF39ED49-9149-4764-B1C2-A0A99A699053}">
      <dgm:prSet/>
      <dgm:spPr/>
      <dgm:t>
        <a:bodyPr/>
        <a:lstStyle/>
        <a:p>
          <a:endParaRPr lang="en-US">
            <a:solidFill>
              <a:schemeClr val="tx1"/>
            </a:solidFill>
          </a:endParaRPr>
        </a:p>
      </dgm:t>
    </dgm:pt>
    <dgm:pt modelId="{7600E67A-2E84-4078-A4D4-7C0D509ECACC}">
      <dgm:prSet/>
      <dgm:spPr>
        <a:solidFill>
          <a:schemeClr val="accent5">
            <a:lumMod val="20000"/>
            <a:lumOff val="80000"/>
          </a:schemeClr>
        </a:solidFill>
      </dgm:spPr>
      <dgm:t>
        <a:bodyPr/>
        <a:lstStyle/>
        <a:p>
          <a:r>
            <a:rPr lang="en-US" dirty="0">
              <a:solidFill>
                <a:schemeClr val="tx1"/>
              </a:solidFill>
            </a:rPr>
            <a:t>A process all are responsible for</a:t>
          </a:r>
        </a:p>
      </dgm:t>
    </dgm:pt>
    <dgm:pt modelId="{FFA355F6-9AD3-4795-A15B-FEF62C318FA9}" type="parTrans" cxnId="{FA2887B9-5424-480B-8789-4C69172D3B86}">
      <dgm:prSet/>
      <dgm:spPr/>
      <dgm:t>
        <a:bodyPr/>
        <a:lstStyle/>
        <a:p>
          <a:endParaRPr lang="en-US">
            <a:solidFill>
              <a:schemeClr val="tx1"/>
            </a:solidFill>
          </a:endParaRPr>
        </a:p>
      </dgm:t>
    </dgm:pt>
    <dgm:pt modelId="{6F20C351-9E9E-442E-A888-4B420A31BE77}" type="sibTrans" cxnId="{FA2887B9-5424-480B-8789-4C69172D3B86}">
      <dgm:prSet/>
      <dgm:spPr/>
      <dgm:t>
        <a:bodyPr/>
        <a:lstStyle/>
        <a:p>
          <a:endParaRPr lang="en-US">
            <a:solidFill>
              <a:schemeClr val="tx1"/>
            </a:solidFill>
          </a:endParaRPr>
        </a:p>
      </dgm:t>
    </dgm:pt>
    <dgm:pt modelId="{C36750F8-76C3-BE4F-AE01-F328A935D5C3}" type="pres">
      <dgm:prSet presAssocID="{647127A5-873A-45D6-A9B8-6A924E9D1266}" presName="diagram" presStyleCnt="0">
        <dgm:presLayoutVars>
          <dgm:dir/>
          <dgm:resizeHandles val="exact"/>
        </dgm:presLayoutVars>
      </dgm:prSet>
      <dgm:spPr/>
    </dgm:pt>
    <dgm:pt modelId="{4976F70D-464F-864B-A10B-0A0A1427B495}" type="pres">
      <dgm:prSet presAssocID="{EA9CC223-36A6-4A93-8C89-2C579E2240BB}" presName="node" presStyleLbl="node1" presStyleIdx="0" presStyleCnt="8">
        <dgm:presLayoutVars>
          <dgm:bulletEnabled val="1"/>
        </dgm:presLayoutVars>
      </dgm:prSet>
      <dgm:spPr/>
    </dgm:pt>
    <dgm:pt modelId="{655EB181-58DD-124A-8049-40B8DEFA394F}" type="pres">
      <dgm:prSet presAssocID="{C222772C-11B0-481C-885A-26199F3E8387}" presName="sibTrans" presStyleCnt="0"/>
      <dgm:spPr/>
    </dgm:pt>
    <dgm:pt modelId="{08D0DDC9-C757-6F44-B76A-0C8FE6C63F70}" type="pres">
      <dgm:prSet presAssocID="{CCF9D142-60DA-43A7-9438-A9CE2AF24DE2}" presName="node" presStyleLbl="node1" presStyleIdx="1" presStyleCnt="8">
        <dgm:presLayoutVars>
          <dgm:bulletEnabled val="1"/>
        </dgm:presLayoutVars>
      </dgm:prSet>
      <dgm:spPr/>
    </dgm:pt>
    <dgm:pt modelId="{C93719FF-0F54-8343-9612-BBFDE7E0B53C}" type="pres">
      <dgm:prSet presAssocID="{5E62E569-3C0A-41A3-967E-D86847B6B62B}" presName="sibTrans" presStyleCnt="0"/>
      <dgm:spPr/>
    </dgm:pt>
    <dgm:pt modelId="{13C7084B-01E7-BE45-A236-B7B183F78DA7}" type="pres">
      <dgm:prSet presAssocID="{E7CC7B16-F0D8-4A20-AB2D-92E6979FBC66}" presName="node" presStyleLbl="node1" presStyleIdx="2" presStyleCnt="8">
        <dgm:presLayoutVars>
          <dgm:bulletEnabled val="1"/>
        </dgm:presLayoutVars>
      </dgm:prSet>
      <dgm:spPr/>
    </dgm:pt>
    <dgm:pt modelId="{E5713B0A-2367-3440-B37B-7333323CF9AB}" type="pres">
      <dgm:prSet presAssocID="{07A0BE43-AF86-4ABC-8FAC-E54220EAEADD}" presName="sibTrans" presStyleCnt="0"/>
      <dgm:spPr/>
    </dgm:pt>
    <dgm:pt modelId="{5991D014-6359-F446-A1DA-E1E9044782FD}" type="pres">
      <dgm:prSet presAssocID="{6FC4443B-74BA-48FB-AFD6-FE67A157CFD9}" presName="node" presStyleLbl="node1" presStyleIdx="3" presStyleCnt="8">
        <dgm:presLayoutVars>
          <dgm:bulletEnabled val="1"/>
        </dgm:presLayoutVars>
      </dgm:prSet>
      <dgm:spPr/>
    </dgm:pt>
    <dgm:pt modelId="{CAF08733-02E7-3B4B-BD86-1DC96B97A905}" type="pres">
      <dgm:prSet presAssocID="{FBD832BB-4A38-406C-8330-7ADB47CD810F}" presName="sibTrans" presStyleCnt="0"/>
      <dgm:spPr/>
    </dgm:pt>
    <dgm:pt modelId="{74A2FAFC-B255-BB49-A108-E549E1DBED3D}" type="pres">
      <dgm:prSet presAssocID="{CC144096-09C7-422F-9B88-050D91DBA712}" presName="node" presStyleLbl="node1" presStyleIdx="4" presStyleCnt="8">
        <dgm:presLayoutVars>
          <dgm:bulletEnabled val="1"/>
        </dgm:presLayoutVars>
      </dgm:prSet>
      <dgm:spPr/>
    </dgm:pt>
    <dgm:pt modelId="{6EA3AA41-5E8B-EA4B-9AA7-D2D0FE8794D4}" type="pres">
      <dgm:prSet presAssocID="{558315ED-956C-465D-AC76-F03C0B11FBE7}" presName="sibTrans" presStyleCnt="0"/>
      <dgm:spPr/>
    </dgm:pt>
    <dgm:pt modelId="{9DCFE5DF-537A-4343-931D-39C4E09FE39C}" type="pres">
      <dgm:prSet presAssocID="{CFF4B485-2FA0-42B4-A4C7-55394FF954A3}" presName="node" presStyleLbl="node1" presStyleIdx="5" presStyleCnt="8">
        <dgm:presLayoutVars>
          <dgm:bulletEnabled val="1"/>
        </dgm:presLayoutVars>
      </dgm:prSet>
      <dgm:spPr/>
    </dgm:pt>
    <dgm:pt modelId="{AF12E6BB-385A-CD4D-9E33-054C8844AB52}" type="pres">
      <dgm:prSet presAssocID="{107CF729-401A-47B1-A612-220B97FC5C63}" presName="sibTrans" presStyleCnt="0"/>
      <dgm:spPr/>
    </dgm:pt>
    <dgm:pt modelId="{EDA7FFDB-8BA5-194A-A2DF-7DA266907A86}" type="pres">
      <dgm:prSet presAssocID="{1AB1057D-BAB8-4585-BB19-FA0C3BF123F3}" presName="node" presStyleLbl="node1" presStyleIdx="6" presStyleCnt="8">
        <dgm:presLayoutVars>
          <dgm:bulletEnabled val="1"/>
        </dgm:presLayoutVars>
      </dgm:prSet>
      <dgm:spPr/>
    </dgm:pt>
    <dgm:pt modelId="{B9AFFB4B-A850-E840-BB1C-D1DF447A929F}" type="pres">
      <dgm:prSet presAssocID="{5222CC06-20AE-4539-B4E0-16197D9D7296}" presName="sibTrans" presStyleCnt="0"/>
      <dgm:spPr/>
    </dgm:pt>
    <dgm:pt modelId="{A25D9C4C-0C62-014B-B2D2-77174DC2BD06}" type="pres">
      <dgm:prSet presAssocID="{7600E67A-2E84-4078-A4D4-7C0D509ECACC}" presName="node" presStyleLbl="node1" presStyleIdx="7" presStyleCnt="8">
        <dgm:presLayoutVars>
          <dgm:bulletEnabled val="1"/>
        </dgm:presLayoutVars>
      </dgm:prSet>
      <dgm:spPr/>
    </dgm:pt>
  </dgm:ptLst>
  <dgm:cxnLst>
    <dgm:cxn modelId="{528BF00B-3D1B-489A-94E9-490CDE5F77B9}" srcId="{647127A5-873A-45D6-A9B8-6A924E9D1266}" destId="{6FC4443B-74BA-48FB-AFD6-FE67A157CFD9}" srcOrd="3" destOrd="0" parTransId="{CB46F079-4B4D-4B9A-BB1B-B960C880C47C}" sibTransId="{FBD832BB-4A38-406C-8330-7ADB47CD810F}"/>
    <dgm:cxn modelId="{C4650231-DAB2-1843-A693-59119D12A15C}" type="presOf" srcId="{E7CC7B16-F0D8-4A20-AB2D-92E6979FBC66}" destId="{13C7084B-01E7-BE45-A236-B7B183F78DA7}" srcOrd="0" destOrd="0" presId="urn:microsoft.com/office/officeart/2005/8/layout/default"/>
    <dgm:cxn modelId="{EFAD863D-A5C4-A24D-9A02-4DC8769DD101}" type="presOf" srcId="{647127A5-873A-45D6-A9B8-6A924E9D1266}" destId="{C36750F8-76C3-BE4F-AE01-F328A935D5C3}" srcOrd="0" destOrd="0" presId="urn:microsoft.com/office/officeart/2005/8/layout/default"/>
    <dgm:cxn modelId="{08538C3F-9FF3-C447-8D0C-83C1AFF5477B}" type="presOf" srcId="{CFF4B485-2FA0-42B4-A4C7-55394FF954A3}" destId="{9DCFE5DF-537A-4343-931D-39C4E09FE39C}" srcOrd="0" destOrd="0" presId="urn:microsoft.com/office/officeart/2005/8/layout/default"/>
    <dgm:cxn modelId="{BF39ED49-9149-4764-B1C2-A0A99A699053}" srcId="{647127A5-873A-45D6-A9B8-6A924E9D1266}" destId="{1AB1057D-BAB8-4585-BB19-FA0C3BF123F3}" srcOrd="6" destOrd="0" parTransId="{D7FAE277-3A49-4818-89A0-4A9A5F7BC80F}" sibTransId="{5222CC06-20AE-4539-B4E0-16197D9D7296}"/>
    <dgm:cxn modelId="{A8D54D4F-F0A1-4243-819E-A99E0513CCAC}" type="presOf" srcId="{7600E67A-2E84-4078-A4D4-7C0D509ECACC}" destId="{A25D9C4C-0C62-014B-B2D2-77174DC2BD06}" srcOrd="0" destOrd="0" presId="urn:microsoft.com/office/officeart/2005/8/layout/default"/>
    <dgm:cxn modelId="{F9AD3F54-16EC-4571-8ACE-537035061AAC}" srcId="{647127A5-873A-45D6-A9B8-6A924E9D1266}" destId="{CFF4B485-2FA0-42B4-A4C7-55394FF954A3}" srcOrd="5" destOrd="0" parTransId="{C2D36E27-2365-4B7A-9F97-37FD79307292}" sibTransId="{107CF729-401A-47B1-A612-220B97FC5C63}"/>
    <dgm:cxn modelId="{80BE7E60-F935-774B-BF7A-9FA5614780B9}" type="presOf" srcId="{EA9CC223-36A6-4A93-8C89-2C579E2240BB}" destId="{4976F70D-464F-864B-A10B-0A0A1427B495}" srcOrd="0" destOrd="0" presId="urn:microsoft.com/office/officeart/2005/8/layout/default"/>
    <dgm:cxn modelId="{15139E60-1316-2044-B99E-E7EEF5A8BDAD}" type="presOf" srcId="{6FC4443B-74BA-48FB-AFD6-FE67A157CFD9}" destId="{5991D014-6359-F446-A1DA-E1E9044782FD}" srcOrd="0" destOrd="0" presId="urn:microsoft.com/office/officeart/2005/8/layout/default"/>
    <dgm:cxn modelId="{C5EE0962-1735-484E-945C-5FA9520DC113}" srcId="{647127A5-873A-45D6-A9B8-6A924E9D1266}" destId="{EA9CC223-36A6-4A93-8C89-2C579E2240BB}" srcOrd="0" destOrd="0" parTransId="{BE55D9E7-34D6-46B2-889A-7F046179F5DC}" sibTransId="{C222772C-11B0-481C-885A-26199F3E8387}"/>
    <dgm:cxn modelId="{0D47207E-14F2-D646-B765-B081CEA68FFA}" type="presOf" srcId="{1AB1057D-BAB8-4585-BB19-FA0C3BF123F3}" destId="{EDA7FFDB-8BA5-194A-A2DF-7DA266907A86}" srcOrd="0" destOrd="0" presId="urn:microsoft.com/office/officeart/2005/8/layout/default"/>
    <dgm:cxn modelId="{A9CFDFA6-34A2-44FE-9F28-BB590099C6E9}" srcId="{647127A5-873A-45D6-A9B8-6A924E9D1266}" destId="{CCF9D142-60DA-43A7-9438-A9CE2AF24DE2}" srcOrd="1" destOrd="0" parTransId="{6AB24103-1028-43BD-90D6-670140E7D299}" sibTransId="{5E62E569-3C0A-41A3-967E-D86847B6B62B}"/>
    <dgm:cxn modelId="{FA2887B9-5424-480B-8789-4C69172D3B86}" srcId="{647127A5-873A-45D6-A9B8-6A924E9D1266}" destId="{7600E67A-2E84-4078-A4D4-7C0D509ECACC}" srcOrd="7" destOrd="0" parTransId="{FFA355F6-9AD3-4795-A15B-FEF62C318FA9}" sibTransId="{6F20C351-9E9E-442E-A888-4B420A31BE77}"/>
    <dgm:cxn modelId="{061090C0-C066-4941-97DF-A75DED5DC877}" srcId="{647127A5-873A-45D6-A9B8-6A924E9D1266}" destId="{E7CC7B16-F0D8-4A20-AB2D-92E6979FBC66}" srcOrd="2" destOrd="0" parTransId="{4B7ABCE8-2802-49AB-A59A-62CE36258D6C}" sibTransId="{07A0BE43-AF86-4ABC-8FAC-E54220EAEADD}"/>
    <dgm:cxn modelId="{F42C32C5-EC01-4B05-91C8-08F65C9D738D}" srcId="{647127A5-873A-45D6-A9B8-6A924E9D1266}" destId="{CC144096-09C7-422F-9B88-050D91DBA712}" srcOrd="4" destOrd="0" parTransId="{A92EF037-2AE7-4F2C-97D1-01A3E0DEDC56}" sibTransId="{558315ED-956C-465D-AC76-F03C0B11FBE7}"/>
    <dgm:cxn modelId="{6CC8A1DD-20B8-2D4A-B643-760FBCA84AE3}" type="presOf" srcId="{CCF9D142-60DA-43A7-9438-A9CE2AF24DE2}" destId="{08D0DDC9-C757-6F44-B76A-0C8FE6C63F70}" srcOrd="0" destOrd="0" presId="urn:microsoft.com/office/officeart/2005/8/layout/default"/>
    <dgm:cxn modelId="{243D41F0-5464-C745-8431-B3E47FDAFCA4}" type="presOf" srcId="{CC144096-09C7-422F-9B88-050D91DBA712}" destId="{74A2FAFC-B255-BB49-A108-E549E1DBED3D}" srcOrd="0" destOrd="0" presId="urn:microsoft.com/office/officeart/2005/8/layout/default"/>
    <dgm:cxn modelId="{4DADBA4D-8ACD-7449-A0FF-607A0567DBDD}" type="presParOf" srcId="{C36750F8-76C3-BE4F-AE01-F328A935D5C3}" destId="{4976F70D-464F-864B-A10B-0A0A1427B495}" srcOrd="0" destOrd="0" presId="urn:microsoft.com/office/officeart/2005/8/layout/default"/>
    <dgm:cxn modelId="{508BAB13-FB01-F549-A5A6-F8F3545DFF05}" type="presParOf" srcId="{C36750F8-76C3-BE4F-AE01-F328A935D5C3}" destId="{655EB181-58DD-124A-8049-40B8DEFA394F}" srcOrd="1" destOrd="0" presId="urn:microsoft.com/office/officeart/2005/8/layout/default"/>
    <dgm:cxn modelId="{FA81C8DE-7C53-FE48-ABC5-861B035C31BB}" type="presParOf" srcId="{C36750F8-76C3-BE4F-AE01-F328A935D5C3}" destId="{08D0DDC9-C757-6F44-B76A-0C8FE6C63F70}" srcOrd="2" destOrd="0" presId="urn:microsoft.com/office/officeart/2005/8/layout/default"/>
    <dgm:cxn modelId="{E020B29F-554D-C74D-8CDE-2B5602DD0664}" type="presParOf" srcId="{C36750F8-76C3-BE4F-AE01-F328A935D5C3}" destId="{C93719FF-0F54-8343-9612-BBFDE7E0B53C}" srcOrd="3" destOrd="0" presId="urn:microsoft.com/office/officeart/2005/8/layout/default"/>
    <dgm:cxn modelId="{C540C4DF-AB97-FA4A-B5D7-CFB71AAEFE7F}" type="presParOf" srcId="{C36750F8-76C3-BE4F-AE01-F328A935D5C3}" destId="{13C7084B-01E7-BE45-A236-B7B183F78DA7}" srcOrd="4" destOrd="0" presId="urn:microsoft.com/office/officeart/2005/8/layout/default"/>
    <dgm:cxn modelId="{934E5187-F124-1F48-A2F6-1BF674685A7E}" type="presParOf" srcId="{C36750F8-76C3-BE4F-AE01-F328A935D5C3}" destId="{E5713B0A-2367-3440-B37B-7333323CF9AB}" srcOrd="5" destOrd="0" presId="urn:microsoft.com/office/officeart/2005/8/layout/default"/>
    <dgm:cxn modelId="{7D5F867D-73EA-9949-8027-837B6C705F10}" type="presParOf" srcId="{C36750F8-76C3-BE4F-AE01-F328A935D5C3}" destId="{5991D014-6359-F446-A1DA-E1E9044782FD}" srcOrd="6" destOrd="0" presId="urn:microsoft.com/office/officeart/2005/8/layout/default"/>
    <dgm:cxn modelId="{B8E6DE4C-46FB-FE4A-AEE2-DF2212D42714}" type="presParOf" srcId="{C36750F8-76C3-BE4F-AE01-F328A935D5C3}" destId="{CAF08733-02E7-3B4B-BD86-1DC96B97A905}" srcOrd="7" destOrd="0" presId="urn:microsoft.com/office/officeart/2005/8/layout/default"/>
    <dgm:cxn modelId="{2E23EF11-C111-B444-AA90-8428178CCEAD}" type="presParOf" srcId="{C36750F8-76C3-BE4F-AE01-F328A935D5C3}" destId="{74A2FAFC-B255-BB49-A108-E549E1DBED3D}" srcOrd="8" destOrd="0" presId="urn:microsoft.com/office/officeart/2005/8/layout/default"/>
    <dgm:cxn modelId="{EEAEDCCC-EC54-5045-A0DB-A70B16549B28}" type="presParOf" srcId="{C36750F8-76C3-BE4F-AE01-F328A935D5C3}" destId="{6EA3AA41-5E8B-EA4B-9AA7-D2D0FE8794D4}" srcOrd="9" destOrd="0" presId="urn:microsoft.com/office/officeart/2005/8/layout/default"/>
    <dgm:cxn modelId="{1F3B414B-C53E-084D-804A-0483A13002B0}" type="presParOf" srcId="{C36750F8-76C3-BE4F-AE01-F328A935D5C3}" destId="{9DCFE5DF-537A-4343-931D-39C4E09FE39C}" srcOrd="10" destOrd="0" presId="urn:microsoft.com/office/officeart/2005/8/layout/default"/>
    <dgm:cxn modelId="{8F79817C-C685-894E-8A5F-1E87118EDF08}" type="presParOf" srcId="{C36750F8-76C3-BE4F-AE01-F328A935D5C3}" destId="{AF12E6BB-385A-CD4D-9E33-054C8844AB52}" srcOrd="11" destOrd="0" presId="urn:microsoft.com/office/officeart/2005/8/layout/default"/>
    <dgm:cxn modelId="{05F28400-C0C4-3F4B-9D70-507D3FAD5372}" type="presParOf" srcId="{C36750F8-76C3-BE4F-AE01-F328A935D5C3}" destId="{EDA7FFDB-8BA5-194A-A2DF-7DA266907A86}" srcOrd="12" destOrd="0" presId="urn:microsoft.com/office/officeart/2005/8/layout/default"/>
    <dgm:cxn modelId="{990A2243-F593-F94C-AA2E-9DFCC5119B97}" type="presParOf" srcId="{C36750F8-76C3-BE4F-AE01-F328A935D5C3}" destId="{B9AFFB4B-A850-E840-BB1C-D1DF447A929F}" srcOrd="13" destOrd="0" presId="urn:microsoft.com/office/officeart/2005/8/layout/default"/>
    <dgm:cxn modelId="{E1B80F34-2D1F-044C-9E47-856C9FC7D90B}" type="presParOf" srcId="{C36750F8-76C3-BE4F-AE01-F328A935D5C3}" destId="{A25D9C4C-0C62-014B-B2D2-77174DC2BD06}"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1881D8-6D9C-E547-8766-938AA3B43399}" type="doc">
      <dgm:prSet loTypeId="urn:microsoft.com/office/officeart/2005/8/layout/arrow5" loCatId="" qsTypeId="urn:microsoft.com/office/officeart/2005/8/quickstyle/simple3" qsCatId="simple" csTypeId="urn:microsoft.com/office/officeart/2005/8/colors/colorful3" csCatId="colorful" phldr="1"/>
      <dgm:spPr/>
      <dgm:t>
        <a:bodyPr/>
        <a:lstStyle/>
        <a:p>
          <a:endParaRPr lang="en-US"/>
        </a:p>
      </dgm:t>
    </dgm:pt>
    <dgm:pt modelId="{0BCDBD02-837A-2E42-BB9C-3D2B774F2F3E}">
      <dgm:prSet phldrT="[Text]"/>
      <dgm:spPr/>
      <dgm:t>
        <a:bodyPr/>
        <a:lstStyle/>
        <a:p>
          <a:r>
            <a:rPr lang="en-US" dirty="0"/>
            <a:t>Students:</a:t>
          </a:r>
        </a:p>
        <a:p>
          <a:r>
            <a:rPr lang="en-US" dirty="0"/>
            <a:t>Reflect on learning as they progress through unit, identify areas to focus on, develop learning literacies</a:t>
          </a:r>
        </a:p>
      </dgm:t>
      <dgm:extLst>
        <a:ext uri="{E40237B7-FDA0-4F09-8148-C483321AD2D9}">
          <dgm14:cNvPr xmlns:dgm14="http://schemas.microsoft.com/office/drawing/2010/diagram" id="0" name="" descr="arrow"/>
        </a:ext>
      </dgm:extLst>
    </dgm:pt>
    <dgm:pt modelId="{42D2F969-5C07-1C42-9889-55CD3C6E2084}" type="parTrans" cxnId="{10D59540-A057-6248-869C-A8105F75183F}">
      <dgm:prSet/>
      <dgm:spPr/>
      <dgm:t>
        <a:bodyPr/>
        <a:lstStyle/>
        <a:p>
          <a:endParaRPr lang="en-US"/>
        </a:p>
      </dgm:t>
    </dgm:pt>
    <dgm:pt modelId="{19A3C908-9166-FC4F-B268-3C3D212564A8}" type="sibTrans" cxnId="{10D59540-A057-6248-869C-A8105F75183F}">
      <dgm:prSet/>
      <dgm:spPr/>
      <dgm:t>
        <a:bodyPr/>
        <a:lstStyle/>
        <a:p>
          <a:endParaRPr lang="en-US"/>
        </a:p>
      </dgm:t>
    </dgm:pt>
    <dgm:pt modelId="{F3707913-BE91-C14F-B45A-A24A4CEBEF0B}">
      <dgm:prSet phldrT="[Text]"/>
      <dgm:spPr/>
      <dgm:t>
        <a:bodyPr/>
        <a:lstStyle/>
        <a:p>
          <a:r>
            <a:rPr lang="en-US" dirty="0"/>
            <a:t>Staff:</a:t>
          </a:r>
        </a:p>
        <a:p>
          <a:r>
            <a:rPr lang="en-US" dirty="0"/>
            <a:t>See how learning happens, assess effectiveness, identify what works/doesn’t work based on evidence, adapt ongoing</a:t>
          </a:r>
        </a:p>
      </dgm:t>
      <dgm:extLst>
        <a:ext uri="{E40237B7-FDA0-4F09-8148-C483321AD2D9}">
          <dgm14:cNvPr xmlns:dgm14="http://schemas.microsoft.com/office/drawing/2010/diagram" id="0" name="" descr="arrow"/>
        </a:ext>
      </dgm:extLst>
    </dgm:pt>
    <dgm:pt modelId="{4705EAF8-21FC-9A4A-9298-223EE1ED82A9}" type="parTrans" cxnId="{3A708567-458D-A144-823E-AA6B51E89A9E}">
      <dgm:prSet/>
      <dgm:spPr/>
      <dgm:t>
        <a:bodyPr/>
        <a:lstStyle/>
        <a:p>
          <a:endParaRPr lang="en-US"/>
        </a:p>
      </dgm:t>
    </dgm:pt>
    <dgm:pt modelId="{D94DA7E7-C9E4-DD4B-A4F8-CC637323C261}" type="sibTrans" cxnId="{3A708567-458D-A144-823E-AA6B51E89A9E}">
      <dgm:prSet/>
      <dgm:spPr/>
      <dgm:t>
        <a:bodyPr/>
        <a:lstStyle/>
        <a:p>
          <a:endParaRPr lang="en-US"/>
        </a:p>
      </dgm:t>
    </dgm:pt>
    <dgm:pt modelId="{88B51645-0672-D942-8089-0248003209DC}" type="pres">
      <dgm:prSet presAssocID="{DA1881D8-6D9C-E547-8766-938AA3B43399}" presName="diagram" presStyleCnt="0">
        <dgm:presLayoutVars>
          <dgm:dir/>
          <dgm:resizeHandles val="exact"/>
        </dgm:presLayoutVars>
      </dgm:prSet>
      <dgm:spPr/>
    </dgm:pt>
    <dgm:pt modelId="{BE81B537-4CEF-3049-A8F9-FD49CD20D42B}" type="pres">
      <dgm:prSet presAssocID="{0BCDBD02-837A-2E42-BB9C-3D2B774F2F3E}" presName="arrow" presStyleLbl="node1" presStyleIdx="0" presStyleCnt="2">
        <dgm:presLayoutVars>
          <dgm:bulletEnabled val="1"/>
        </dgm:presLayoutVars>
      </dgm:prSet>
      <dgm:spPr/>
    </dgm:pt>
    <dgm:pt modelId="{31C83CA1-4AC3-A041-BCB5-591FADFFE033}" type="pres">
      <dgm:prSet presAssocID="{F3707913-BE91-C14F-B45A-A24A4CEBEF0B}" presName="arrow" presStyleLbl="node1" presStyleIdx="1" presStyleCnt="2">
        <dgm:presLayoutVars>
          <dgm:bulletEnabled val="1"/>
        </dgm:presLayoutVars>
      </dgm:prSet>
      <dgm:spPr/>
    </dgm:pt>
  </dgm:ptLst>
  <dgm:cxnLst>
    <dgm:cxn modelId="{6A7B6340-7AE5-4E4F-97ED-25F242C03023}" type="presOf" srcId="{DA1881D8-6D9C-E547-8766-938AA3B43399}" destId="{88B51645-0672-D942-8089-0248003209DC}" srcOrd="0" destOrd="0" presId="urn:microsoft.com/office/officeart/2005/8/layout/arrow5"/>
    <dgm:cxn modelId="{10D59540-A057-6248-869C-A8105F75183F}" srcId="{DA1881D8-6D9C-E547-8766-938AA3B43399}" destId="{0BCDBD02-837A-2E42-BB9C-3D2B774F2F3E}" srcOrd="0" destOrd="0" parTransId="{42D2F969-5C07-1C42-9889-55CD3C6E2084}" sibTransId="{19A3C908-9166-FC4F-B268-3C3D212564A8}"/>
    <dgm:cxn modelId="{3A708567-458D-A144-823E-AA6B51E89A9E}" srcId="{DA1881D8-6D9C-E547-8766-938AA3B43399}" destId="{F3707913-BE91-C14F-B45A-A24A4CEBEF0B}" srcOrd="1" destOrd="0" parTransId="{4705EAF8-21FC-9A4A-9298-223EE1ED82A9}" sibTransId="{D94DA7E7-C9E4-DD4B-A4F8-CC637323C261}"/>
    <dgm:cxn modelId="{72800B71-DBAB-F242-936A-FA18A3431B9C}" type="presOf" srcId="{F3707913-BE91-C14F-B45A-A24A4CEBEF0B}" destId="{31C83CA1-4AC3-A041-BCB5-591FADFFE033}" srcOrd="0" destOrd="0" presId="urn:microsoft.com/office/officeart/2005/8/layout/arrow5"/>
    <dgm:cxn modelId="{820F02B8-247C-6446-9CD3-61BF6391CC3A}" type="presOf" srcId="{0BCDBD02-837A-2E42-BB9C-3D2B774F2F3E}" destId="{BE81B537-4CEF-3049-A8F9-FD49CD20D42B}" srcOrd="0" destOrd="0" presId="urn:microsoft.com/office/officeart/2005/8/layout/arrow5"/>
    <dgm:cxn modelId="{4FB3B134-E50C-404E-AE7A-3036C7F5629F}" type="presParOf" srcId="{88B51645-0672-D942-8089-0248003209DC}" destId="{BE81B537-4CEF-3049-A8F9-FD49CD20D42B}" srcOrd="0" destOrd="0" presId="urn:microsoft.com/office/officeart/2005/8/layout/arrow5"/>
    <dgm:cxn modelId="{BCAD99E5-4D4F-8D4F-8026-340DE80A3EB4}" type="presParOf" srcId="{88B51645-0672-D942-8089-0248003209DC}" destId="{31C83CA1-4AC3-A041-BCB5-591FADFFE033}"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639AF5-4372-4C40-9DCF-098ADA88D86B}" type="doc">
      <dgm:prSet loTypeId="urn:microsoft.com/office/officeart/2005/8/layout/lProcess3" loCatId="list" qsTypeId="urn:microsoft.com/office/officeart/2005/8/quickstyle/simple1" qsCatId="simple" csTypeId="urn:microsoft.com/office/officeart/2005/8/colors/colorful3" csCatId="colorful" phldr="1"/>
      <dgm:spPr/>
      <dgm:t>
        <a:bodyPr/>
        <a:lstStyle/>
        <a:p>
          <a:endParaRPr lang="en-GB"/>
        </a:p>
      </dgm:t>
    </dgm:pt>
    <dgm:pt modelId="{0C52A613-B3A7-2544-990C-5EDE85CBC8EE}">
      <dgm:prSet phldrT="[Text]"/>
      <dgm:spPr/>
      <dgm:t>
        <a:bodyPr/>
        <a:lstStyle/>
        <a:p>
          <a:r>
            <a:rPr lang="en-GB" dirty="0"/>
            <a:t>Step 1</a:t>
          </a:r>
        </a:p>
      </dgm:t>
    </dgm:pt>
    <dgm:pt modelId="{EB804F71-CE52-5443-93ED-D81D4C9916DF}" type="parTrans" cxnId="{177A3AD4-202B-AA4F-99B2-1A7E5557B682}">
      <dgm:prSet/>
      <dgm:spPr/>
      <dgm:t>
        <a:bodyPr/>
        <a:lstStyle/>
        <a:p>
          <a:endParaRPr lang="en-GB"/>
        </a:p>
      </dgm:t>
    </dgm:pt>
    <dgm:pt modelId="{47FEFE01-ABB9-784C-B22A-6FCA45F6DE19}" type="sibTrans" cxnId="{177A3AD4-202B-AA4F-99B2-1A7E5557B682}">
      <dgm:prSet/>
      <dgm:spPr/>
      <dgm:t>
        <a:bodyPr/>
        <a:lstStyle/>
        <a:p>
          <a:endParaRPr lang="en-GB"/>
        </a:p>
      </dgm:t>
    </dgm:pt>
    <dgm:pt modelId="{244B6FA7-86BA-A042-8328-FD11B5A74CDA}">
      <dgm:prSet phldrT="[Text]"/>
      <dgm:spPr/>
      <dgm:t>
        <a:bodyPr/>
        <a:lstStyle/>
        <a:p>
          <a:r>
            <a:rPr lang="en-GB" dirty="0"/>
            <a:t>Design form</a:t>
          </a:r>
        </a:p>
      </dgm:t>
    </dgm:pt>
    <dgm:pt modelId="{476BA46E-3412-164F-A974-9B05ACD19DA6}" type="parTrans" cxnId="{86E585BB-F6B3-4D43-996F-2659012F1B4C}">
      <dgm:prSet/>
      <dgm:spPr/>
      <dgm:t>
        <a:bodyPr/>
        <a:lstStyle/>
        <a:p>
          <a:endParaRPr lang="en-GB"/>
        </a:p>
      </dgm:t>
    </dgm:pt>
    <dgm:pt modelId="{05757506-9C19-C846-BDEA-28DA5895FDB3}" type="sibTrans" cxnId="{86E585BB-F6B3-4D43-996F-2659012F1B4C}">
      <dgm:prSet/>
      <dgm:spPr/>
      <dgm:t>
        <a:bodyPr/>
        <a:lstStyle/>
        <a:p>
          <a:endParaRPr lang="en-GB"/>
        </a:p>
      </dgm:t>
    </dgm:pt>
    <dgm:pt modelId="{CED02C1D-C32D-C241-8BD0-3D2CB4D507C4}">
      <dgm:prSet phldrT="[Text]"/>
      <dgm:spPr/>
      <dgm:t>
        <a:bodyPr/>
        <a:lstStyle/>
        <a:p>
          <a:r>
            <a:rPr lang="en-GB" dirty="0"/>
            <a:t>Research question</a:t>
          </a:r>
        </a:p>
      </dgm:t>
    </dgm:pt>
    <dgm:pt modelId="{62902EEB-4F26-794D-A90A-124F8B0074B8}" type="parTrans" cxnId="{AA000B07-D910-AC41-A8E8-31A8434F33C6}">
      <dgm:prSet/>
      <dgm:spPr/>
      <dgm:t>
        <a:bodyPr/>
        <a:lstStyle/>
        <a:p>
          <a:endParaRPr lang="en-GB"/>
        </a:p>
      </dgm:t>
    </dgm:pt>
    <dgm:pt modelId="{B5ACA361-378E-824F-B75C-786D703D2D9A}" type="sibTrans" cxnId="{AA000B07-D910-AC41-A8E8-31A8434F33C6}">
      <dgm:prSet/>
      <dgm:spPr/>
      <dgm:t>
        <a:bodyPr/>
        <a:lstStyle/>
        <a:p>
          <a:endParaRPr lang="en-GB"/>
        </a:p>
      </dgm:t>
    </dgm:pt>
    <dgm:pt modelId="{E9C3F0C3-6E4F-804C-8808-82215BF11459}">
      <dgm:prSet phldrT="[Text]"/>
      <dgm:spPr/>
      <dgm:t>
        <a:bodyPr/>
        <a:lstStyle/>
        <a:p>
          <a:r>
            <a:rPr lang="en-GB" dirty="0"/>
            <a:t>Step 2</a:t>
          </a:r>
        </a:p>
      </dgm:t>
    </dgm:pt>
    <dgm:pt modelId="{BCF33A72-68BE-9E49-9D97-4028AC146D39}" type="parTrans" cxnId="{908B1049-58CC-B34E-BA91-3F7BABE9972E}">
      <dgm:prSet/>
      <dgm:spPr/>
      <dgm:t>
        <a:bodyPr/>
        <a:lstStyle/>
        <a:p>
          <a:endParaRPr lang="en-GB"/>
        </a:p>
      </dgm:t>
    </dgm:pt>
    <dgm:pt modelId="{DEF7FCC0-23EE-7247-8C35-A8E75B676DE0}" type="sibTrans" cxnId="{908B1049-58CC-B34E-BA91-3F7BABE9972E}">
      <dgm:prSet/>
      <dgm:spPr/>
      <dgm:t>
        <a:bodyPr/>
        <a:lstStyle/>
        <a:p>
          <a:endParaRPr lang="en-GB"/>
        </a:p>
      </dgm:t>
    </dgm:pt>
    <dgm:pt modelId="{8C9C7D1F-76E7-4A4A-85BE-C21960F50897}">
      <dgm:prSet phldrT="[Text]"/>
      <dgm:spPr/>
      <dgm:t>
        <a:bodyPr/>
        <a:lstStyle/>
        <a:p>
          <a:r>
            <a:rPr lang="en-GB" dirty="0"/>
            <a:t>Data Collection</a:t>
          </a:r>
        </a:p>
      </dgm:t>
    </dgm:pt>
    <dgm:pt modelId="{FA420E95-648E-D146-99E6-1CDC0348D848}" type="parTrans" cxnId="{D1D0FEDA-CC9F-CE42-A49B-8E12323C5635}">
      <dgm:prSet/>
      <dgm:spPr/>
      <dgm:t>
        <a:bodyPr/>
        <a:lstStyle/>
        <a:p>
          <a:endParaRPr lang="en-GB"/>
        </a:p>
      </dgm:t>
    </dgm:pt>
    <dgm:pt modelId="{73EDA015-A538-3642-B0F8-49378BEEE6F7}" type="sibTrans" cxnId="{D1D0FEDA-CC9F-CE42-A49B-8E12323C5635}">
      <dgm:prSet/>
      <dgm:spPr/>
      <dgm:t>
        <a:bodyPr/>
        <a:lstStyle/>
        <a:p>
          <a:endParaRPr lang="en-GB"/>
        </a:p>
      </dgm:t>
    </dgm:pt>
    <dgm:pt modelId="{86BD40CD-A2B9-5F4E-B9BE-9BA02DF0E5B1}">
      <dgm:prSet phldrT="[Text]"/>
      <dgm:spPr/>
      <dgm:t>
        <a:bodyPr/>
        <a:lstStyle/>
        <a:p>
          <a:r>
            <a:rPr lang="en-GB" dirty="0"/>
            <a:t>Touch points</a:t>
          </a:r>
        </a:p>
      </dgm:t>
    </dgm:pt>
    <dgm:pt modelId="{87C44E57-4326-4E41-AD40-F4AB26822CEB}" type="parTrans" cxnId="{6791A948-8354-7447-A190-87A4243BE544}">
      <dgm:prSet/>
      <dgm:spPr/>
      <dgm:t>
        <a:bodyPr/>
        <a:lstStyle/>
        <a:p>
          <a:endParaRPr lang="en-GB"/>
        </a:p>
      </dgm:t>
    </dgm:pt>
    <dgm:pt modelId="{51CC308F-4FCF-564E-818E-353ED7794D9D}" type="sibTrans" cxnId="{6791A948-8354-7447-A190-87A4243BE544}">
      <dgm:prSet/>
      <dgm:spPr/>
      <dgm:t>
        <a:bodyPr/>
        <a:lstStyle/>
        <a:p>
          <a:endParaRPr lang="en-GB"/>
        </a:p>
      </dgm:t>
    </dgm:pt>
    <dgm:pt modelId="{FD709439-4D0A-6844-890D-C154F032E455}">
      <dgm:prSet phldrT="[Text]"/>
      <dgm:spPr/>
      <dgm:t>
        <a:bodyPr/>
        <a:lstStyle/>
        <a:p>
          <a:r>
            <a:rPr lang="en-GB" dirty="0"/>
            <a:t>Step 3</a:t>
          </a:r>
        </a:p>
      </dgm:t>
    </dgm:pt>
    <dgm:pt modelId="{1EA04204-509F-4749-825B-CF0495A09A45}" type="parTrans" cxnId="{97A6F007-B975-6042-9BE4-AC532A74F233}">
      <dgm:prSet/>
      <dgm:spPr/>
      <dgm:t>
        <a:bodyPr/>
        <a:lstStyle/>
        <a:p>
          <a:endParaRPr lang="en-GB"/>
        </a:p>
      </dgm:t>
    </dgm:pt>
    <dgm:pt modelId="{B85936C0-4441-C141-84BE-561EC3E8A46D}" type="sibTrans" cxnId="{97A6F007-B975-6042-9BE4-AC532A74F233}">
      <dgm:prSet/>
      <dgm:spPr/>
      <dgm:t>
        <a:bodyPr/>
        <a:lstStyle/>
        <a:p>
          <a:endParaRPr lang="en-GB"/>
        </a:p>
      </dgm:t>
    </dgm:pt>
    <dgm:pt modelId="{2B4D1D48-8D18-FB4E-929F-FCB994FB4FDF}">
      <dgm:prSet phldrT="[Text]"/>
      <dgm:spPr/>
      <dgm:t>
        <a:bodyPr/>
        <a:lstStyle/>
        <a:p>
          <a:r>
            <a:rPr lang="en-GB" dirty="0"/>
            <a:t>Analysis</a:t>
          </a:r>
        </a:p>
      </dgm:t>
    </dgm:pt>
    <dgm:pt modelId="{874283B1-BEC9-0941-9FD4-5A0BBF8B663F}" type="parTrans" cxnId="{68CC1006-439E-1245-B590-0123ABBD2B70}">
      <dgm:prSet/>
      <dgm:spPr/>
      <dgm:t>
        <a:bodyPr/>
        <a:lstStyle/>
        <a:p>
          <a:endParaRPr lang="en-GB"/>
        </a:p>
      </dgm:t>
    </dgm:pt>
    <dgm:pt modelId="{F41AC84C-1ADF-5440-902C-5BD14D653874}" type="sibTrans" cxnId="{68CC1006-439E-1245-B590-0123ABBD2B70}">
      <dgm:prSet/>
      <dgm:spPr/>
      <dgm:t>
        <a:bodyPr/>
        <a:lstStyle/>
        <a:p>
          <a:endParaRPr lang="en-GB"/>
        </a:p>
      </dgm:t>
    </dgm:pt>
    <dgm:pt modelId="{87DD5787-6AA9-6147-9809-90A1A1442D8D}">
      <dgm:prSet phldrT="[Text]"/>
      <dgm:spPr/>
      <dgm:t>
        <a:bodyPr/>
        <a:lstStyle/>
        <a:p>
          <a:r>
            <a:rPr lang="en-GB" dirty="0"/>
            <a:t>Practice sharing</a:t>
          </a:r>
        </a:p>
      </dgm:t>
    </dgm:pt>
    <dgm:pt modelId="{C1117FB1-9F58-B14E-947D-ACD0CEF7312A}" type="parTrans" cxnId="{6830C98B-6428-8C4B-A6A5-91472368D089}">
      <dgm:prSet/>
      <dgm:spPr/>
      <dgm:t>
        <a:bodyPr/>
        <a:lstStyle/>
        <a:p>
          <a:endParaRPr lang="en-GB"/>
        </a:p>
      </dgm:t>
    </dgm:pt>
    <dgm:pt modelId="{0575E157-C9A7-8F4D-B8AC-3A00886E9C17}" type="sibTrans" cxnId="{6830C98B-6428-8C4B-A6A5-91472368D089}">
      <dgm:prSet/>
      <dgm:spPr/>
      <dgm:t>
        <a:bodyPr/>
        <a:lstStyle/>
        <a:p>
          <a:endParaRPr lang="en-GB"/>
        </a:p>
      </dgm:t>
    </dgm:pt>
    <dgm:pt modelId="{6C8D3484-3F41-E147-8976-AF5E9E691CFE}">
      <dgm:prSet/>
      <dgm:spPr/>
      <dgm:t>
        <a:bodyPr/>
        <a:lstStyle/>
        <a:p>
          <a:r>
            <a:rPr lang="en-GB" dirty="0"/>
            <a:t>Toolkit</a:t>
          </a:r>
        </a:p>
      </dgm:t>
    </dgm:pt>
    <dgm:pt modelId="{23BBBFE3-DC50-9F47-936B-BFD1EAC31F3F}" type="parTrans" cxnId="{7F2E0A34-435C-9C42-9F9E-AD4E5DD31200}">
      <dgm:prSet/>
      <dgm:spPr/>
      <dgm:t>
        <a:bodyPr/>
        <a:lstStyle/>
        <a:p>
          <a:endParaRPr lang="en-GB"/>
        </a:p>
      </dgm:t>
    </dgm:pt>
    <dgm:pt modelId="{8622D1E8-8E6A-F840-821E-C173F6E7969F}" type="sibTrans" cxnId="{7F2E0A34-435C-9C42-9F9E-AD4E5DD31200}">
      <dgm:prSet/>
      <dgm:spPr/>
      <dgm:t>
        <a:bodyPr/>
        <a:lstStyle/>
        <a:p>
          <a:endParaRPr lang="en-GB"/>
        </a:p>
      </dgm:t>
    </dgm:pt>
    <dgm:pt modelId="{D1E43915-FA58-0D40-B702-E64C458F5FDA}">
      <dgm:prSet/>
      <dgm:spPr/>
      <dgm:t>
        <a:bodyPr/>
        <a:lstStyle/>
        <a:p>
          <a:r>
            <a:rPr lang="en-GB" dirty="0"/>
            <a:t>Reflections</a:t>
          </a:r>
        </a:p>
      </dgm:t>
    </dgm:pt>
    <dgm:pt modelId="{93DE3ED1-0D4B-E344-8A9C-AE78156C4028}" type="parTrans" cxnId="{237DA3D9-B716-8548-B56B-93F2F9355F75}">
      <dgm:prSet/>
      <dgm:spPr/>
      <dgm:t>
        <a:bodyPr/>
        <a:lstStyle/>
        <a:p>
          <a:endParaRPr lang="en-GB"/>
        </a:p>
      </dgm:t>
    </dgm:pt>
    <dgm:pt modelId="{A7BEC3F0-0E98-694F-8482-FDF05308A4A0}" type="sibTrans" cxnId="{237DA3D9-B716-8548-B56B-93F2F9355F75}">
      <dgm:prSet/>
      <dgm:spPr/>
      <dgm:t>
        <a:bodyPr/>
        <a:lstStyle/>
        <a:p>
          <a:endParaRPr lang="en-GB"/>
        </a:p>
      </dgm:t>
    </dgm:pt>
    <dgm:pt modelId="{C6E14329-0378-F943-9BAC-1990313F75E5}">
      <dgm:prSet/>
      <dgm:spPr/>
      <dgm:t>
        <a:bodyPr/>
        <a:lstStyle/>
        <a:p>
          <a:r>
            <a:rPr lang="en-GB" dirty="0"/>
            <a:t>Next steps and iteration</a:t>
          </a:r>
        </a:p>
      </dgm:t>
    </dgm:pt>
    <dgm:pt modelId="{46A5F758-42D4-4443-AF32-5A521E660E7A}" type="parTrans" cxnId="{9AB43A91-434F-6A42-8AFD-BBAD61649E0B}">
      <dgm:prSet/>
      <dgm:spPr/>
      <dgm:t>
        <a:bodyPr/>
        <a:lstStyle/>
        <a:p>
          <a:endParaRPr lang="en-GB"/>
        </a:p>
      </dgm:t>
    </dgm:pt>
    <dgm:pt modelId="{8A8F9AC1-6A28-B540-ABC9-16BE5E6DEFED}" type="sibTrans" cxnId="{9AB43A91-434F-6A42-8AFD-BBAD61649E0B}">
      <dgm:prSet/>
      <dgm:spPr/>
      <dgm:t>
        <a:bodyPr/>
        <a:lstStyle/>
        <a:p>
          <a:endParaRPr lang="en-GB"/>
        </a:p>
      </dgm:t>
    </dgm:pt>
    <dgm:pt modelId="{84FF008C-C9EA-A14F-A95A-ED15F2498BED}" type="pres">
      <dgm:prSet presAssocID="{E5639AF5-4372-4C40-9DCF-098ADA88D86B}" presName="Name0" presStyleCnt="0">
        <dgm:presLayoutVars>
          <dgm:chPref val="3"/>
          <dgm:dir/>
          <dgm:animLvl val="lvl"/>
          <dgm:resizeHandles/>
        </dgm:presLayoutVars>
      </dgm:prSet>
      <dgm:spPr/>
    </dgm:pt>
    <dgm:pt modelId="{A398474A-E1E9-724E-836F-DC5BD6590D41}" type="pres">
      <dgm:prSet presAssocID="{0C52A613-B3A7-2544-990C-5EDE85CBC8EE}" presName="horFlow" presStyleCnt="0"/>
      <dgm:spPr/>
    </dgm:pt>
    <dgm:pt modelId="{93334650-F262-8142-AF6C-99DD3BDA46E5}" type="pres">
      <dgm:prSet presAssocID="{0C52A613-B3A7-2544-990C-5EDE85CBC8EE}" presName="bigChev" presStyleLbl="node1" presStyleIdx="0" presStyleCnt="3"/>
      <dgm:spPr/>
    </dgm:pt>
    <dgm:pt modelId="{B7CB7274-94E9-7F4A-8B74-ECC6177CFF2A}" type="pres">
      <dgm:prSet presAssocID="{476BA46E-3412-164F-A974-9B05ACD19DA6}" presName="parTrans" presStyleCnt="0"/>
      <dgm:spPr/>
    </dgm:pt>
    <dgm:pt modelId="{4FE2D83C-56AD-7243-9686-02C02F44386E}" type="pres">
      <dgm:prSet presAssocID="{244B6FA7-86BA-A042-8328-FD11B5A74CDA}" presName="node" presStyleLbl="alignAccFollowNode1" presStyleIdx="0" presStyleCnt="9">
        <dgm:presLayoutVars>
          <dgm:bulletEnabled val="1"/>
        </dgm:presLayoutVars>
      </dgm:prSet>
      <dgm:spPr/>
    </dgm:pt>
    <dgm:pt modelId="{BA8BCC18-C48A-C848-9F75-98B236FF2D91}" type="pres">
      <dgm:prSet presAssocID="{05757506-9C19-C846-BDEA-28DA5895FDB3}" presName="sibTrans" presStyleCnt="0"/>
      <dgm:spPr/>
    </dgm:pt>
    <dgm:pt modelId="{1680649F-E4E8-EF4C-A59D-CD52F81F2301}" type="pres">
      <dgm:prSet presAssocID="{CED02C1D-C32D-C241-8BD0-3D2CB4D507C4}" presName="node" presStyleLbl="alignAccFollowNode1" presStyleIdx="1" presStyleCnt="9">
        <dgm:presLayoutVars>
          <dgm:bulletEnabled val="1"/>
        </dgm:presLayoutVars>
      </dgm:prSet>
      <dgm:spPr/>
    </dgm:pt>
    <dgm:pt modelId="{DB2D2907-F0C0-D048-BCE9-94875EC9B62D}" type="pres">
      <dgm:prSet presAssocID="{B5ACA361-378E-824F-B75C-786D703D2D9A}" presName="sibTrans" presStyleCnt="0"/>
      <dgm:spPr/>
    </dgm:pt>
    <dgm:pt modelId="{1FC5F791-1959-C24A-9A73-0314D7B6A3DF}" type="pres">
      <dgm:prSet presAssocID="{6C8D3484-3F41-E147-8976-AF5E9E691CFE}" presName="node" presStyleLbl="alignAccFollowNode1" presStyleIdx="2" presStyleCnt="9">
        <dgm:presLayoutVars>
          <dgm:bulletEnabled val="1"/>
        </dgm:presLayoutVars>
      </dgm:prSet>
      <dgm:spPr/>
    </dgm:pt>
    <dgm:pt modelId="{48F64A19-D9C2-154A-BE45-B0E4A0F7BB9C}" type="pres">
      <dgm:prSet presAssocID="{0C52A613-B3A7-2544-990C-5EDE85CBC8EE}" presName="vSp" presStyleCnt="0"/>
      <dgm:spPr/>
    </dgm:pt>
    <dgm:pt modelId="{DB650CE0-A770-3143-B5C9-07AB3E838A31}" type="pres">
      <dgm:prSet presAssocID="{E9C3F0C3-6E4F-804C-8808-82215BF11459}" presName="horFlow" presStyleCnt="0"/>
      <dgm:spPr/>
    </dgm:pt>
    <dgm:pt modelId="{7EBD4296-A854-0447-94B2-66D9EAD9C842}" type="pres">
      <dgm:prSet presAssocID="{E9C3F0C3-6E4F-804C-8808-82215BF11459}" presName="bigChev" presStyleLbl="node1" presStyleIdx="1" presStyleCnt="3"/>
      <dgm:spPr/>
    </dgm:pt>
    <dgm:pt modelId="{EC0FA244-0C75-824F-A3A4-E552D7D1519A}" type="pres">
      <dgm:prSet presAssocID="{FA420E95-648E-D146-99E6-1CDC0348D848}" presName="parTrans" presStyleCnt="0"/>
      <dgm:spPr/>
    </dgm:pt>
    <dgm:pt modelId="{4FC7C8FB-5EF6-DF4F-AC8A-E808EBB899A8}" type="pres">
      <dgm:prSet presAssocID="{8C9C7D1F-76E7-4A4A-85BE-C21960F50897}" presName="node" presStyleLbl="alignAccFollowNode1" presStyleIdx="3" presStyleCnt="9">
        <dgm:presLayoutVars>
          <dgm:bulletEnabled val="1"/>
        </dgm:presLayoutVars>
      </dgm:prSet>
      <dgm:spPr/>
    </dgm:pt>
    <dgm:pt modelId="{DB660002-87B6-C846-870D-ED1CBE21F846}" type="pres">
      <dgm:prSet presAssocID="{73EDA015-A538-3642-B0F8-49378BEEE6F7}" presName="sibTrans" presStyleCnt="0"/>
      <dgm:spPr/>
    </dgm:pt>
    <dgm:pt modelId="{EAAFA83D-DE7B-B64D-BAE8-F7ED3A9B5373}" type="pres">
      <dgm:prSet presAssocID="{86BD40CD-A2B9-5F4E-B9BE-9BA02DF0E5B1}" presName="node" presStyleLbl="alignAccFollowNode1" presStyleIdx="4" presStyleCnt="9">
        <dgm:presLayoutVars>
          <dgm:bulletEnabled val="1"/>
        </dgm:presLayoutVars>
      </dgm:prSet>
      <dgm:spPr/>
    </dgm:pt>
    <dgm:pt modelId="{8602A799-EECC-5B4A-83DE-A8BE7FD86C71}" type="pres">
      <dgm:prSet presAssocID="{51CC308F-4FCF-564E-818E-353ED7794D9D}" presName="sibTrans" presStyleCnt="0"/>
      <dgm:spPr/>
    </dgm:pt>
    <dgm:pt modelId="{84CD5968-E4CE-C542-B9E8-CF529A09465B}" type="pres">
      <dgm:prSet presAssocID="{D1E43915-FA58-0D40-B702-E64C458F5FDA}" presName="node" presStyleLbl="alignAccFollowNode1" presStyleIdx="5" presStyleCnt="9">
        <dgm:presLayoutVars>
          <dgm:bulletEnabled val="1"/>
        </dgm:presLayoutVars>
      </dgm:prSet>
      <dgm:spPr/>
    </dgm:pt>
    <dgm:pt modelId="{402BADF5-0098-9F40-9AB5-0E457A85E96D}" type="pres">
      <dgm:prSet presAssocID="{E9C3F0C3-6E4F-804C-8808-82215BF11459}" presName="vSp" presStyleCnt="0"/>
      <dgm:spPr/>
    </dgm:pt>
    <dgm:pt modelId="{95CC37A4-1DBF-B04B-B6A1-95F045B47F57}" type="pres">
      <dgm:prSet presAssocID="{FD709439-4D0A-6844-890D-C154F032E455}" presName="horFlow" presStyleCnt="0"/>
      <dgm:spPr/>
    </dgm:pt>
    <dgm:pt modelId="{91CB6BCF-EA54-FE4A-8C8D-3AD27FA04A7D}" type="pres">
      <dgm:prSet presAssocID="{FD709439-4D0A-6844-890D-C154F032E455}" presName="bigChev" presStyleLbl="node1" presStyleIdx="2" presStyleCnt="3"/>
      <dgm:spPr/>
    </dgm:pt>
    <dgm:pt modelId="{18A8808D-D4FE-8641-965D-100A16638DA6}" type="pres">
      <dgm:prSet presAssocID="{874283B1-BEC9-0941-9FD4-5A0BBF8B663F}" presName="parTrans" presStyleCnt="0"/>
      <dgm:spPr/>
    </dgm:pt>
    <dgm:pt modelId="{1307FFB6-1BDA-094A-92B0-0F6F63E67B0B}" type="pres">
      <dgm:prSet presAssocID="{2B4D1D48-8D18-FB4E-929F-FCB994FB4FDF}" presName="node" presStyleLbl="alignAccFollowNode1" presStyleIdx="6" presStyleCnt="9">
        <dgm:presLayoutVars>
          <dgm:bulletEnabled val="1"/>
        </dgm:presLayoutVars>
      </dgm:prSet>
      <dgm:spPr/>
    </dgm:pt>
    <dgm:pt modelId="{99756454-741C-FB4E-AF0E-F4BD7FCEEE74}" type="pres">
      <dgm:prSet presAssocID="{F41AC84C-1ADF-5440-902C-5BD14D653874}" presName="sibTrans" presStyleCnt="0"/>
      <dgm:spPr/>
    </dgm:pt>
    <dgm:pt modelId="{5CDFCEEE-AD8C-D74C-9AE6-ED842B72F4DA}" type="pres">
      <dgm:prSet presAssocID="{87DD5787-6AA9-6147-9809-90A1A1442D8D}" presName="node" presStyleLbl="alignAccFollowNode1" presStyleIdx="7" presStyleCnt="9">
        <dgm:presLayoutVars>
          <dgm:bulletEnabled val="1"/>
        </dgm:presLayoutVars>
      </dgm:prSet>
      <dgm:spPr/>
    </dgm:pt>
    <dgm:pt modelId="{BC6F53DE-5FDA-E441-B3FF-2FA989C3E48D}" type="pres">
      <dgm:prSet presAssocID="{0575E157-C9A7-8F4D-B8AC-3A00886E9C17}" presName="sibTrans" presStyleCnt="0"/>
      <dgm:spPr/>
    </dgm:pt>
    <dgm:pt modelId="{5B3CB8B2-4059-FD47-B25C-CC2268B79728}" type="pres">
      <dgm:prSet presAssocID="{C6E14329-0378-F943-9BAC-1990313F75E5}" presName="node" presStyleLbl="alignAccFollowNode1" presStyleIdx="8" presStyleCnt="9">
        <dgm:presLayoutVars>
          <dgm:bulletEnabled val="1"/>
        </dgm:presLayoutVars>
      </dgm:prSet>
      <dgm:spPr/>
    </dgm:pt>
  </dgm:ptLst>
  <dgm:cxnLst>
    <dgm:cxn modelId="{68CC1006-439E-1245-B590-0123ABBD2B70}" srcId="{FD709439-4D0A-6844-890D-C154F032E455}" destId="{2B4D1D48-8D18-FB4E-929F-FCB994FB4FDF}" srcOrd="0" destOrd="0" parTransId="{874283B1-BEC9-0941-9FD4-5A0BBF8B663F}" sibTransId="{F41AC84C-1ADF-5440-902C-5BD14D653874}"/>
    <dgm:cxn modelId="{AA000B07-D910-AC41-A8E8-31A8434F33C6}" srcId="{0C52A613-B3A7-2544-990C-5EDE85CBC8EE}" destId="{CED02C1D-C32D-C241-8BD0-3D2CB4D507C4}" srcOrd="1" destOrd="0" parTransId="{62902EEB-4F26-794D-A90A-124F8B0074B8}" sibTransId="{B5ACA361-378E-824F-B75C-786D703D2D9A}"/>
    <dgm:cxn modelId="{97A6F007-B975-6042-9BE4-AC532A74F233}" srcId="{E5639AF5-4372-4C40-9DCF-098ADA88D86B}" destId="{FD709439-4D0A-6844-890D-C154F032E455}" srcOrd="2" destOrd="0" parTransId="{1EA04204-509F-4749-825B-CF0495A09A45}" sibTransId="{B85936C0-4441-C141-84BE-561EC3E8A46D}"/>
    <dgm:cxn modelId="{838AB511-8B41-1649-90CB-77CA7D508E62}" type="presOf" srcId="{FD709439-4D0A-6844-890D-C154F032E455}" destId="{91CB6BCF-EA54-FE4A-8C8D-3AD27FA04A7D}" srcOrd="0" destOrd="0" presId="urn:microsoft.com/office/officeart/2005/8/layout/lProcess3"/>
    <dgm:cxn modelId="{0E91EF1D-BCB3-604E-BCEB-40DADE4FF52D}" type="presOf" srcId="{8C9C7D1F-76E7-4A4A-85BE-C21960F50897}" destId="{4FC7C8FB-5EF6-DF4F-AC8A-E808EBB899A8}" srcOrd="0" destOrd="0" presId="urn:microsoft.com/office/officeart/2005/8/layout/lProcess3"/>
    <dgm:cxn modelId="{13238220-3E62-0E48-911F-4F156E55FAE0}" type="presOf" srcId="{C6E14329-0378-F943-9BAC-1990313F75E5}" destId="{5B3CB8B2-4059-FD47-B25C-CC2268B79728}" srcOrd="0" destOrd="0" presId="urn:microsoft.com/office/officeart/2005/8/layout/lProcess3"/>
    <dgm:cxn modelId="{E734B422-6CEE-334D-929B-DB6149917526}" type="presOf" srcId="{E5639AF5-4372-4C40-9DCF-098ADA88D86B}" destId="{84FF008C-C9EA-A14F-A95A-ED15F2498BED}" srcOrd="0" destOrd="0" presId="urn:microsoft.com/office/officeart/2005/8/layout/lProcess3"/>
    <dgm:cxn modelId="{7F2E0A34-435C-9C42-9F9E-AD4E5DD31200}" srcId="{0C52A613-B3A7-2544-990C-5EDE85CBC8EE}" destId="{6C8D3484-3F41-E147-8976-AF5E9E691CFE}" srcOrd="2" destOrd="0" parTransId="{23BBBFE3-DC50-9F47-936B-BFD1EAC31F3F}" sibTransId="{8622D1E8-8E6A-F840-821E-C173F6E7969F}"/>
    <dgm:cxn modelId="{A9A47836-260A-B441-A1DF-C41A0B32DB81}" type="presOf" srcId="{0C52A613-B3A7-2544-990C-5EDE85CBC8EE}" destId="{93334650-F262-8142-AF6C-99DD3BDA46E5}" srcOrd="0" destOrd="0" presId="urn:microsoft.com/office/officeart/2005/8/layout/lProcess3"/>
    <dgm:cxn modelId="{4676FF36-3DC7-1843-AEC2-631724A1324F}" type="presOf" srcId="{2B4D1D48-8D18-FB4E-929F-FCB994FB4FDF}" destId="{1307FFB6-1BDA-094A-92B0-0F6F63E67B0B}" srcOrd="0" destOrd="0" presId="urn:microsoft.com/office/officeart/2005/8/layout/lProcess3"/>
    <dgm:cxn modelId="{6791A948-8354-7447-A190-87A4243BE544}" srcId="{E9C3F0C3-6E4F-804C-8808-82215BF11459}" destId="{86BD40CD-A2B9-5F4E-B9BE-9BA02DF0E5B1}" srcOrd="1" destOrd="0" parTransId="{87C44E57-4326-4E41-AD40-F4AB26822CEB}" sibTransId="{51CC308F-4FCF-564E-818E-353ED7794D9D}"/>
    <dgm:cxn modelId="{908B1049-58CC-B34E-BA91-3F7BABE9972E}" srcId="{E5639AF5-4372-4C40-9DCF-098ADA88D86B}" destId="{E9C3F0C3-6E4F-804C-8808-82215BF11459}" srcOrd="1" destOrd="0" parTransId="{BCF33A72-68BE-9E49-9D97-4028AC146D39}" sibTransId="{DEF7FCC0-23EE-7247-8C35-A8E75B676DE0}"/>
    <dgm:cxn modelId="{81F0C079-4332-BF4F-8A9E-A6BF2C541BA6}" type="presOf" srcId="{6C8D3484-3F41-E147-8976-AF5E9E691CFE}" destId="{1FC5F791-1959-C24A-9A73-0314D7B6A3DF}" srcOrd="0" destOrd="0" presId="urn:microsoft.com/office/officeart/2005/8/layout/lProcess3"/>
    <dgm:cxn modelId="{1082A47D-C0B4-AE46-911E-ED32D0AD97A3}" type="presOf" srcId="{87DD5787-6AA9-6147-9809-90A1A1442D8D}" destId="{5CDFCEEE-AD8C-D74C-9AE6-ED842B72F4DA}" srcOrd="0" destOrd="0" presId="urn:microsoft.com/office/officeart/2005/8/layout/lProcess3"/>
    <dgm:cxn modelId="{6830C98B-6428-8C4B-A6A5-91472368D089}" srcId="{FD709439-4D0A-6844-890D-C154F032E455}" destId="{87DD5787-6AA9-6147-9809-90A1A1442D8D}" srcOrd="1" destOrd="0" parTransId="{C1117FB1-9F58-B14E-947D-ACD0CEF7312A}" sibTransId="{0575E157-C9A7-8F4D-B8AC-3A00886E9C17}"/>
    <dgm:cxn modelId="{9AB43A91-434F-6A42-8AFD-BBAD61649E0B}" srcId="{FD709439-4D0A-6844-890D-C154F032E455}" destId="{C6E14329-0378-F943-9BAC-1990313F75E5}" srcOrd="2" destOrd="0" parTransId="{46A5F758-42D4-4443-AF32-5A521E660E7A}" sibTransId="{8A8F9AC1-6A28-B540-ABC9-16BE5E6DEFED}"/>
    <dgm:cxn modelId="{CA4F4593-5B20-1044-909A-2BF3AEB415DA}" type="presOf" srcId="{E9C3F0C3-6E4F-804C-8808-82215BF11459}" destId="{7EBD4296-A854-0447-94B2-66D9EAD9C842}" srcOrd="0" destOrd="0" presId="urn:microsoft.com/office/officeart/2005/8/layout/lProcess3"/>
    <dgm:cxn modelId="{8B3186A8-FF45-9D49-A498-9AD0FAD63BCF}" type="presOf" srcId="{CED02C1D-C32D-C241-8BD0-3D2CB4D507C4}" destId="{1680649F-E4E8-EF4C-A59D-CD52F81F2301}" srcOrd="0" destOrd="0" presId="urn:microsoft.com/office/officeart/2005/8/layout/lProcess3"/>
    <dgm:cxn modelId="{BC46DBB3-3A62-3A4F-BEF3-3CAF71174584}" type="presOf" srcId="{86BD40CD-A2B9-5F4E-B9BE-9BA02DF0E5B1}" destId="{EAAFA83D-DE7B-B64D-BAE8-F7ED3A9B5373}" srcOrd="0" destOrd="0" presId="urn:microsoft.com/office/officeart/2005/8/layout/lProcess3"/>
    <dgm:cxn modelId="{86E585BB-F6B3-4D43-996F-2659012F1B4C}" srcId="{0C52A613-B3A7-2544-990C-5EDE85CBC8EE}" destId="{244B6FA7-86BA-A042-8328-FD11B5A74CDA}" srcOrd="0" destOrd="0" parTransId="{476BA46E-3412-164F-A974-9B05ACD19DA6}" sibTransId="{05757506-9C19-C846-BDEA-28DA5895FDB3}"/>
    <dgm:cxn modelId="{12324DC6-C6B8-CA47-9660-A31EC5D8249D}" type="presOf" srcId="{D1E43915-FA58-0D40-B702-E64C458F5FDA}" destId="{84CD5968-E4CE-C542-B9E8-CF529A09465B}" srcOrd="0" destOrd="0" presId="urn:microsoft.com/office/officeart/2005/8/layout/lProcess3"/>
    <dgm:cxn modelId="{69AC06CB-CB74-7B47-B294-627DB1E6E0B8}" type="presOf" srcId="{244B6FA7-86BA-A042-8328-FD11B5A74CDA}" destId="{4FE2D83C-56AD-7243-9686-02C02F44386E}" srcOrd="0" destOrd="0" presId="urn:microsoft.com/office/officeart/2005/8/layout/lProcess3"/>
    <dgm:cxn modelId="{177A3AD4-202B-AA4F-99B2-1A7E5557B682}" srcId="{E5639AF5-4372-4C40-9DCF-098ADA88D86B}" destId="{0C52A613-B3A7-2544-990C-5EDE85CBC8EE}" srcOrd="0" destOrd="0" parTransId="{EB804F71-CE52-5443-93ED-D81D4C9916DF}" sibTransId="{47FEFE01-ABB9-784C-B22A-6FCA45F6DE19}"/>
    <dgm:cxn modelId="{237DA3D9-B716-8548-B56B-93F2F9355F75}" srcId="{E9C3F0C3-6E4F-804C-8808-82215BF11459}" destId="{D1E43915-FA58-0D40-B702-E64C458F5FDA}" srcOrd="2" destOrd="0" parTransId="{93DE3ED1-0D4B-E344-8A9C-AE78156C4028}" sibTransId="{A7BEC3F0-0E98-694F-8482-FDF05308A4A0}"/>
    <dgm:cxn modelId="{D1D0FEDA-CC9F-CE42-A49B-8E12323C5635}" srcId="{E9C3F0C3-6E4F-804C-8808-82215BF11459}" destId="{8C9C7D1F-76E7-4A4A-85BE-C21960F50897}" srcOrd="0" destOrd="0" parTransId="{FA420E95-648E-D146-99E6-1CDC0348D848}" sibTransId="{73EDA015-A538-3642-B0F8-49378BEEE6F7}"/>
    <dgm:cxn modelId="{A15EF743-B4EA-A64B-BA61-ECAC49E03215}" type="presParOf" srcId="{84FF008C-C9EA-A14F-A95A-ED15F2498BED}" destId="{A398474A-E1E9-724E-836F-DC5BD6590D41}" srcOrd="0" destOrd="0" presId="urn:microsoft.com/office/officeart/2005/8/layout/lProcess3"/>
    <dgm:cxn modelId="{8A201B37-DA79-3945-BE87-7F86D68B4155}" type="presParOf" srcId="{A398474A-E1E9-724E-836F-DC5BD6590D41}" destId="{93334650-F262-8142-AF6C-99DD3BDA46E5}" srcOrd="0" destOrd="0" presId="urn:microsoft.com/office/officeart/2005/8/layout/lProcess3"/>
    <dgm:cxn modelId="{10295231-403C-194F-BFF5-4539D706DE30}" type="presParOf" srcId="{A398474A-E1E9-724E-836F-DC5BD6590D41}" destId="{B7CB7274-94E9-7F4A-8B74-ECC6177CFF2A}" srcOrd="1" destOrd="0" presId="urn:microsoft.com/office/officeart/2005/8/layout/lProcess3"/>
    <dgm:cxn modelId="{331EB6FA-8A93-514E-993C-09044FE1ECCC}" type="presParOf" srcId="{A398474A-E1E9-724E-836F-DC5BD6590D41}" destId="{4FE2D83C-56AD-7243-9686-02C02F44386E}" srcOrd="2" destOrd="0" presId="urn:microsoft.com/office/officeart/2005/8/layout/lProcess3"/>
    <dgm:cxn modelId="{FAE68084-4046-9E45-BD16-88F46B16FBF5}" type="presParOf" srcId="{A398474A-E1E9-724E-836F-DC5BD6590D41}" destId="{BA8BCC18-C48A-C848-9F75-98B236FF2D91}" srcOrd="3" destOrd="0" presId="urn:microsoft.com/office/officeart/2005/8/layout/lProcess3"/>
    <dgm:cxn modelId="{6050BAAD-6FF9-034A-9963-AE7204828953}" type="presParOf" srcId="{A398474A-E1E9-724E-836F-DC5BD6590D41}" destId="{1680649F-E4E8-EF4C-A59D-CD52F81F2301}" srcOrd="4" destOrd="0" presId="urn:microsoft.com/office/officeart/2005/8/layout/lProcess3"/>
    <dgm:cxn modelId="{F1390A6E-0D76-2344-82C2-66DEBF96FDFB}" type="presParOf" srcId="{A398474A-E1E9-724E-836F-DC5BD6590D41}" destId="{DB2D2907-F0C0-D048-BCE9-94875EC9B62D}" srcOrd="5" destOrd="0" presId="urn:microsoft.com/office/officeart/2005/8/layout/lProcess3"/>
    <dgm:cxn modelId="{B94CE9A6-9165-0943-9668-D4482BEEDB85}" type="presParOf" srcId="{A398474A-E1E9-724E-836F-DC5BD6590D41}" destId="{1FC5F791-1959-C24A-9A73-0314D7B6A3DF}" srcOrd="6" destOrd="0" presId="urn:microsoft.com/office/officeart/2005/8/layout/lProcess3"/>
    <dgm:cxn modelId="{C3A27BCC-C422-284C-9171-3E3FC3B79387}" type="presParOf" srcId="{84FF008C-C9EA-A14F-A95A-ED15F2498BED}" destId="{48F64A19-D9C2-154A-BE45-B0E4A0F7BB9C}" srcOrd="1" destOrd="0" presId="urn:microsoft.com/office/officeart/2005/8/layout/lProcess3"/>
    <dgm:cxn modelId="{0FE45941-1F52-CA40-A207-7255542314E3}" type="presParOf" srcId="{84FF008C-C9EA-A14F-A95A-ED15F2498BED}" destId="{DB650CE0-A770-3143-B5C9-07AB3E838A31}" srcOrd="2" destOrd="0" presId="urn:microsoft.com/office/officeart/2005/8/layout/lProcess3"/>
    <dgm:cxn modelId="{9DBF2043-58B6-D740-BBBD-CB4488DC7F94}" type="presParOf" srcId="{DB650CE0-A770-3143-B5C9-07AB3E838A31}" destId="{7EBD4296-A854-0447-94B2-66D9EAD9C842}" srcOrd="0" destOrd="0" presId="urn:microsoft.com/office/officeart/2005/8/layout/lProcess3"/>
    <dgm:cxn modelId="{2CACCD4F-5DE3-4845-AF1D-EAEED7C006C8}" type="presParOf" srcId="{DB650CE0-A770-3143-B5C9-07AB3E838A31}" destId="{EC0FA244-0C75-824F-A3A4-E552D7D1519A}" srcOrd="1" destOrd="0" presId="urn:microsoft.com/office/officeart/2005/8/layout/lProcess3"/>
    <dgm:cxn modelId="{A1927C55-7F72-C945-A89A-0E42D1DED587}" type="presParOf" srcId="{DB650CE0-A770-3143-B5C9-07AB3E838A31}" destId="{4FC7C8FB-5EF6-DF4F-AC8A-E808EBB899A8}" srcOrd="2" destOrd="0" presId="urn:microsoft.com/office/officeart/2005/8/layout/lProcess3"/>
    <dgm:cxn modelId="{AF7EE058-1C33-134F-A0FD-DC9649CEB66D}" type="presParOf" srcId="{DB650CE0-A770-3143-B5C9-07AB3E838A31}" destId="{DB660002-87B6-C846-870D-ED1CBE21F846}" srcOrd="3" destOrd="0" presId="urn:microsoft.com/office/officeart/2005/8/layout/lProcess3"/>
    <dgm:cxn modelId="{BFFE9EC3-5CC2-7E42-B9FF-DE9CF9A39102}" type="presParOf" srcId="{DB650CE0-A770-3143-B5C9-07AB3E838A31}" destId="{EAAFA83D-DE7B-B64D-BAE8-F7ED3A9B5373}" srcOrd="4" destOrd="0" presId="urn:microsoft.com/office/officeart/2005/8/layout/lProcess3"/>
    <dgm:cxn modelId="{A124FC9C-99CD-694A-B307-13B56DBCB035}" type="presParOf" srcId="{DB650CE0-A770-3143-B5C9-07AB3E838A31}" destId="{8602A799-EECC-5B4A-83DE-A8BE7FD86C71}" srcOrd="5" destOrd="0" presId="urn:microsoft.com/office/officeart/2005/8/layout/lProcess3"/>
    <dgm:cxn modelId="{05C7C4BD-CBAB-A14E-A789-A99F72A9F3F7}" type="presParOf" srcId="{DB650CE0-A770-3143-B5C9-07AB3E838A31}" destId="{84CD5968-E4CE-C542-B9E8-CF529A09465B}" srcOrd="6" destOrd="0" presId="urn:microsoft.com/office/officeart/2005/8/layout/lProcess3"/>
    <dgm:cxn modelId="{457EE8A4-20C0-A349-B18B-C52AB81E9618}" type="presParOf" srcId="{84FF008C-C9EA-A14F-A95A-ED15F2498BED}" destId="{402BADF5-0098-9F40-9AB5-0E457A85E96D}" srcOrd="3" destOrd="0" presId="urn:microsoft.com/office/officeart/2005/8/layout/lProcess3"/>
    <dgm:cxn modelId="{B9E22FB8-F6C2-C347-B510-E10E40165059}" type="presParOf" srcId="{84FF008C-C9EA-A14F-A95A-ED15F2498BED}" destId="{95CC37A4-1DBF-B04B-B6A1-95F045B47F57}" srcOrd="4" destOrd="0" presId="urn:microsoft.com/office/officeart/2005/8/layout/lProcess3"/>
    <dgm:cxn modelId="{EFA3A1F3-4135-1243-9616-0F9E720B250A}" type="presParOf" srcId="{95CC37A4-1DBF-B04B-B6A1-95F045B47F57}" destId="{91CB6BCF-EA54-FE4A-8C8D-3AD27FA04A7D}" srcOrd="0" destOrd="0" presId="urn:microsoft.com/office/officeart/2005/8/layout/lProcess3"/>
    <dgm:cxn modelId="{B5855A6D-6766-CF4A-80B5-8A4BB36AA521}" type="presParOf" srcId="{95CC37A4-1DBF-B04B-B6A1-95F045B47F57}" destId="{18A8808D-D4FE-8641-965D-100A16638DA6}" srcOrd="1" destOrd="0" presId="urn:microsoft.com/office/officeart/2005/8/layout/lProcess3"/>
    <dgm:cxn modelId="{8324806A-20EA-CC4E-B142-FAFB082A6114}" type="presParOf" srcId="{95CC37A4-1DBF-B04B-B6A1-95F045B47F57}" destId="{1307FFB6-1BDA-094A-92B0-0F6F63E67B0B}" srcOrd="2" destOrd="0" presId="urn:microsoft.com/office/officeart/2005/8/layout/lProcess3"/>
    <dgm:cxn modelId="{DE1DBD2E-2EBB-5845-9BCF-EFF7F45409B5}" type="presParOf" srcId="{95CC37A4-1DBF-B04B-B6A1-95F045B47F57}" destId="{99756454-741C-FB4E-AF0E-F4BD7FCEEE74}" srcOrd="3" destOrd="0" presId="urn:microsoft.com/office/officeart/2005/8/layout/lProcess3"/>
    <dgm:cxn modelId="{F3798A22-65B4-C847-87F9-8D8FFAFC345A}" type="presParOf" srcId="{95CC37A4-1DBF-B04B-B6A1-95F045B47F57}" destId="{5CDFCEEE-AD8C-D74C-9AE6-ED842B72F4DA}" srcOrd="4" destOrd="0" presId="urn:microsoft.com/office/officeart/2005/8/layout/lProcess3"/>
    <dgm:cxn modelId="{E4681320-155C-0947-9879-ADBD213A1007}" type="presParOf" srcId="{95CC37A4-1DBF-B04B-B6A1-95F045B47F57}" destId="{BC6F53DE-5FDA-E441-B3FF-2FA989C3E48D}" srcOrd="5" destOrd="0" presId="urn:microsoft.com/office/officeart/2005/8/layout/lProcess3"/>
    <dgm:cxn modelId="{9E165847-D7D0-1F47-A54B-2263EA4EBE89}" type="presParOf" srcId="{95CC37A4-1DBF-B04B-B6A1-95F045B47F57}" destId="{5B3CB8B2-4059-FD47-B25C-CC2268B79728}"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F8F9B-7BC8-404C-8DD9-FF59F8DA0056}" type="doc">
      <dgm:prSet loTypeId="urn:microsoft.com/office/officeart/2005/8/layout/process1" loCatId="" qsTypeId="urn:microsoft.com/office/officeart/2005/8/quickstyle/simple1" qsCatId="simple" csTypeId="urn:microsoft.com/office/officeart/2005/8/colors/colorful4" csCatId="colorful" phldr="1"/>
      <dgm:spPr/>
    </dgm:pt>
    <dgm:pt modelId="{ED515CBF-3487-364B-8F03-4F7EC1685FEF}">
      <dgm:prSet phldrT="[Text]"/>
      <dgm:spPr>
        <a:solidFill>
          <a:srgbClr val="FF87FF"/>
        </a:solidFill>
      </dgm:spPr>
      <dgm:t>
        <a:bodyPr/>
        <a:lstStyle/>
        <a:p>
          <a:r>
            <a:rPr lang="en-US">
              <a:solidFill>
                <a:schemeClr val="tx1"/>
              </a:solidFill>
              <a:latin typeface="Avenir Next" panose="020B0503020202020204" pitchFamily="34" charset="0"/>
            </a:rPr>
            <a:t>start</a:t>
          </a:r>
        </a:p>
      </dgm:t>
    </dgm:pt>
    <dgm:pt modelId="{63F57C9F-33F2-7644-B3A6-6439BBAB4102}" type="parTrans" cxnId="{6D4C27A7-536A-9442-AD44-84379EFB4395}">
      <dgm:prSet/>
      <dgm:spPr/>
      <dgm:t>
        <a:bodyPr/>
        <a:lstStyle/>
        <a:p>
          <a:endParaRPr lang="en-US">
            <a:solidFill>
              <a:schemeClr val="tx1"/>
            </a:solidFill>
            <a:latin typeface="Avenir Next" panose="020B0503020202020204" pitchFamily="34" charset="0"/>
          </a:endParaRPr>
        </a:p>
      </dgm:t>
    </dgm:pt>
    <dgm:pt modelId="{BCF6F7B4-D858-2F4A-AF90-A1DB280FC8D5}" type="sibTrans" cxnId="{6D4C27A7-536A-9442-AD44-84379EFB4395}">
      <dgm:prSet/>
      <dgm:spPr/>
      <dgm:t>
        <a:bodyPr/>
        <a:lstStyle/>
        <a:p>
          <a:endParaRPr lang="en-US">
            <a:solidFill>
              <a:schemeClr val="tx1"/>
            </a:solidFill>
            <a:latin typeface="Avenir Next" panose="020B0503020202020204" pitchFamily="34" charset="0"/>
          </a:endParaRPr>
        </a:p>
      </dgm:t>
    </dgm:pt>
    <dgm:pt modelId="{FF99B603-66ED-EF42-AA36-B0BA056E0E83}">
      <dgm:prSet phldrT="[Text]"/>
      <dgm:spPr>
        <a:solidFill>
          <a:srgbClr val="00DCED"/>
        </a:solidFill>
      </dgm:spPr>
      <dgm:t>
        <a:bodyPr/>
        <a:lstStyle/>
        <a:p>
          <a:r>
            <a:rPr lang="en-US" dirty="0">
              <a:solidFill>
                <a:schemeClr val="tx1"/>
              </a:solidFill>
              <a:latin typeface="Avenir Next" panose="020B0503020202020204" pitchFamily="34" charset="0"/>
            </a:rPr>
            <a:t>touch point 1</a:t>
          </a:r>
        </a:p>
      </dgm:t>
    </dgm:pt>
    <dgm:pt modelId="{3F14D3D3-4EAC-3B46-ADC3-2EC2AFF2B129}" type="parTrans" cxnId="{42F29768-F11D-124A-95E7-B7483223F40C}">
      <dgm:prSet/>
      <dgm:spPr/>
      <dgm:t>
        <a:bodyPr/>
        <a:lstStyle/>
        <a:p>
          <a:endParaRPr lang="en-US">
            <a:solidFill>
              <a:schemeClr val="tx1"/>
            </a:solidFill>
            <a:latin typeface="Avenir Next" panose="020B0503020202020204" pitchFamily="34" charset="0"/>
          </a:endParaRPr>
        </a:p>
      </dgm:t>
    </dgm:pt>
    <dgm:pt modelId="{7251484E-C637-E247-BE26-367BA9934E22}" type="sibTrans" cxnId="{42F29768-F11D-124A-95E7-B7483223F40C}">
      <dgm:prSet/>
      <dgm:spPr/>
      <dgm:t>
        <a:bodyPr/>
        <a:lstStyle/>
        <a:p>
          <a:endParaRPr lang="en-US">
            <a:solidFill>
              <a:schemeClr val="tx1"/>
            </a:solidFill>
            <a:latin typeface="Avenir Next" panose="020B0503020202020204" pitchFamily="34" charset="0"/>
          </a:endParaRPr>
        </a:p>
      </dgm:t>
    </dgm:pt>
    <dgm:pt modelId="{E03DBC33-2000-0542-91A1-580319D88C4D}">
      <dgm:prSet phldrT="[Text]"/>
      <dgm:spPr>
        <a:solidFill>
          <a:srgbClr val="00DCED"/>
        </a:solidFill>
      </dgm:spPr>
      <dgm:t>
        <a:bodyPr/>
        <a:lstStyle/>
        <a:p>
          <a:r>
            <a:rPr lang="en-US" dirty="0">
              <a:solidFill>
                <a:schemeClr val="tx1"/>
              </a:solidFill>
              <a:latin typeface="Avenir Next" panose="020B0503020202020204" pitchFamily="34" charset="0"/>
            </a:rPr>
            <a:t>touch point 2</a:t>
          </a:r>
        </a:p>
      </dgm:t>
    </dgm:pt>
    <dgm:pt modelId="{0C49113B-4BC9-4A48-A879-AB949EB596A5}" type="parTrans" cxnId="{FA01B573-5A10-0241-B39E-8EF2E1782807}">
      <dgm:prSet/>
      <dgm:spPr/>
      <dgm:t>
        <a:bodyPr/>
        <a:lstStyle/>
        <a:p>
          <a:endParaRPr lang="en-US">
            <a:solidFill>
              <a:schemeClr val="tx1"/>
            </a:solidFill>
            <a:latin typeface="Avenir Next" panose="020B0503020202020204" pitchFamily="34" charset="0"/>
          </a:endParaRPr>
        </a:p>
      </dgm:t>
    </dgm:pt>
    <dgm:pt modelId="{955288E4-ABE7-634A-9FFC-03C0132BDA18}" type="sibTrans" cxnId="{FA01B573-5A10-0241-B39E-8EF2E1782807}">
      <dgm:prSet/>
      <dgm:spPr/>
      <dgm:t>
        <a:bodyPr/>
        <a:lstStyle/>
        <a:p>
          <a:endParaRPr lang="en-US">
            <a:solidFill>
              <a:schemeClr val="tx1"/>
            </a:solidFill>
            <a:latin typeface="Avenir Next" panose="020B0503020202020204" pitchFamily="34" charset="0"/>
          </a:endParaRPr>
        </a:p>
      </dgm:t>
    </dgm:pt>
    <dgm:pt modelId="{AE85A957-3600-0140-9575-1D6016139207}">
      <dgm:prSet/>
      <dgm:spPr>
        <a:solidFill>
          <a:srgbClr val="FF87FF"/>
        </a:solidFill>
      </dgm:spPr>
      <dgm:t>
        <a:bodyPr/>
        <a:lstStyle/>
        <a:p>
          <a:r>
            <a:rPr lang="en-US" dirty="0">
              <a:solidFill>
                <a:schemeClr val="tx1"/>
              </a:solidFill>
              <a:latin typeface="Avenir Next" panose="020B0503020202020204" pitchFamily="34" charset="0"/>
            </a:rPr>
            <a:t>end point</a:t>
          </a:r>
        </a:p>
      </dgm:t>
    </dgm:pt>
    <dgm:pt modelId="{D52BB9C9-BCBD-F14F-BED8-883AA70BCF56}" type="parTrans" cxnId="{4C97532C-1BDC-0149-AB82-33BDE07B164F}">
      <dgm:prSet/>
      <dgm:spPr/>
      <dgm:t>
        <a:bodyPr/>
        <a:lstStyle/>
        <a:p>
          <a:endParaRPr lang="en-US">
            <a:solidFill>
              <a:schemeClr val="tx1"/>
            </a:solidFill>
            <a:latin typeface="Avenir Next" panose="020B0503020202020204" pitchFamily="34" charset="0"/>
          </a:endParaRPr>
        </a:p>
      </dgm:t>
    </dgm:pt>
    <dgm:pt modelId="{177AEECC-97ED-5843-955A-0A8E91522A21}" type="sibTrans" cxnId="{4C97532C-1BDC-0149-AB82-33BDE07B164F}">
      <dgm:prSet/>
      <dgm:spPr/>
      <dgm:t>
        <a:bodyPr/>
        <a:lstStyle/>
        <a:p>
          <a:endParaRPr lang="en-US">
            <a:solidFill>
              <a:schemeClr val="tx1"/>
            </a:solidFill>
            <a:latin typeface="Avenir Next" panose="020B0503020202020204" pitchFamily="34" charset="0"/>
          </a:endParaRPr>
        </a:p>
      </dgm:t>
    </dgm:pt>
    <dgm:pt modelId="{A07491BA-8E82-334F-9A59-4D692C0934A1}">
      <dgm:prSet/>
      <dgm:spPr>
        <a:solidFill>
          <a:srgbClr val="FF87FF"/>
        </a:solidFill>
      </dgm:spPr>
      <dgm:t>
        <a:bodyPr/>
        <a:lstStyle/>
        <a:p>
          <a:r>
            <a:rPr lang="en-US" dirty="0">
              <a:solidFill>
                <a:schemeClr val="tx1"/>
              </a:solidFill>
              <a:latin typeface="Avenir Next" panose="020B0503020202020204" pitchFamily="34" charset="0"/>
            </a:rPr>
            <a:t>Mid-point reflection</a:t>
          </a:r>
        </a:p>
      </dgm:t>
    </dgm:pt>
    <dgm:pt modelId="{EDC952E2-C52F-AE4C-85B6-1823B6E294DD}" type="parTrans" cxnId="{36AC7D4D-780A-254C-B7FD-74BB27DFA31B}">
      <dgm:prSet/>
      <dgm:spPr/>
      <dgm:t>
        <a:bodyPr/>
        <a:lstStyle/>
        <a:p>
          <a:endParaRPr lang="en-US">
            <a:solidFill>
              <a:schemeClr val="tx1"/>
            </a:solidFill>
            <a:latin typeface="Avenir Next" panose="020B0503020202020204" pitchFamily="34" charset="0"/>
          </a:endParaRPr>
        </a:p>
      </dgm:t>
    </dgm:pt>
    <dgm:pt modelId="{E6B7EB5D-A062-B544-B6F5-48222667B1DF}" type="sibTrans" cxnId="{36AC7D4D-780A-254C-B7FD-74BB27DFA31B}">
      <dgm:prSet/>
      <dgm:spPr/>
      <dgm:t>
        <a:bodyPr/>
        <a:lstStyle/>
        <a:p>
          <a:endParaRPr lang="en-US">
            <a:solidFill>
              <a:schemeClr val="tx1"/>
            </a:solidFill>
            <a:latin typeface="Avenir Next" panose="020B0503020202020204" pitchFamily="34" charset="0"/>
          </a:endParaRPr>
        </a:p>
      </dgm:t>
    </dgm:pt>
    <dgm:pt modelId="{E95E9B8D-9115-3F44-BAC6-E1F62511E34F}" type="pres">
      <dgm:prSet presAssocID="{C72F8F9B-7BC8-404C-8DD9-FF59F8DA0056}" presName="Name0" presStyleCnt="0">
        <dgm:presLayoutVars>
          <dgm:dir/>
          <dgm:resizeHandles val="exact"/>
        </dgm:presLayoutVars>
      </dgm:prSet>
      <dgm:spPr/>
    </dgm:pt>
    <dgm:pt modelId="{33A3378B-E8A8-BD46-A19A-CF78E3DAC312}" type="pres">
      <dgm:prSet presAssocID="{ED515CBF-3487-364B-8F03-4F7EC1685FEF}" presName="node" presStyleLbl="node1" presStyleIdx="0" presStyleCnt="5">
        <dgm:presLayoutVars>
          <dgm:bulletEnabled val="1"/>
        </dgm:presLayoutVars>
      </dgm:prSet>
      <dgm:spPr/>
    </dgm:pt>
    <dgm:pt modelId="{33326B96-260A-6843-8EB1-E35C692DDD05}" type="pres">
      <dgm:prSet presAssocID="{BCF6F7B4-D858-2F4A-AF90-A1DB280FC8D5}" presName="sibTrans" presStyleLbl="sibTrans2D1" presStyleIdx="0" presStyleCnt="4"/>
      <dgm:spPr/>
    </dgm:pt>
    <dgm:pt modelId="{070F9050-70F6-9944-9EAC-0F45B6774743}" type="pres">
      <dgm:prSet presAssocID="{BCF6F7B4-D858-2F4A-AF90-A1DB280FC8D5}" presName="connectorText" presStyleLbl="sibTrans2D1" presStyleIdx="0" presStyleCnt="4"/>
      <dgm:spPr/>
    </dgm:pt>
    <dgm:pt modelId="{0E9A0F4F-E23E-1049-808D-BB1E35DEE293}" type="pres">
      <dgm:prSet presAssocID="{FF99B603-66ED-EF42-AA36-B0BA056E0E83}" presName="node" presStyleLbl="node1" presStyleIdx="1" presStyleCnt="5">
        <dgm:presLayoutVars>
          <dgm:bulletEnabled val="1"/>
        </dgm:presLayoutVars>
      </dgm:prSet>
      <dgm:spPr/>
    </dgm:pt>
    <dgm:pt modelId="{9FDF1DED-86A8-F549-96F8-D204A15F221E}" type="pres">
      <dgm:prSet presAssocID="{7251484E-C637-E247-BE26-367BA9934E22}" presName="sibTrans" presStyleLbl="sibTrans2D1" presStyleIdx="1" presStyleCnt="4"/>
      <dgm:spPr/>
    </dgm:pt>
    <dgm:pt modelId="{17615507-FCF8-E848-A311-AD3273E8BAF8}" type="pres">
      <dgm:prSet presAssocID="{7251484E-C637-E247-BE26-367BA9934E22}" presName="connectorText" presStyleLbl="sibTrans2D1" presStyleIdx="1" presStyleCnt="4"/>
      <dgm:spPr/>
    </dgm:pt>
    <dgm:pt modelId="{7CFFABF3-7ECA-5E4B-8E64-A7CCF78CBA09}" type="pres">
      <dgm:prSet presAssocID="{A07491BA-8E82-334F-9A59-4D692C0934A1}" presName="node" presStyleLbl="node1" presStyleIdx="2" presStyleCnt="5">
        <dgm:presLayoutVars>
          <dgm:bulletEnabled val="1"/>
        </dgm:presLayoutVars>
      </dgm:prSet>
      <dgm:spPr/>
    </dgm:pt>
    <dgm:pt modelId="{B03C6BD3-9744-DF4D-995F-AC2BBBB5FBC1}" type="pres">
      <dgm:prSet presAssocID="{E6B7EB5D-A062-B544-B6F5-48222667B1DF}" presName="sibTrans" presStyleLbl="sibTrans2D1" presStyleIdx="2" presStyleCnt="4"/>
      <dgm:spPr/>
    </dgm:pt>
    <dgm:pt modelId="{2E48E131-3F83-4143-ACC6-B26311B9DA21}" type="pres">
      <dgm:prSet presAssocID="{E6B7EB5D-A062-B544-B6F5-48222667B1DF}" presName="connectorText" presStyleLbl="sibTrans2D1" presStyleIdx="2" presStyleCnt="4"/>
      <dgm:spPr/>
    </dgm:pt>
    <dgm:pt modelId="{29A0C0A2-C2D8-FA43-B466-2DB0E25D2CA1}" type="pres">
      <dgm:prSet presAssocID="{E03DBC33-2000-0542-91A1-580319D88C4D}" presName="node" presStyleLbl="node1" presStyleIdx="3" presStyleCnt="5">
        <dgm:presLayoutVars>
          <dgm:bulletEnabled val="1"/>
        </dgm:presLayoutVars>
      </dgm:prSet>
      <dgm:spPr/>
    </dgm:pt>
    <dgm:pt modelId="{51F1EF0A-840B-B040-AA5B-9E1B0F0B5996}" type="pres">
      <dgm:prSet presAssocID="{955288E4-ABE7-634A-9FFC-03C0132BDA18}" presName="sibTrans" presStyleLbl="sibTrans2D1" presStyleIdx="3" presStyleCnt="4"/>
      <dgm:spPr/>
    </dgm:pt>
    <dgm:pt modelId="{4625185C-2BD0-C144-ADFD-BE6CD298FE66}" type="pres">
      <dgm:prSet presAssocID="{955288E4-ABE7-634A-9FFC-03C0132BDA18}" presName="connectorText" presStyleLbl="sibTrans2D1" presStyleIdx="3" presStyleCnt="4"/>
      <dgm:spPr/>
    </dgm:pt>
    <dgm:pt modelId="{CE06E51A-9FD6-D646-ACA9-8C0F4A935133}" type="pres">
      <dgm:prSet presAssocID="{AE85A957-3600-0140-9575-1D6016139207}" presName="node" presStyleLbl="node1" presStyleIdx="4" presStyleCnt="5">
        <dgm:presLayoutVars>
          <dgm:bulletEnabled val="1"/>
        </dgm:presLayoutVars>
      </dgm:prSet>
      <dgm:spPr/>
    </dgm:pt>
  </dgm:ptLst>
  <dgm:cxnLst>
    <dgm:cxn modelId="{2750C10C-D0B4-7C4A-B1BC-9396F0E94327}" type="presOf" srcId="{E6B7EB5D-A062-B544-B6F5-48222667B1DF}" destId="{B03C6BD3-9744-DF4D-995F-AC2BBBB5FBC1}" srcOrd="0" destOrd="0" presId="urn:microsoft.com/office/officeart/2005/8/layout/process1"/>
    <dgm:cxn modelId="{0AB40F10-F7A7-1D4F-A1CD-485361172DE6}" type="presOf" srcId="{955288E4-ABE7-634A-9FFC-03C0132BDA18}" destId="{4625185C-2BD0-C144-ADFD-BE6CD298FE66}" srcOrd="1" destOrd="0" presId="urn:microsoft.com/office/officeart/2005/8/layout/process1"/>
    <dgm:cxn modelId="{4C97532C-1BDC-0149-AB82-33BDE07B164F}" srcId="{C72F8F9B-7BC8-404C-8DD9-FF59F8DA0056}" destId="{AE85A957-3600-0140-9575-1D6016139207}" srcOrd="4" destOrd="0" parTransId="{D52BB9C9-BCBD-F14F-BED8-883AA70BCF56}" sibTransId="{177AEECC-97ED-5843-955A-0A8E91522A21}"/>
    <dgm:cxn modelId="{98BE982E-D497-F842-9D5A-E9D0FC38FB67}" type="presOf" srcId="{BCF6F7B4-D858-2F4A-AF90-A1DB280FC8D5}" destId="{33326B96-260A-6843-8EB1-E35C692DDD05}" srcOrd="0" destOrd="0" presId="urn:microsoft.com/office/officeart/2005/8/layout/process1"/>
    <dgm:cxn modelId="{7BB03F39-1D4A-F244-A7BA-52378E0CA43F}" type="presOf" srcId="{BCF6F7B4-D858-2F4A-AF90-A1DB280FC8D5}" destId="{070F9050-70F6-9944-9EAC-0F45B6774743}" srcOrd="1" destOrd="0" presId="urn:microsoft.com/office/officeart/2005/8/layout/process1"/>
    <dgm:cxn modelId="{7D32E744-EE4F-9947-9C4A-76FF8BAD24BC}" type="presOf" srcId="{955288E4-ABE7-634A-9FFC-03C0132BDA18}" destId="{51F1EF0A-840B-B040-AA5B-9E1B0F0B5996}" srcOrd="0" destOrd="0" presId="urn:microsoft.com/office/officeart/2005/8/layout/process1"/>
    <dgm:cxn modelId="{1225C948-9F1B-8E48-BCA2-B76F6D1CF77E}" type="presOf" srcId="{E03DBC33-2000-0542-91A1-580319D88C4D}" destId="{29A0C0A2-C2D8-FA43-B466-2DB0E25D2CA1}" srcOrd="0" destOrd="0" presId="urn:microsoft.com/office/officeart/2005/8/layout/process1"/>
    <dgm:cxn modelId="{36AC7D4D-780A-254C-B7FD-74BB27DFA31B}" srcId="{C72F8F9B-7BC8-404C-8DD9-FF59F8DA0056}" destId="{A07491BA-8E82-334F-9A59-4D692C0934A1}" srcOrd="2" destOrd="0" parTransId="{EDC952E2-C52F-AE4C-85B6-1823B6E294DD}" sibTransId="{E6B7EB5D-A062-B544-B6F5-48222667B1DF}"/>
    <dgm:cxn modelId="{A6A00A4F-2836-5943-98E3-00095E1904FF}" type="presOf" srcId="{7251484E-C637-E247-BE26-367BA9934E22}" destId="{9FDF1DED-86A8-F549-96F8-D204A15F221E}" srcOrd="0" destOrd="0" presId="urn:microsoft.com/office/officeart/2005/8/layout/process1"/>
    <dgm:cxn modelId="{D7890959-8DAA-A343-8585-9901247FD627}" type="presOf" srcId="{C72F8F9B-7BC8-404C-8DD9-FF59F8DA0056}" destId="{E95E9B8D-9115-3F44-BAC6-E1F62511E34F}" srcOrd="0" destOrd="0" presId="urn:microsoft.com/office/officeart/2005/8/layout/process1"/>
    <dgm:cxn modelId="{66CF3A5A-1DA4-B846-9C53-AD9587A19BE1}" type="presOf" srcId="{AE85A957-3600-0140-9575-1D6016139207}" destId="{CE06E51A-9FD6-D646-ACA9-8C0F4A935133}" srcOrd="0" destOrd="0" presId="urn:microsoft.com/office/officeart/2005/8/layout/process1"/>
    <dgm:cxn modelId="{42F29768-F11D-124A-95E7-B7483223F40C}" srcId="{C72F8F9B-7BC8-404C-8DD9-FF59F8DA0056}" destId="{FF99B603-66ED-EF42-AA36-B0BA056E0E83}" srcOrd="1" destOrd="0" parTransId="{3F14D3D3-4EAC-3B46-ADC3-2EC2AFF2B129}" sibTransId="{7251484E-C637-E247-BE26-367BA9934E22}"/>
    <dgm:cxn modelId="{FA01B573-5A10-0241-B39E-8EF2E1782807}" srcId="{C72F8F9B-7BC8-404C-8DD9-FF59F8DA0056}" destId="{E03DBC33-2000-0542-91A1-580319D88C4D}" srcOrd="3" destOrd="0" parTransId="{0C49113B-4BC9-4A48-A879-AB949EB596A5}" sibTransId="{955288E4-ABE7-634A-9FFC-03C0132BDA18}"/>
    <dgm:cxn modelId="{BFD98096-6627-7345-961B-22494A3FC10C}" type="presOf" srcId="{A07491BA-8E82-334F-9A59-4D692C0934A1}" destId="{7CFFABF3-7ECA-5E4B-8E64-A7CCF78CBA09}" srcOrd="0" destOrd="0" presId="urn:microsoft.com/office/officeart/2005/8/layout/process1"/>
    <dgm:cxn modelId="{89B24697-5B81-964B-A776-F8374D3185E4}" type="presOf" srcId="{FF99B603-66ED-EF42-AA36-B0BA056E0E83}" destId="{0E9A0F4F-E23E-1049-808D-BB1E35DEE293}" srcOrd="0" destOrd="0" presId="urn:microsoft.com/office/officeart/2005/8/layout/process1"/>
    <dgm:cxn modelId="{6D4C27A7-536A-9442-AD44-84379EFB4395}" srcId="{C72F8F9B-7BC8-404C-8DD9-FF59F8DA0056}" destId="{ED515CBF-3487-364B-8F03-4F7EC1685FEF}" srcOrd="0" destOrd="0" parTransId="{63F57C9F-33F2-7644-B3A6-6439BBAB4102}" sibTransId="{BCF6F7B4-D858-2F4A-AF90-A1DB280FC8D5}"/>
    <dgm:cxn modelId="{FAA68DAA-EC5E-C44B-A1E0-C8B1BB6B0540}" type="presOf" srcId="{7251484E-C637-E247-BE26-367BA9934E22}" destId="{17615507-FCF8-E848-A311-AD3273E8BAF8}" srcOrd="1" destOrd="0" presId="urn:microsoft.com/office/officeart/2005/8/layout/process1"/>
    <dgm:cxn modelId="{1CBF15E3-0386-F446-A9C0-E6FE3D538813}" type="presOf" srcId="{E6B7EB5D-A062-B544-B6F5-48222667B1DF}" destId="{2E48E131-3F83-4143-ACC6-B26311B9DA21}" srcOrd="1" destOrd="0" presId="urn:microsoft.com/office/officeart/2005/8/layout/process1"/>
    <dgm:cxn modelId="{C6F695EE-F438-7846-9E8A-5C72B5BCA44D}" type="presOf" srcId="{ED515CBF-3487-364B-8F03-4F7EC1685FEF}" destId="{33A3378B-E8A8-BD46-A19A-CF78E3DAC312}" srcOrd="0" destOrd="0" presId="urn:microsoft.com/office/officeart/2005/8/layout/process1"/>
    <dgm:cxn modelId="{0C11957D-87E2-424D-8657-5A5456EA0E7A}" type="presParOf" srcId="{E95E9B8D-9115-3F44-BAC6-E1F62511E34F}" destId="{33A3378B-E8A8-BD46-A19A-CF78E3DAC312}" srcOrd="0" destOrd="0" presId="urn:microsoft.com/office/officeart/2005/8/layout/process1"/>
    <dgm:cxn modelId="{FA86CBA8-9008-3140-A221-5EAC98EBB050}" type="presParOf" srcId="{E95E9B8D-9115-3F44-BAC6-E1F62511E34F}" destId="{33326B96-260A-6843-8EB1-E35C692DDD05}" srcOrd="1" destOrd="0" presId="urn:microsoft.com/office/officeart/2005/8/layout/process1"/>
    <dgm:cxn modelId="{9E0CFD01-0A6F-9E42-8EB3-1C891A84B57A}" type="presParOf" srcId="{33326B96-260A-6843-8EB1-E35C692DDD05}" destId="{070F9050-70F6-9944-9EAC-0F45B6774743}" srcOrd="0" destOrd="0" presId="urn:microsoft.com/office/officeart/2005/8/layout/process1"/>
    <dgm:cxn modelId="{7C1EE7A9-9896-2A4F-A8DF-70FE007FE7EC}" type="presParOf" srcId="{E95E9B8D-9115-3F44-BAC6-E1F62511E34F}" destId="{0E9A0F4F-E23E-1049-808D-BB1E35DEE293}" srcOrd="2" destOrd="0" presId="urn:microsoft.com/office/officeart/2005/8/layout/process1"/>
    <dgm:cxn modelId="{DEE9D830-90D5-2147-AF77-E1C3A401FBE5}" type="presParOf" srcId="{E95E9B8D-9115-3F44-BAC6-E1F62511E34F}" destId="{9FDF1DED-86A8-F549-96F8-D204A15F221E}" srcOrd="3" destOrd="0" presId="urn:microsoft.com/office/officeart/2005/8/layout/process1"/>
    <dgm:cxn modelId="{6BA33D43-95F1-FC47-88D1-2F4BD9677230}" type="presParOf" srcId="{9FDF1DED-86A8-F549-96F8-D204A15F221E}" destId="{17615507-FCF8-E848-A311-AD3273E8BAF8}" srcOrd="0" destOrd="0" presId="urn:microsoft.com/office/officeart/2005/8/layout/process1"/>
    <dgm:cxn modelId="{5C74B3EE-510C-4B48-A69D-A680B12C8026}" type="presParOf" srcId="{E95E9B8D-9115-3F44-BAC6-E1F62511E34F}" destId="{7CFFABF3-7ECA-5E4B-8E64-A7CCF78CBA09}" srcOrd="4" destOrd="0" presId="urn:microsoft.com/office/officeart/2005/8/layout/process1"/>
    <dgm:cxn modelId="{DF624D50-D3F9-FA4E-A2D6-BA108D972A2D}" type="presParOf" srcId="{E95E9B8D-9115-3F44-BAC6-E1F62511E34F}" destId="{B03C6BD3-9744-DF4D-995F-AC2BBBB5FBC1}" srcOrd="5" destOrd="0" presId="urn:microsoft.com/office/officeart/2005/8/layout/process1"/>
    <dgm:cxn modelId="{8D090886-067E-DD42-9032-EB5547A55E27}" type="presParOf" srcId="{B03C6BD3-9744-DF4D-995F-AC2BBBB5FBC1}" destId="{2E48E131-3F83-4143-ACC6-B26311B9DA21}" srcOrd="0" destOrd="0" presId="urn:microsoft.com/office/officeart/2005/8/layout/process1"/>
    <dgm:cxn modelId="{B969D2A1-7F9E-D24B-AFD0-16A90F06E675}" type="presParOf" srcId="{E95E9B8D-9115-3F44-BAC6-E1F62511E34F}" destId="{29A0C0A2-C2D8-FA43-B466-2DB0E25D2CA1}" srcOrd="6" destOrd="0" presId="urn:microsoft.com/office/officeart/2005/8/layout/process1"/>
    <dgm:cxn modelId="{2EC919B1-DB9D-E744-B3B8-CBFD98D7313B}" type="presParOf" srcId="{E95E9B8D-9115-3F44-BAC6-E1F62511E34F}" destId="{51F1EF0A-840B-B040-AA5B-9E1B0F0B5996}" srcOrd="7" destOrd="0" presId="urn:microsoft.com/office/officeart/2005/8/layout/process1"/>
    <dgm:cxn modelId="{55F7D3B5-7AB0-CF49-A263-34F0A4D1ABBB}" type="presParOf" srcId="{51F1EF0A-840B-B040-AA5B-9E1B0F0B5996}" destId="{4625185C-2BD0-C144-ADFD-BE6CD298FE66}" srcOrd="0" destOrd="0" presId="urn:microsoft.com/office/officeart/2005/8/layout/process1"/>
    <dgm:cxn modelId="{A65D776E-BDB8-4A4A-B909-9220FEC39215}" type="presParOf" srcId="{E95E9B8D-9115-3F44-BAC6-E1F62511E34F}" destId="{CE06E51A-9FD6-D646-ACA9-8C0F4A935133}"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1D0CD8-A8CB-C34E-8138-DEAE9D18E9C0}" type="doc">
      <dgm:prSet loTypeId="urn:microsoft.com/office/officeart/2005/8/layout/chevron2" loCatId="" qsTypeId="urn:microsoft.com/office/officeart/2005/8/quickstyle/simple1" qsCatId="simple" csTypeId="urn:microsoft.com/office/officeart/2005/8/colors/colorful2" csCatId="colorful" phldr="1"/>
      <dgm:spPr/>
      <dgm:t>
        <a:bodyPr/>
        <a:lstStyle/>
        <a:p>
          <a:endParaRPr lang="en-GB"/>
        </a:p>
      </dgm:t>
    </dgm:pt>
    <dgm:pt modelId="{E41165D9-9AB9-1944-ACAF-7F26FBE3C4D5}">
      <dgm:prSet phldrT="[Text]"/>
      <dgm:spPr/>
      <dgm:t>
        <a:bodyPr/>
        <a:lstStyle/>
        <a:p>
          <a:r>
            <a:rPr lang="en-GB" dirty="0"/>
            <a:t>W</a:t>
          </a:r>
        </a:p>
      </dgm:t>
    </dgm:pt>
    <dgm:pt modelId="{2036A5D6-D970-2440-81D2-1ADE3EC98DC8}" type="parTrans" cxnId="{D0C7C566-7074-4143-B3B3-685ED8B2B62B}">
      <dgm:prSet/>
      <dgm:spPr/>
      <dgm:t>
        <a:bodyPr/>
        <a:lstStyle/>
        <a:p>
          <a:endParaRPr lang="en-GB"/>
        </a:p>
      </dgm:t>
    </dgm:pt>
    <dgm:pt modelId="{18171644-D65F-6D46-91FA-8A75393E9140}" type="sibTrans" cxnId="{D0C7C566-7074-4143-B3B3-685ED8B2B62B}">
      <dgm:prSet/>
      <dgm:spPr/>
      <dgm:t>
        <a:bodyPr/>
        <a:lstStyle/>
        <a:p>
          <a:endParaRPr lang="en-GB"/>
        </a:p>
      </dgm:t>
    </dgm:pt>
    <dgm:pt modelId="{DDAA1A29-6665-FF40-96EE-DA43D6717DCD}">
      <dgm:prSet phldrT="[Text]"/>
      <dgm:spPr/>
      <dgm:t>
        <a:bodyPr/>
        <a:lstStyle/>
        <a:p>
          <a:r>
            <a:rPr lang="en-GB" dirty="0"/>
            <a:t>Well-being</a:t>
          </a:r>
        </a:p>
      </dgm:t>
    </dgm:pt>
    <dgm:pt modelId="{899EFE12-0A70-D942-997F-5F3DBD7DDFDB}" type="parTrans" cxnId="{B9950394-310D-DE4E-BA7D-502871865D35}">
      <dgm:prSet/>
      <dgm:spPr/>
      <dgm:t>
        <a:bodyPr/>
        <a:lstStyle/>
        <a:p>
          <a:endParaRPr lang="en-GB"/>
        </a:p>
      </dgm:t>
    </dgm:pt>
    <dgm:pt modelId="{A612E8FB-E0D0-624B-94C3-FB43F0E29ACB}" type="sibTrans" cxnId="{B9950394-310D-DE4E-BA7D-502871865D35}">
      <dgm:prSet/>
      <dgm:spPr/>
      <dgm:t>
        <a:bodyPr/>
        <a:lstStyle/>
        <a:p>
          <a:endParaRPr lang="en-GB"/>
        </a:p>
      </dgm:t>
    </dgm:pt>
    <dgm:pt modelId="{F6D12052-F024-E449-A4EA-280106851755}">
      <dgm:prSet phldrT="[Text]"/>
      <dgm:spPr/>
      <dgm:t>
        <a:bodyPr/>
        <a:lstStyle/>
        <a:p>
          <a:r>
            <a:rPr lang="en-GB" dirty="0"/>
            <a:t>Understanding, dialogue, partnership</a:t>
          </a:r>
        </a:p>
      </dgm:t>
    </dgm:pt>
    <dgm:pt modelId="{59A8E5D7-2E5B-584A-9DD9-D2F018272612}" type="parTrans" cxnId="{DCFAD1D4-DB01-4545-BE7B-B3B0132DD8B4}">
      <dgm:prSet/>
      <dgm:spPr/>
      <dgm:t>
        <a:bodyPr/>
        <a:lstStyle/>
        <a:p>
          <a:endParaRPr lang="en-GB"/>
        </a:p>
      </dgm:t>
    </dgm:pt>
    <dgm:pt modelId="{2FDEB6FB-3B5A-2C4F-98FE-E09C50064E74}" type="sibTrans" cxnId="{DCFAD1D4-DB01-4545-BE7B-B3B0132DD8B4}">
      <dgm:prSet/>
      <dgm:spPr/>
      <dgm:t>
        <a:bodyPr/>
        <a:lstStyle/>
        <a:p>
          <a:endParaRPr lang="en-GB"/>
        </a:p>
      </dgm:t>
    </dgm:pt>
    <dgm:pt modelId="{9188AFED-0675-FF48-A5B0-549388CE1879}">
      <dgm:prSet phldrT="[Text]"/>
      <dgm:spPr/>
      <dgm:t>
        <a:bodyPr/>
        <a:lstStyle/>
        <a:p>
          <a:r>
            <a:rPr lang="en-GB" dirty="0"/>
            <a:t>I</a:t>
          </a:r>
        </a:p>
      </dgm:t>
    </dgm:pt>
    <dgm:pt modelId="{5A180CB3-FF22-0140-87D0-AE385655D4A7}" type="parTrans" cxnId="{FE50A02B-CC45-D249-B08A-4DDA42D411DA}">
      <dgm:prSet/>
      <dgm:spPr/>
      <dgm:t>
        <a:bodyPr/>
        <a:lstStyle/>
        <a:p>
          <a:endParaRPr lang="en-GB"/>
        </a:p>
      </dgm:t>
    </dgm:pt>
    <dgm:pt modelId="{694F2B7E-428A-5340-A93E-0C197A589C71}" type="sibTrans" cxnId="{FE50A02B-CC45-D249-B08A-4DDA42D411DA}">
      <dgm:prSet/>
      <dgm:spPr/>
      <dgm:t>
        <a:bodyPr/>
        <a:lstStyle/>
        <a:p>
          <a:endParaRPr lang="en-GB"/>
        </a:p>
      </dgm:t>
    </dgm:pt>
    <dgm:pt modelId="{568C3FD8-F670-2044-B12A-5A5F6DC582D4}">
      <dgm:prSet phldrT="[Text]"/>
      <dgm:spPr/>
      <dgm:t>
        <a:bodyPr/>
        <a:lstStyle/>
        <a:p>
          <a:r>
            <a:rPr lang="en-GB" dirty="0"/>
            <a:t>Innovation</a:t>
          </a:r>
        </a:p>
      </dgm:t>
    </dgm:pt>
    <dgm:pt modelId="{C48A1028-D3A2-C948-9667-3039FE88AD8E}" type="parTrans" cxnId="{D3690613-F1D8-D441-9D6F-923FCF0131BC}">
      <dgm:prSet/>
      <dgm:spPr/>
      <dgm:t>
        <a:bodyPr/>
        <a:lstStyle/>
        <a:p>
          <a:endParaRPr lang="en-GB"/>
        </a:p>
      </dgm:t>
    </dgm:pt>
    <dgm:pt modelId="{193BB5EC-35EF-7A4B-9438-7D3C21A516F7}" type="sibTrans" cxnId="{D3690613-F1D8-D441-9D6F-923FCF0131BC}">
      <dgm:prSet/>
      <dgm:spPr/>
      <dgm:t>
        <a:bodyPr/>
        <a:lstStyle/>
        <a:p>
          <a:endParaRPr lang="en-GB"/>
        </a:p>
      </dgm:t>
    </dgm:pt>
    <dgm:pt modelId="{8173DCB8-0681-1840-95C4-8C398D501B60}">
      <dgm:prSet phldrT="[Text]"/>
      <dgm:spPr/>
      <dgm:t>
        <a:bodyPr/>
        <a:lstStyle/>
        <a:p>
          <a:r>
            <a:rPr lang="en-GB" dirty="0"/>
            <a:t>A way to assess effectiveness of innovation, iterate</a:t>
          </a:r>
        </a:p>
      </dgm:t>
    </dgm:pt>
    <dgm:pt modelId="{C4467344-E999-294C-AA86-CD5148ACB302}" type="parTrans" cxnId="{29495408-70A2-6347-8D1A-7FF2C8C97215}">
      <dgm:prSet/>
      <dgm:spPr/>
      <dgm:t>
        <a:bodyPr/>
        <a:lstStyle/>
        <a:p>
          <a:endParaRPr lang="en-GB"/>
        </a:p>
      </dgm:t>
    </dgm:pt>
    <dgm:pt modelId="{4AA23F74-3C80-2F48-8764-5E49CA6D2D2E}" type="sibTrans" cxnId="{29495408-70A2-6347-8D1A-7FF2C8C97215}">
      <dgm:prSet/>
      <dgm:spPr/>
      <dgm:t>
        <a:bodyPr/>
        <a:lstStyle/>
        <a:p>
          <a:endParaRPr lang="en-GB"/>
        </a:p>
      </dgm:t>
    </dgm:pt>
    <dgm:pt modelId="{4F8F0BC5-4075-8D48-89B7-4970FF9DE776}">
      <dgm:prSet phldrT="[Text]"/>
      <dgm:spPr/>
      <dgm:t>
        <a:bodyPr/>
        <a:lstStyle/>
        <a:p>
          <a:r>
            <a:rPr lang="en-GB" dirty="0"/>
            <a:t>S</a:t>
          </a:r>
        </a:p>
      </dgm:t>
    </dgm:pt>
    <dgm:pt modelId="{D347F876-9814-2243-88D5-60AAC93DD512}" type="parTrans" cxnId="{B9A5354C-1B60-AC4D-9589-F672EB26FE04}">
      <dgm:prSet/>
      <dgm:spPr/>
      <dgm:t>
        <a:bodyPr/>
        <a:lstStyle/>
        <a:p>
          <a:endParaRPr lang="en-GB"/>
        </a:p>
      </dgm:t>
    </dgm:pt>
    <dgm:pt modelId="{A737782B-DB97-8D4C-BC0A-9F6F74F4DF18}" type="sibTrans" cxnId="{B9A5354C-1B60-AC4D-9589-F672EB26FE04}">
      <dgm:prSet/>
      <dgm:spPr/>
      <dgm:t>
        <a:bodyPr/>
        <a:lstStyle/>
        <a:p>
          <a:endParaRPr lang="en-GB"/>
        </a:p>
      </dgm:t>
    </dgm:pt>
    <dgm:pt modelId="{91C07B07-D545-0849-B1AD-1F0B4A6E1C47}">
      <dgm:prSet phldrT="[Text]"/>
      <dgm:spPr/>
      <dgm:t>
        <a:bodyPr/>
        <a:lstStyle/>
        <a:p>
          <a:r>
            <a:rPr lang="en-GB" dirty="0"/>
            <a:t>Students, staff, stakeholders</a:t>
          </a:r>
        </a:p>
      </dgm:t>
    </dgm:pt>
    <dgm:pt modelId="{C5660604-0A6A-EB42-9518-198C02FCDCA8}" type="parTrans" cxnId="{A1A032AA-6772-B34E-AED3-38A419F1E942}">
      <dgm:prSet/>
      <dgm:spPr/>
      <dgm:t>
        <a:bodyPr/>
        <a:lstStyle/>
        <a:p>
          <a:endParaRPr lang="en-GB"/>
        </a:p>
      </dgm:t>
    </dgm:pt>
    <dgm:pt modelId="{E103F707-7156-F54B-9501-358B6A265E58}" type="sibTrans" cxnId="{A1A032AA-6772-B34E-AED3-38A419F1E942}">
      <dgm:prSet/>
      <dgm:spPr/>
      <dgm:t>
        <a:bodyPr/>
        <a:lstStyle/>
        <a:p>
          <a:endParaRPr lang="en-GB"/>
        </a:p>
      </dgm:t>
    </dgm:pt>
    <dgm:pt modelId="{A8EF373C-5E97-714F-8B08-9346C8D64925}">
      <dgm:prSet phldrT="[Text]"/>
      <dgm:spPr/>
      <dgm:t>
        <a:bodyPr/>
        <a:lstStyle/>
        <a:p>
          <a:r>
            <a:rPr lang="en-GB" dirty="0"/>
            <a:t>Conversations, engagement to see what works</a:t>
          </a:r>
        </a:p>
      </dgm:t>
    </dgm:pt>
    <dgm:pt modelId="{A53E6B68-AEAC-8A4C-A0E1-BE4A7130BEE9}" type="parTrans" cxnId="{31F166C2-FFAC-DE4A-90DD-54D93091C8BA}">
      <dgm:prSet/>
      <dgm:spPr/>
      <dgm:t>
        <a:bodyPr/>
        <a:lstStyle/>
        <a:p>
          <a:endParaRPr lang="en-GB"/>
        </a:p>
      </dgm:t>
    </dgm:pt>
    <dgm:pt modelId="{DF813B19-AB04-404B-A3A3-1A6D35F134F0}" type="sibTrans" cxnId="{31F166C2-FFAC-DE4A-90DD-54D93091C8BA}">
      <dgm:prSet/>
      <dgm:spPr/>
      <dgm:t>
        <a:bodyPr/>
        <a:lstStyle/>
        <a:p>
          <a:endParaRPr lang="en-GB"/>
        </a:p>
      </dgm:t>
    </dgm:pt>
    <dgm:pt modelId="{D102F796-FF8B-214A-8121-8FCCFC157662}">
      <dgm:prSet/>
      <dgm:spPr/>
      <dgm:t>
        <a:bodyPr/>
        <a:lstStyle/>
        <a:p>
          <a:r>
            <a:rPr lang="en-GB" dirty="0"/>
            <a:t>E</a:t>
          </a:r>
        </a:p>
      </dgm:t>
    </dgm:pt>
    <dgm:pt modelId="{D6048DE8-E4EF-4442-A1EC-2A51258552F6}" type="parTrans" cxnId="{C81ABCCC-96D1-1D4B-AE1A-15B872A97719}">
      <dgm:prSet/>
      <dgm:spPr/>
      <dgm:t>
        <a:bodyPr/>
        <a:lstStyle/>
        <a:p>
          <a:endParaRPr lang="en-GB"/>
        </a:p>
      </dgm:t>
    </dgm:pt>
    <dgm:pt modelId="{76CD037B-5BDD-7E49-AA71-3C55D7EC9DB4}" type="sibTrans" cxnId="{C81ABCCC-96D1-1D4B-AE1A-15B872A97719}">
      <dgm:prSet/>
      <dgm:spPr/>
      <dgm:t>
        <a:bodyPr/>
        <a:lstStyle/>
        <a:p>
          <a:endParaRPr lang="en-GB"/>
        </a:p>
      </dgm:t>
    </dgm:pt>
    <dgm:pt modelId="{A49CE8C7-9772-6A4B-B3F6-2A2AF5AB956C}">
      <dgm:prSet/>
      <dgm:spPr/>
      <dgm:t>
        <a:bodyPr/>
        <a:lstStyle/>
        <a:p>
          <a:r>
            <a:rPr lang="en-GB" dirty="0"/>
            <a:t>R</a:t>
          </a:r>
        </a:p>
      </dgm:t>
    </dgm:pt>
    <dgm:pt modelId="{DC449FCA-D45F-2D49-92AB-76F47163B9F7}" type="parTrans" cxnId="{392F5296-F532-9E4A-888E-36E0D94BC86C}">
      <dgm:prSet/>
      <dgm:spPr/>
      <dgm:t>
        <a:bodyPr/>
        <a:lstStyle/>
        <a:p>
          <a:endParaRPr lang="en-GB"/>
        </a:p>
      </dgm:t>
    </dgm:pt>
    <dgm:pt modelId="{121B2C86-AB8E-EE4F-9A41-E80680D3AFCA}" type="sibTrans" cxnId="{392F5296-F532-9E4A-888E-36E0D94BC86C}">
      <dgm:prSet/>
      <dgm:spPr/>
      <dgm:t>
        <a:bodyPr/>
        <a:lstStyle/>
        <a:p>
          <a:endParaRPr lang="en-GB"/>
        </a:p>
      </dgm:t>
    </dgm:pt>
    <dgm:pt modelId="{E32A618A-3ED0-8D45-B9FF-4D0209FB25B6}">
      <dgm:prSet/>
      <dgm:spPr/>
      <dgm:t>
        <a:bodyPr/>
        <a:lstStyle/>
        <a:p>
          <a:r>
            <a:rPr lang="en-GB" dirty="0"/>
            <a:t>Equity and Ethics</a:t>
          </a:r>
        </a:p>
      </dgm:t>
    </dgm:pt>
    <dgm:pt modelId="{9302EDF1-0FEB-FF46-BE40-B3FBA21D6D06}" type="parTrans" cxnId="{287D9028-EBE3-A341-BF7F-365F201018AC}">
      <dgm:prSet/>
      <dgm:spPr/>
      <dgm:t>
        <a:bodyPr/>
        <a:lstStyle/>
        <a:p>
          <a:endParaRPr lang="en-GB"/>
        </a:p>
      </dgm:t>
    </dgm:pt>
    <dgm:pt modelId="{EDFF010F-DEFC-9642-A668-47603BBE4A79}" type="sibTrans" cxnId="{287D9028-EBE3-A341-BF7F-365F201018AC}">
      <dgm:prSet/>
      <dgm:spPr/>
      <dgm:t>
        <a:bodyPr/>
        <a:lstStyle/>
        <a:p>
          <a:endParaRPr lang="en-GB"/>
        </a:p>
      </dgm:t>
    </dgm:pt>
    <dgm:pt modelId="{2A20F42C-7913-414E-9893-42C72D50A6D0}">
      <dgm:prSet/>
      <dgm:spPr/>
      <dgm:t>
        <a:bodyPr/>
        <a:lstStyle/>
        <a:p>
          <a:r>
            <a:rPr lang="en-GB" dirty="0"/>
            <a:t>Inclusivity, more student voices, transparency, responsibility</a:t>
          </a:r>
        </a:p>
      </dgm:t>
    </dgm:pt>
    <dgm:pt modelId="{585DE656-62CF-1343-8D19-FFF2D07654FF}" type="parTrans" cxnId="{5FFF2A54-DE0D-6747-9984-C07945A688F0}">
      <dgm:prSet/>
      <dgm:spPr/>
      <dgm:t>
        <a:bodyPr/>
        <a:lstStyle/>
        <a:p>
          <a:endParaRPr lang="en-GB"/>
        </a:p>
      </dgm:t>
    </dgm:pt>
    <dgm:pt modelId="{5B6E395D-DFC2-FA4B-A140-4336249ECC4A}" type="sibTrans" cxnId="{5FFF2A54-DE0D-6747-9984-C07945A688F0}">
      <dgm:prSet/>
      <dgm:spPr/>
      <dgm:t>
        <a:bodyPr/>
        <a:lstStyle/>
        <a:p>
          <a:endParaRPr lang="en-GB"/>
        </a:p>
      </dgm:t>
    </dgm:pt>
    <dgm:pt modelId="{8C63BC0D-0B22-BD49-AA7C-9A873B0DB59B}">
      <dgm:prSet/>
      <dgm:spPr/>
      <dgm:t>
        <a:bodyPr/>
        <a:lstStyle/>
        <a:p>
          <a:r>
            <a:rPr lang="en-GB" dirty="0"/>
            <a:t>Reward and recognition</a:t>
          </a:r>
        </a:p>
      </dgm:t>
    </dgm:pt>
    <dgm:pt modelId="{66A181A2-9EF9-6A4A-8D06-BC60B9AB51C9}" type="parTrans" cxnId="{83E229B5-3357-A644-8196-81D1EF624C25}">
      <dgm:prSet/>
      <dgm:spPr/>
      <dgm:t>
        <a:bodyPr/>
        <a:lstStyle/>
        <a:p>
          <a:endParaRPr lang="en-GB"/>
        </a:p>
      </dgm:t>
    </dgm:pt>
    <dgm:pt modelId="{5341FC9E-0AA8-2F4C-86BD-B515ACE79E53}" type="sibTrans" cxnId="{83E229B5-3357-A644-8196-81D1EF624C25}">
      <dgm:prSet/>
      <dgm:spPr/>
      <dgm:t>
        <a:bodyPr/>
        <a:lstStyle/>
        <a:p>
          <a:endParaRPr lang="en-GB"/>
        </a:p>
      </dgm:t>
    </dgm:pt>
    <dgm:pt modelId="{9C86E3E4-5D82-6F40-BC97-AECB32BEDF7E}">
      <dgm:prSet/>
      <dgm:spPr/>
      <dgm:t>
        <a:bodyPr/>
        <a:lstStyle/>
        <a:p>
          <a:r>
            <a:rPr lang="en-GB" dirty="0"/>
            <a:t>Collecting evidence of excellence, sharing and celebrating </a:t>
          </a:r>
        </a:p>
      </dgm:t>
    </dgm:pt>
    <dgm:pt modelId="{1BC0D781-6EB8-B948-9B9D-B9770F79F9EA}" type="parTrans" cxnId="{F9962F45-C8DE-5444-BB82-83EBDBD37047}">
      <dgm:prSet/>
      <dgm:spPr/>
      <dgm:t>
        <a:bodyPr/>
        <a:lstStyle/>
        <a:p>
          <a:endParaRPr lang="en-GB"/>
        </a:p>
      </dgm:t>
    </dgm:pt>
    <dgm:pt modelId="{CC0C7EFE-D09E-B642-9260-28DB3C53BFA2}" type="sibTrans" cxnId="{F9962F45-C8DE-5444-BB82-83EBDBD37047}">
      <dgm:prSet/>
      <dgm:spPr/>
      <dgm:t>
        <a:bodyPr/>
        <a:lstStyle/>
        <a:p>
          <a:endParaRPr lang="en-GB"/>
        </a:p>
      </dgm:t>
    </dgm:pt>
    <dgm:pt modelId="{1A498676-84BD-7A42-9816-659BA54E6CEB}" type="pres">
      <dgm:prSet presAssocID="{AE1D0CD8-A8CB-C34E-8138-DEAE9D18E9C0}" presName="linearFlow" presStyleCnt="0">
        <dgm:presLayoutVars>
          <dgm:dir/>
          <dgm:animLvl val="lvl"/>
          <dgm:resizeHandles val="exact"/>
        </dgm:presLayoutVars>
      </dgm:prSet>
      <dgm:spPr/>
    </dgm:pt>
    <dgm:pt modelId="{AB50BB1B-785E-D547-B21B-02247AB1B3CC}" type="pres">
      <dgm:prSet presAssocID="{E41165D9-9AB9-1944-ACAF-7F26FBE3C4D5}" presName="composite" presStyleCnt="0"/>
      <dgm:spPr/>
    </dgm:pt>
    <dgm:pt modelId="{68D6B49F-9958-E74C-8635-5A71C122460B}" type="pres">
      <dgm:prSet presAssocID="{E41165D9-9AB9-1944-ACAF-7F26FBE3C4D5}" presName="parentText" presStyleLbl="alignNode1" presStyleIdx="0" presStyleCnt="5">
        <dgm:presLayoutVars>
          <dgm:chMax val="1"/>
          <dgm:bulletEnabled val="1"/>
        </dgm:presLayoutVars>
      </dgm:prSet>
      <dgm:spPr/>
    </dgm:pt>
    <dgm:pt modelId="{559B14E8-014A-BE46-A52E-6D3057135F1A}" type="pres">
      <dgm:prSet presAssocID="{E41165D9-9AB9-1944-ACAF-7F26FBE3C4D5}" presName="descendantText" presStyleLbl="alignAcc1" presStyleIdx="0" presStyleCnt="5">
        <dgm:presLayoutVars>
          <dgm:bulletEnabled val="1"/>
        </dgm:presLayoutVars>
      </dgm:prSet>
      <dgm:spPr/>
    </dgm:pt>
    <dgm:pt modelId="{D15D2138-4FB9-1B45-ACD6-08B6C9053E3D}" type="pres">
      <dgm:prSet presAssocID="{18171644-D65F-6D46-91FA-8A75393E9140}" presName="sp" presStyleCnt="0"/>
      <dgm:spPr/>
    </dgm:pt>
    <dgm:pt modelId="{0AAF0AC8-B5FD-1842-AFC0-6E1D546AD3E0}" type="pres">
      <dgm:prSet presAssocID="{9188AFED-0675-FF48-A5B0-549388CE1879}" presName="composite" presStyleCnt="0"/>
      <dgm:spPr/>
    </dgm:pt>
    <dgm:pt modelId="{EE16A9D2-9265-354E-8AD0-BE8C0D3CEE7E}" type="pres">
      <dgm:prSet presAssocID="{9188AFED-0675-FF48-A5B0-549388CE1879}" presName="parentText" presStyleLbl="alignNode1" presStyleIdx="1" presStyleCnt="5">
        <dgm:presLayoutVars>
          <dgm:chMax val="1"/>
          <dgm:bulletEnabled val="1"/>
        </dgm:presLayoutVars>
      </dgm:prSet>
      <dgm:spPr/>
    </dgm:pt>
    <dgm:pt modelId="{9C989799-C493-BD48-96E0-53B266E019B7}" type="pres">
      <dgm:prSet presAssocID="{9188AFED-0675-FF48-A5B0-549388CE1879}" presName="descendantText" presStyleLbl="alignAcc1" presStyleIdx="1" presStyleCnt="5">
        <dgm:presLayoutVars>
          <dgm:bulletEnabled val="1"/>
        </dgm:presLayoutVars>
      </dgm:prSet>
      <dgm:spPr/>
    </dgm:pt>
    <dgm:pt modelId="{A0716C78-4236-E147-AC24-1F89F5CF6EAB}" type="pres">
      <dgm:prSet presAssocID="{694F2B7E-428A-5340-A93E-0C197A589C71}" presName="sp" presStyleCnt="0"/>
      <dgm:spPr/>
    </dgm:pt>
    <dgm:pt modelId="{23DBEFD8-C785-1149-9DAE-E53D73344DF5}" type="pres">
      <dgm:prSet presAssocID="{4F8F0BC5-4075-8D48-89B7-4970FF9DE776}" presName="composite" presStyleCnt="0"/>
      <dgm:spPr/>
    </dgm:pt>
    <dgm:pt modelId="{9828157D-1405-5946-B7A0-F9E28C3F7B34}" type="pres">
      <dgm:prSet presAssocID="{4F8F0BC5-4075-8D48-89B7-4970FF9DE776}" presName="parentText" presStyleLbl="alignNode1" presStyleIdx="2" presStyleCnt="5">
        <dgm:presLayoutVars>
          <dgm:chMax val="1"/>
          <dgm:bulletEnabled val="1"/>
        </dgm:presLayoutVars>
      </dgm:prSet>
      <dgm:spPr/>
    </dgm:pt>
    <dgm:pt modelId="{353A74C6-241E-3744-9A4D-C8647A7AF23A}" type="pres">
      <dgm:prSet presAssocID="{4F8F0BC5-4075-8D48-89B7-4970FF9DE776}" presName="descendantText" presStyleLbl="alignAcc1" presStyleIdx="2" presStyleCnt="5">
        <dgm:presLayoutVars>
          <dgm:bulletEnabled val="1"/>
        </dgm:presLayoutVars>
      </dgm:prSet>
      <dgm:spPr/>
    </dgm:pt>
    <dgm:pt modelId="{C0E1AD7C-8CCE-9544-8AA2-331E70E67871}" type="pres">
      <dgm:prSet presAssocID="{A737782B-DB97-8D4C-BC0A-9F6F74F4DF18}" presName="sp" presStyleCnt="0"/>
      <dgm:spPr/>
    </dgm:pt>
    <dgm:pt modelId="{653BB559-CA72-5A4B-9940-68D7C4709FD1}" type="pres">
      <dgm:prSet presAssocID="{D102F796-FF8B-214A-8121-8FCCFC157662}" presName="composite" presStyleCnt="0"/>
      <dgm:spPr/>
    </dgm:pt>
    <dgm:pt modelId="{5B7BFC5D-682F-1B4C-A16B-052B0A8FE255}" type="pres">
      <dgm:prSet presAssocID="{D102F796-FF8B-214A-8121-8FCCFC157662}" presName="parentText" presStyleLbl="alignNode1" presStyleIdx="3" presStyleCnt="5">
        <dgm:presLayoutVars>
          <dgm:chMax val="1"/>
          <dgm:bulletEnabled val="1"/>
        </dgm:presLayoutVars>
      </dgm:prSet>
      <dgm:spPr/>
    </dgm:pt>
    <dgm:pt modelId="{B3FF7B4D-A8A3-DD41-A831-31A10B1C08F2}" type="pres">
      <dgm:prSet presAssocID="{D102F796-FF8B-214A-8121-8FCCFC157662}" presName="descendantText" presStyleLbl="alignAcc1" presStyleIdx="3" presStyleCnt="5">
        <dgm:presLayoutVars>
          <dgm:bulletEnabled val="1"/>
        </dgm:presLayoutVars>
      </dgm:prSet>
      <dgm:spPr/>
    </dgm:pt>
    <dgm:pt modelId="{E80DBFB8-B6A8-B748-9AC6-6E63060D541F}" type="pres">
      <dgm:prSet presAssocID="{76CD037B-5BDD-7E49-AA71-3C55D7EC9DB4}" presName="sp" presStyleCnt="0"/>
      <dgm:spPr/>
    </dgm:pt>
    <dgm:pt modelId="{F894941A-DCB1-6B46-ADFC-897D273A13C0}" type="pres">
      <dgm:prSet presAssocID="{A49CE8C7-9772-6A4B-B3F6-2A2AF5AB956C}" presName="composite" presStyleCnt="0"/>
      <dgm:spPr/>
    </dgm:pt>
    <dgm:pt modelId="{B6CCEC44-4983-944E-ABCE-04D227027B40}" type="pres">
      <dgm:prSet presAssocID="{A49CE8C7-9772-6A4B-B3F6-2A2AF5AB956C}" presName="parentText" presStyleLbl="alignNode1" presStyleIdx="4" presStyleCnt="5">
        <dgm:presLayoutVars>
          <dgm:chMax val="1"/>
          <dgm:bulletEnabled val="1"/>
        </dgm:presLayoutVars>
      </dgm:prSet>
      <dgm:spPr/>
    </dgm:pt>
    <dgm:pt modelId="{8FC1D590-2126-744E-8BF7-496880C18764}" type="pres">
      <dgm:prSet presAssocID="{A49CE8C7-9772-6A4B-B3F6-2A2AF5AB956C}" presName="descendantText" presStyleLbl="alignAcc1" presStyleIdx="4" presStyleCnt="5">
        <dgm:presLayoutVars>
          <dgm:bulletEnabled val="1"/>
        </dgm:presLayoutVars>
      </dgm:prSet>
      <dgm:spPr/>
    </dgm:pt>
  </dgm:ptLst>
  <dgm:cxnLst>
    <dgm:cxn modelId="{29495408-70A2-6347-8D1A-7FF2C8C97215}" srcId="{9188AFED-0675-FF48-A5B0-549388CE1879}" destId="{8173DCB8-0681-1840-95C4-8C398D501B60}" srcOrd="1" destOrd="0" parTransId="{C4467344-E999-294C-AA86-CD5148ACB302}" sibTransId="{4AA23F74-3C80-2F48-8764-5E49CA6D2D2E}"/>
    <dgm:cxn modelId="{D3690613-F1D8-D441-9D6F-923FCF0131BC}" srcId="{9188AFED-0675-FF48-A5B0-549388CE1879}" destId="{568C3FD8-F670-2044-B12A-5A5F6DC582D4}" srcOrd="0" destOrd="0" parTransId="{C48A1028-D3A2-C948-9667-3039FE88AD8E}" sibTransId="{193BB5EC-35EF-7A4B-9438-7D3C21A516F7}"/>
    <dgm:cxn modelId="{D1126F19-401C-8740-8410-4BAA0585453E}" type="presOf" srcId="{2A20F42C-7913-414E-9893-42C72D50A6D0}" destId="{B3FF7B4D-A8A3-DD41-A831-31A10B1C08F2}" srcOrd="0" destOrd="1" presId="urn:microsoft.com/office/officeart/2005/8/layout/chevron2"/>
    <dgm:cxn modelId="{BA5D4B20-21BE-A843-AD54-BF014BA377BC}" type="presOf" srcId="{9188AFED-0675-FF48-A5B0-549388CE1879}" destId="{EE16A9D2-9265-354E-8AD0-BE8C0D3CEE7E}" srcOrd="0" destOrd="0" presId="urn:microsoft.com/office/officeart/2005/8/layout/chevron2"/>
    <dgm:cxn modelId="{287D9028-EBE3-A341-BF7F-365F201018AC}" srcId="{D102F796-FF8B-214A-8121-8FCCFC157662}" destId="{E32A618A-3ED0-8D45-B9FF-4D0209FB25B6}" srcOrd="0" destOrd="0" parTransId="{9302EDF1-0FEB-FF46-BE40-B3FBA21D6D06}" sibTransId="{EDFF010F-DEFC-9642-A668-47603BBE4A79}"/>
    <dgm:cxn modelId="{BD408129-3137-124D-9A3C-5214EE33EA25}" type="presOf" srcId="{AE1D0CD8-A8CB-C34E-8138-DEAE9D18E9C0}" destId="{1A498676-84BD-7A42-9816-659BA54E6CEB}" srcOrd="0" destOrd="0" presId="urn:microsoft.com/office/officeart/2005/8/layout/chevron2"/>
    <dgm:cxn modelId="{FE50A02B-CC45-D249-B08A-4DDA42D411DA}" srcId="{AE1D0CD8-A8CB-C34E-8138-DEAE9D18E9C0}" destId="{9188AFED-0675-FF48-A5B0-549388CE1879}" srcOrd="1" destOrd="0" parTransId="{5A180CB3-FF22-0140-87D0-AE385655D4A7}" sibTransId="{694F2B7E-428A-5340-A93E-0C197A589C71}"/>
    <dgm:cxn modelId="{0C50B131-4410-224A-8187-FAD5FF4608B8}" type="presOf" srcId="{E32A618A-3ED0-8D45-B9FF-4D0209FB25B6}" destId="{B3FF7B4D-A8A3-DD41-A831-31A10B1C08F2}" srcOrd="0" destOrd="0" presId="urn:microsoft.com/office/officeart/2005/8/layout/chevron2"/>
    <dgm:cxn modelId="{EE05923E-DD8D-6146-B657-59838F6F2414}" type="presOf" srcId="{568C3FD8-F670-2044-B12A-5A5F6DC582D4}" destId="{9C989799-C493-BD48-96E0-53B266E019B7}" srcOrd="0" destOrd="0" presId="urn:microsoft.com/office/officeart/2005/8/layout/chevron2"/>
    <dgm:cxn modelId="{5B3ADF3F-53B9-9C4B-9FE4-6D4494C056FD}" type="presOf" srcId="{91C07B07-D545-0849-B1AD-1F0B4A6E1C47}" destId="{353A74C6-241E-3744-9A4D-C8647A7AF23A}" srcOrd="0" destOrd="0" presId="urn:microsoft.com/office/officeart/2005/8/layout/chevron2"/>
    <dgm:cxn modelId="{4F3D1544-B129-5B48-ABD0-17D1C4579020}" type="presOf" srcId="{A8EF373C-5E97-714F-8B08-9346C8D64925}" destId="{353A74C6-241E-3744-9A4D-C8647A7AF23A}" srcOrd="0" destOrd="1" presId="urn:microsoft.com/office/officeart/2005/8/layout/chevron2"/>
    <dgm:cxn modelId="{F9962F45-C8DE-5444-BB82-83EBDBD37047}" srcId="{A49CE8C7-9772-6A4B-B3F6-2A2AF5AB956C}" destId="{9C86E3E4-5D82-6F40-BC97-AECB32BEDF7E}" srcOrd="1" destOrd="0" parTransId="{1BC0D781-6EB8-B948-9B9D-B9770F79F9EA}" sibTransId="{CC0C7EFE-D09E-B642-9260-28DB3C53BFA2}"/>
    <dgm:cxn modelId="{B9A5354C-1B60-AC4D-9589-F672EB26FE04}" srcId="{AE1D0CD8-A8CB-C34E-8138-DEAE9D18E9C0}" destId="{4F8F0BC5-4075-8D48-89B7-4970FF9DE776}" srcOrd="2" destOrd="0" parTransId="{D347F876-9814-2243-88D5-60AAC93DD512}" sibTransId="{A737782B-DB97-8D4C-BC0A-9F6F74F4DF18}"/>
    <dgm:cxn modelId="{5FFF2A54-DE0D-6747-9984-C07945A688F0}" srcId="{D102F796-FF8B-214A-8121-8FCCFC157662}" destId="{2A20F42C-7913-414E-9893-42C72D50A6D0}" srcOrd="1" destOrd="0" parTransId="{585DE656-62CF-1343-8D19-FFF2D07654FF}" sibTransId="{5B6E395D-DFC2-FA4B-A140-4336249ECC4A}"/>
    <dgm:cxn modelId="{18ADAD61-EC28-F048-B45D-8C73A46469E1}" type="presOf" srcId="{A49CE8C7-9772-6A4B-B3F6-2A2AF5AB956C}" destId="{B6CCEC44-4983-944E-ABCE-04D227027B40}" srcOrd="0" destOrd="0" presId="urn:microsoft.com/office/officeart/2005/8/layout/chevron2"/>
    <dgm:cxn modelId="{D0C7C566-7074-4143-B3B3-685ED8B2B62B}" srcId="{AE1D0CD8-A8CB-C34E-8138-DEAE9D18E9C0}" destId="{E41165D9-9AB9-1944-ACAF-7F26FBE3C4D5}" srcOrd="0" destOrd="0" parTransId="{2036A5D6-D970-2440-81D2-1ADE3EC98DC8}" sibTransId="{18171644-D65F-6D46-91FA-8A75393E9140}"/>
    <dgm:cxn modelId="{5519376B-C1EB-FC42-A75D-1AC985745AA3}" type="presOf" srcId="{D102F796-FF8B-214A-8121-8FCCFC157662}" destId="{5B7BFC5D-682F-1B4C-A16B-052B0A8FE255}" srcOrd="0" destOrd="0" presId="urn:microsoft.com/office/officeart/2005/8/layout/chevron2"/>
    <dgm:cxn modelId="{7987017E-F701-554A-9921-C0AEB23E154E}" type="presOf" srcId="{8C63BC0D-0B22-BD49-AA7C-9A873B0DB59B}" destId="{8FC1D590-2126-744E-8BF7-496880C18764}" srcOrd="0" destOrd="0" presId="urn:microsoft.com/office/officeart/2005/8/layout/chevron2"/>
    <dgm:cxn modelId="{1D7A4E7F-58DE-2C41-B9B6-631A664C6157}" type="presOf" srcId="{8173DCB8-0681-1840-95C4-8C398D501B60}" destId="{9C989799-C493-BD48-96E0-53B266E019B7}" srcOrd="0" destOrd="1" presId="urn:microsoft.com/office/officeart/2005/8/layout/chevron2"/>
    <dgm:cxn modelId="{B52D7884-6FF3-664B-AF7F-3DFEABCC028E}" type="presOf" srcId="{4F8F0BC5-4075-8D48-89B7-4970FF9DE776}" destId="{9828157D-1405-5946-B7A0-F9E28C3F7B34}" srcOrd="0" destOrd="0" presId="urn:microsoft.com/office/officeart/2005/8/layout/chevron2"/>
    <dgm:cxn modelId="{B9950394-310D-DE4E-BA7D-502871865D35}" srcId="{E41165D9-9AB9-1944-ACAF-7F26FBE3C4D5}" destId="{DDAA1A29-6665-FF40-96EE-DA43D6717DCD}" srcOrd="0" destOrd="0" parTransId="{899EFE12-0A70-D942-997F-5F3DBD7DDFDB}" sibTransId="{A612E8FB-E0D0-624B-94C3-FB43F0E29ACB}"/>
    <dgm:cxn modelId="{392F5296-F532-9E4A-888E-36E0D94BC86C}" srcId="{AE1D0CD8-A8CB-C34E-8138-DEAE9D18E9C0}" destId="{A49CE8C7-9772-6A4B-B3F6-2A2AF5AB956C}" srcOrd="4" destOrd="0" parTransId="{DC449FCA-D45F-2D49-92AB-76F47163B9F7}" sibTransId="{121B2C86-AB8E-EE4F-9A41-E80680D3AFCA}"/>
    <dgm:cxn modelId="{BE150F9C-1A7B-2D41-A974-88F7070B52B4}" type="presOf" srcId="{9C86E3E4-5D82-6F40-BC97-AECB32BEDF7E}" destId="{8FC1D590-2126-744E-8BF7-496880C18764}" srcOrd="0" destOrd="1" presId="urn:microsoft.com/office/officeart/2005/8/layout/chevron2"/>
    <dgm:cxn modelId="{98C6B5A8-1F9F-9F44-B729-282018004585}" type="presOf" srcId="{DDAA1A29-6665-FF40-96EE-DA43D6717DCD}" destId="{559B14E8-014A-BE46-A52E-6D3057135F1A}" srcOrd="0" destOrd="0" presId="urn:microsoft.com/office/officeart/2005/8/layout/chevron2"/>
    <dgm:cxn modelId="{A1A032AA-6772-B34E-AED3-38A419F1E942}" srcId="{4F8F0BC5-4075-8D48-89B7-4970FF9DE776}" destId="{91C07B07-D545-0849-B1AD-1F0B4A6E1C47}" srcOrd="0" destOrd="0" parTransId="{C5660604-0A6A-EB42-9518-198C02FCDCA8}" sibTransId="{E103F707-7156-F54B-9501-358B6A265E58}"/>
    <dgm:cxn modelId="{83E229B5-3357-A644-8196-81D1EF624C25}" srcId="{A49CE8C7-9772-6A4B-B3F6-2A2AF5AB956C}" destId="{8C63BC0D-0B22-BD49-AA7C-9A873B0DB59B}" srcOrd="0" destOrd="0" parTransId="{66A181A2-9EF9-6A4A-8D06-BC60B9AB51C9}" sibTransId="{5341FC9E-0AA8-2F4C-86BD-B515ACE79E53}"/>
    <dgm:cxn modelId="{31F166C2-FFAC-DE4A-90DD-54D93091C8BA}" srcId="{4F8F0BC5-4075-8D48-89B7-4970FF9DE776}" destId="{A8EF373C-5E97-714F-8B08-9346C8D64925}" srcOrd="1" destOrd="0" parTransId="{A53E6B68-AEAC-8A4C-A0E1-BE4A7130BEE9}" sibTransId="{DF813B19-AB04-404B-A3A3-1A6D35F134F0}"/>
    <dgm:cxn modelId="{F8CD17C4-0344-8341-B108-69963F7093E6}" type="presOf" srcId="{E41165D9-9AB9-1944-ACAF-7F26FBE3C4D5}" destId="{68D6B49F-9958-E74C-8635-5A71C122460B}" srcOrd="0" destOrd="0" presId="urn:microsoft.com/office/officeart/2005/8/layout/chevron2"/>
    <dgm:cxn modelId="{C81ABCCC-96D1-1D4B-AE1A-15B872A97719}" srcId="{AE1D0CD8-A8CB-C34E-8138-DEAE9D18E9C0}" destId="{D102F796-FF8B-214A-8121-8FCCFC157662}" srcOrd="3" destOrd="0" parTransId="{D6048DE8-E4EF-4442-A1EC-2A51258552F6}" sibTransId="{76CD037B-5BDD-7E49-AA71-3C55D7EC9DB4}"/>
    <dgm:cxn modelId="{DCFAD1D4-DB01-4545-BE7B-B3B0132DD8B4}" srcId="{E41165D9-9AB9-1944-ACAF-7F26FBE3C4D5}" destId="{F6D12052-F024-E449-A4EA-280106851755}" srcOrd="1" destOrd="0" parTransId="{59A8E5D7-2E5B-584A-9DD9-D2F018272612}" sibTransId="{2FDEB6FB-3B5A-2C4F-98FE-E09C50064E74}"/>
    <dgm:cxn modelId="{C4EB90FA-8854-FE41-AAFA-7E467379D570}" type="presOf" srcId="{F6D12052-F024-E449-A4EA-280106851755}" destId="{559B14E8-014A-BE46-A52E-6D3057135F1A}" srcOrd="0" destOrd="1" presId="urn:microsoft.com/office/officeart/2005/8/layout/chevron2"/>
    <dgm:cxn modelId="{848653D5-3495-D849-B756-C295E10DE3D3}" type="presParOf" srcId="{1A498676-84BD-7A42-9816-659BA54E6CEB}" destId="{AB50BB1B-785E-D547-B21B-02247AB1B3CC}" srcOrd="0" destOrd="0" presId="urn:microsoft.com/office/officeart/2005/8/layout/chevron2"/>
    <dgm:cxn modelId="{C852D4EE-B569-934C-B78B-BEEA7A8C0B8D}" type="presParOf" srcId="{AB50BB1B-785E-D547-B21B-02247AB1B3CC}" destId="{68D6B49F-9958-E74C-8635-5A71C122460B}" srcOrd="0" destOrd="0" presId="urn:microsoft.com/office/officeart/2005/8/layout/chevron2"/>
    <dgm:cxn modelId="{8DC1EE16-F45A-FB48-B84C-F8B0F932DA7F}" type="presParOf" srcId="{AB50BB1B-785E-D547-B21B-02247AB1B3CC}" destId="{559B14E8-014A-BE46-A52E-6D3057135F1A}" srcOrd="1" destOrd="0" presId="urn:microsoft.com/office/officeart/2005/8/layout/chevron2"/>
    <dgm:cxn modelId="{B55AC072-59EB-2343-B020-B9B6A83D6E50}" type="presParOf" srcId="{1A498676-84BD-7A42-9816-659BA54E6CEB}" destId="{D15D2138-4FB9-1B45-ACD6-08B6C9053E3D}" srcOrd="1" destOrd="0" presId="urn:microsoft.com/office/officeart/2005/8/layout/chevron2"/>
    <dgm:cxn modelId="{98BCA33F-F8E3-7940-9249-FB7BA1F48CBB}" type="presParOf" srcId="{1A498676-84BD-7A42-9816-659BA54E6CEB}" destId="{0AAF0AC8-B5FD-1842-AFC0-6E1D546AD3E0}" srcOrd="2" destOrd="0" presId="urn:microsoft.com/office/officeart/2005/8/layout/chevron2"/>
    <dgm:cxn modelId="{AE48DFC3-9C71-1141-A2EA-1EA70D192660}" type="presParOf" srcId="{0AAF0AC8-B5FD-1842-AFC0-6E1D546AD3E0}" destId="{EE16A9D2-9265-354E-8AD0-BE8C0D3CEE7E}" srcOrd="0" destOrd="0" presId="urn:microsoft.com/office/officeart/2005/8/layout/chevron2"/>
    <dgm:cxn modelId="{158295DC-AD12-8242-99EB-D8E753F249FA}" type="presParOf" srcId="{0AAF0AC8-B5FD-1842-AFC0-6E1D546AD3E0}" destId="{9C989799-C493-BD48-96E0-53B266E019B7}" srcOrd="1" destOrd="0" presId="urn:microsoft.com/office/officeart/2005/8/layout/chevron2"/>
    <dgm:cxn modelId="{22A0F5A3-5FF7-F54F-BE5E-7CAF91CFBE92}" type="presParOf" srcId="{1A498676-84BD-7A42-9816-659BA54E6CEB}" destId="{A0716C78-4236-E147-AC24-1F89F5CF6EAB}" srcOrd="3" destOrd="0" presId="urn:microsoft.com/office/officeart/2005/8/layout/chevron2"/>
    <dgm:cxn modelId="{9E44BA9A-8AEB-C049-B41C-4D0CAEA1FCBC}" type="presParOf" srcId="{1A498676-84BD-7A42-9816-659BA54E6CEB}" destId="{23DBEFD8-C785-1149-9DAE-E53D73344DF5}" srcOrd="4" destOrd="0" presId="urn:microsoft.com/office/officeart/2005/8/layout/chevron2"/>
    <dgm:cxn modelId="{EBFF9814-EB57-FB49-9150-D924F01617CE}" type="presParOf" srcId="{23DBEFD8-C785-1149-9DAE-E53D73344DF5}" destId="{9828157D-1405-5946-B7A0-F9E28C3F7B34}" srcOrd="0" destOrd="0" presId="urn:microsoft.com/office/officeart/2005/8/layout/chevron2"/>
    <dgm:cxn modelId="{85355F03-549E-0745-8942-904C56D24F1E}" type="presParOf" srcId="{23DBEFD8-C785-1149-9DAE-E53D73344DF5}" destId="{353A74C6-241E-3744-9A4D-C8647A7AF23A}" srcOrd="1" destOrd="0" presId="urn:microsoft.com/office/officeart/2005/8/layout/chevron2"/>
    <dgm:cxn modelId="{C4378233-5D43-0643-B5E8-E56D23956CEE}" type="presParOf" srcId="{1A498676-84BD-7A42-9816-659BA54E6CEB}" destId="{C0E1AD7C-8CCE-9544-8AA2-331E70E67871}" srcOrd="5" destOrd="0" presId="urn:microsoft.com/office/officeart/2005/8/layout/chevron2"/>
    <dgm:cxn modelId="{CC18C7CB-8B46-C540-B231-B9C9DE88E3A0}" type="presParOf" srcId="{1A498676-84BD-7A42-9816-659BA54E6CEB}" destId="{653BB559-CA72-5A4B-9940-68D7C4709FD1}" srcOrd="6" destOrd="0" presId="urn:microsoft.com/office/officeart/2005/8/layout/chevron2"/>
    <dgm:cxn modelId="{CD82D22B-19D7-CD45-844E-5B37F3B2F0D6}" type="presParOf" srcId="{653BB559-CA72-5A4B-9940-68D7C4709FD1}" destId="{5B7BFC5D-682F-1B4C-A16B-052B0A8FE255}" srcOrd="0" destOrd="0" presId="urn:microsoft.com/office/officeart/2005/8/layout/chevron2"/>
    <dgm:cxn modelId="{EFEF7CA2-2049-3940-A3A8-301841025F25}" type="presParOf" srcId="{653BB559-CA72-5A4B-9940-68D7C4709FD1}" destId="{B3FF7B4D-A8A3-DD41-A831-31A10B1C08F2}" srcOrd="1" destOrd="0" presId="urn:microsoft.com/office/officeart/2005/8/layout/chevron2"/>
    <dgm:cxn modelId="{892602D6-F219-8B43-BB4C-6BCAFBD0F616}" type="presParOf" srcId="{1A498676-84BD-7A42-9816-659BA54E6CEB}" destId="{E80DBFB8-B6A8-B748-9AC6-6E63060D541F}" srcOrd="7" destOrd="0" presId="urn:microsoft.com/office/officeart/2005/8/layout/chevron2"/>
    <dgm:cxn modelId="{FDB8D153-2C82-734F-9369-5717E9E2BAE6}" type="presParOf" srcId="{1A498676-84BD-7A42-9816-659BA54E6CEB}" destId="{F894941A-DCB1-6B46-ADFC-897D273A13C0}" srcOrd="8" destOrd="0" presId="urn:microsoft.com/office/officeart/2005/8/layout/chevron2"/>
    <dgm:cxn modelId="{24723265-770C-6646-8E01-FB6C714B9EFC}" type="presParOf" srcId="{F894941A-DCB1-6B46-ADFC-897D273A13C0}" destId="{B6CCEC44-4983-944E-ABCE-04D227027B40}" srcOrd="0" destOrd="0" presId="urn:microsoft.com/office/officeart/2005/8/layout/chevron2"/>
    <dgm:cxn modelId="{D5B52D0B-204E-6840-A395-BA9988DB084A}" type="presParOf" srcId="{F894941A-DCB1-6B46-ADFC-897D273A13C0}" destId="{8FC1D590-2126-744E-8BF7-496880C1876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BCDBD-C2C3-2F43-A467-9320F692DB5E}">
      <dsp:nvSpPr>
        <dsp:cNvPr id="0" name=""/>
        <dsp:cNvSpPr/>
      </dsp:nvSpPr>
      <dsp:spPr>
        <a:xfrm>
          <a:off x="1217" y="1051852"/>
          <a:ext cx="2373343" cy="237334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30613" tIns="22860" rIns="130613"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Theory of Change</a:t>
          </a:r>
        </a:p>
      </dsp:txBody>
      <dsp:txXfrm>
        <a:off x="348785" y="1399420"/>
        <a:ext cx="1678207" cy="1678207"/>
      </dsp:txXfrm>
    </dsp:sp>
    <dsp:sp modelId="{B9F717BB-3E37-484E-964D-E0BCF5CCEB12}">
      <dsp:nvSpPr>
        <dsp:cNvPr id="0" name=""/>
        <dsp:cNvSpPr/>
      </dsp:nvSpPr>
      <dsp:spPr>
        <a:xfrm>
          <a:off x="1899891" y="1051852"/>
          <a:ext cx="2373343" cy="237334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30613" tIns="22860" rIns="130613"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Evaluation as practice</a:t>
          </a:r>
        </a:p>
      </dsp:txBody>
      <dsp:txXfrm>
        <a:off x="2247459" y="1399420"/>
        <a:ext cx="1678207" cy="1678207"/>
      </dsp:txXfrm>
    </dsp:sp>
    <dsp:sp modelId="{BBEE7F16-CD69-674A-A90A-F238752E4019}">
      <dsp:nvSpPr>
        <dsp:cNvPr id="0" name=""/>
        <dsp:cNvSpPr/>
      </dsp:nvSpPr>
      <dsp:spPr>
        <a:xfrm>
          <a:off x="3798566" y="1051852"/>
          <a:ext cx="2373343" cy="237334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30613" tIns="22860" rIns="130613"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Student Voice</a:t>
          </a:r>
        </a:p>
      </dsp:txBody>
      <dsp:txXfrm>
        <a:off x="4146134" y="1399420"/>
        <a:ext cx="1678207" cy="1678207"/>
      </dsp:txXfrm>
    </dsp:sp>
    <dsp:sp modelId="{E614FB47-D8DD-A547-AF96-084FDBBC41F6}">
      <dsp:nvSpPr>
        <dsp:cNvPr id="0" name=""/>
        <dsp:cNvSpPr/>
      </dsp:nvSpPr>
      <dsp:spPr>
        <a:xfrm>
          <a:off x="5697241" y="1051852"/>
          <a:ext cx="2373343" cy="237334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30613" tIns="22860" rIns="130613"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Staff as Stakeholders</a:t>
          </a:r>
        </a:p>
      </dsp:txBody>
      <dsp:txXfrm>
        <a:off x="6044809" y="1399420"/>
        <a:ext cx="1678207" cy="1678207"/>
      </dsp:txXfrm>
    </dsp:sp>
    <dsp:sp modelId="{D860FECB-FE23-3641-8038-409C9FC425D9}">
      <dsp:nvSpPr>
        <dsp:cNvPr id="0" name=""/>
        <dsp:cNvSpPr/>
      </dsp:nvSpPr>
      <dsp:spPr>
        <a:xfrm>
          <a:off x="7595916" y="1051852"/>
          <a:ext cx="2373343" cy="2373343"/>
        </a:xfrm>
        <a:prstGeom prst="ellipse">
          <a:avLst/>
        </a:prstGeom>
        <a:solidFill>
          <a:schemeClr val="accent3">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30613" tIns="22860" rIns="130613" bIns="2286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Organisational Learning</a:t>
          </a:r>
        </a:p>
      </dsp:txBody>
      <dsp:txXfrm>
        <a:off x="7943484" y="1399420"/>
        <a:ext cx="1678207" cy="1678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6F70D-464F-864B-A10B-0A0A1427B495}">
      <dsp:nvSpPr>
        <dsp:cNvPr id="0" name=""/>
        <dsp:cNvSpPr/>
      </dsp:nvSpPr>
      <dsp:spPr>
        <a:xfrm>
          <a:off x="3201" y="445541"/>
          <a:ext cx="2539618" cy="1523771"/>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A process for student engagement</a:t>
          </a:r>
        </a:p>
      </dsp:txBody>
      <dsp:txXfrm>
        <a:off x="3201" y="445541"/>
        <a:ext cx="2539618" cy="1523771"/>
      </dsp:txXfrm>
    </dsp:sp>
    <dsp:sp modelId="{08D0DDC9-C757-6F44-B76A-0C8FE6C63F70}">
      <dsp:nvSpPr>
        <dsp:cNvPr id="0" name=""/>
        <dsp:cNvSpPr/>
      </dsp:nvSpPr>
      <dsp:spPr>
        <a:xfrm>
          <a:off x="2796781" y="445541"/>
          <a:ext cx="2539618" cy="1523771"/>
        </a:xfrm>
        <a:prstGeom prst="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A process that takes account of student journey</a:t>
          </a:r>
        </a:p>
      </dsp:txBody>
      <dsp:txXfrm>
        <a:off x="2796781" y="445541"/>
        <a:ext cx="2539618" cy="1523771"/>
      </dsp:txXfrm>
    </dsp:sp>
    <dsp:sp modelId="{13C7084B-01E7-BE45-A236-B7B183F78DA7}">
      <dsp:nvSpPr>
        <dsp:cNvPr id="0" name=""/>
        <dsp:cNvSpPr/>
      </dsp:nvSpPr>
      <dsp:spPr>
        <a:xfrm>
          <a:off x="5590361" y="445541"/>
          <a:ext cx="2539618" cy="152377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A process for acknowledging context</a:t>
          </a:r>
        </a:p>
      </dsp:txBody>
      <dsp:txXfrm>
        <a:off x="5590361" y="445541"/>
        <a:ext cx="2539618" cy="1523771"/>
      </dsp:txXfrm>
    </dsp:sp>
    <dsp:sp modelId="{5991D014-6359-F446-A1DA-E1E9044782FD}">
      <dsp:nvSpPr>
        <dsp:cNvPr id="0" name=""/>
        <dsp:cNvSpPr/>
      </dsp:nvSpPr>
      <dsp:spPr>
        <a:xfrm>
          <a:off x="8383942" y="445541"/>
          <a:ext cx="2539618" cy="1523771"/>
        </a:xfrm>
        <a:prstGeom prst="rect">
          <a:avLst/>
        </a:prstGeom>
        <a:solidFill>
          <a:schemeClr val="accent4">
            <a:hueOff val="-2221322"/>
            <a:satOff val="10585"/>
            <a:lumOff val="-43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A process for learning</a:t>
          </a:r>
          <a:endParaRPr lang="en-US" sz="2500" kern="1200" dirty="0">
            <a:solidFill>
              <a:schemeClr val="tx1"/>
            </a:solidFill>
          </a:endParaRPr>
        </a:p>
      </dsp:txBody>
      <dsp:txXfrm>
        <a:off x="8383942" y="445541"/>
        <a:ext cx="2539618" cy="1523771"/>
      </dsp:txXfrm>
    </dsp:sp>
    <dsp:sp modelId="{74A2FAFC-B255-BB49-A108-E549E1DBED3D}">
      <dsp:nvSpPr>
        <dsp:cNvPr id="0" name=""/>
        <dsp:cNvSpPr/>
      </dsp:nvSpPr>
      <dsp:spPr>
        <a:xfrm>
          <a:off x="3201" y="2223274"/>
          <a:ext cx="2539618" cy="1523771"/>
        </a:xfrm>
        <a:prstGeom prst="rect">
          <a:avLst/>
        </a:prstGeom>
        <a:solidFill>
          <a:schemeClr val="accent4">
            <a:hueOff val="-2961763"/>
            <a:satOff val="14114"/>
            <a:lumOff val="-58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A process for identifying what works and what doesn’t work</a:t>
          </a:r>
        </a:p>
      </dsp:txBody>
      <dsp:txXfrm>
        <a:off x="3201" y="2223274"/>
        <a:ext cx="2539618" cy="1523771"/>
      </dsp:txXfrm>
    </dsp:sp>
    <dsp:sp modelId="{9DCFE5DF-537A-4343-931D-39C4E09FE39C}">
      <dsp:nvSpPr>
        <dsp:cNvPr id="0" name=""/>
        <dsp:cNvSpPr/>
      </dsp:nvSpPr>
      <dsp:spPr>
        <a:xfrm>
          <a:off x="2796781" y="2223274"/>
          <a:ext cx="2539618" cy="1523771"/>
        </a:xfrm>
        <a:prstGeom prst="rect">
          <a:avLst/>
        </a:prstGeom>
        <a:solidFill>
          <a:schemeClr val="accent4">
            <a:hueOff val="-3702203"/>
            <a:satOff val="17642"/>
            <a:lumOff val="-72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A process for experimenting</a:t>
          </a:r>
          <a:endParaRPr lang="en-US" sz="2500" kern="1200" dirty="0">
            <a:solidFill>
              <a:schemeClr val="tx1"/>
            </a:solidFill>
          </a:endParaRPr>
        </a:p>
      </dsp:txBody>
      <dsp:txXfrm>
        <a:off x="2796781" y="2223274"/>
        <a:ext cx="2539618" cy="1523771"/>
      </dsp:txXfrm>
    </dsp:sp>
    <dsp:sp modelId="{EDA7FFDB-8BA5-194A-A2DF-7DA266907A86}">
      <dsp:nvSpPr>
        <dsp:cNvPr id="0" name=""/>
        <dsp:cNvSpPr/>
      </dsp:nvSpPr>
      <dsp:spPr>
        <a:xfrm>
          <a:off x="5590361" y="2223274"/>
          <a:ext cx="2539618" cy="1523771"/>
        </a:xfrm>
        <a:prstGeom prst="rect">
          <a:avLst/>
        </a:prstGeom>
        <a:solidFill>
          <a:schemeClr val="accent4">
            <a:hueOff val="-4442644"/>
            <a:satOff val="21171"/>
            <a:lumOff val="-87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A process for connecting – staff/students; staff/staff</a:t>
          </a:r>
          <a:endParaRPr lang="en-US" sz="2500" kern="1200" dirty="0">
            <a:solidFill>
              <a:schemeClr val="tx1"/>
            </a:solidFill>
          </a:endParaRPr>
        </a:p>
      </dsp:txBody>
      <dsp:txXfrm>
        <a:off x="5590361" y="2223274"/>
        <a:ext cx="2539618" cy="1523771"/>
      </dsp:txXfrm>
    </dsp:sp>
    <dsp:sp modelId="{A25D9C4C-0C62-014B-B2D2-77174DC2BD06}">
      <dsp:nvSpPr>
        <dsp:cNvPr id="0" name=""/>
        <dsp:cNvSpPr/>
      </dsp:nvSpPr>
      <dsp:spPr>
        <a:xfrm>
          <a:off x="8383942" y="2223274"/>
          <a:ext cx="2539618" cy="1523771"/>
        </a:xfrm>
        <a:prstGeom prst="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A process all are responsible for</a:t>
          </a:r>
        </a:p>
      </dsp:txBody>
      <dsp:txXfrm>
        <a:off x="8383942" y="2223274"/>
        <a:ext cx="2539618" cy="15237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1B537-4CEF-3049-A8F9-FD49CD20D42B}">
      <dsp:nvSpPr>
        <dsp:cNvPr id="0" name=""/>
        <dsp:cNvSpPr/>
      </dsp:nvSpPr>
      <dsp:spPr>
        <a:xfrm rot="16200000">
          <a:off x="2338" y="1178"/>
          <a:ext cx="4348981" cy="4348981"/>
        </a:xfrm>
        <a:prstGeom prst="downArrow">
          <a:avLst>
            <a:gd name="adj1" fmla="val 50000"/>
            <a:gd name="adj2" fmla="val 35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Students:</a:t>
          </a:r>
        </a:p>
        <a:p>
          <a:pPr marL="0" lvl="0" indent="0" algn="ctr" defTabSz="933450">
            <a:lnSpc>
              <a:spcPct val="90000"/>
            </a:lnSpc>
            <a:spcBef>
              <a:spcPct val="0"/>
            </a:spcBef>
            <a:spcAft>
              <a:spcPct val="35000"/>
            </a:spcAft>
            <a:buNone/>
          </a:pPr>
          <a:r>
            <a:rPr lang="en-US" sz="2100" kern="1200" dirty="0"/>
            <a:t>Reflect on learning as they progress through unit, identify areas to focus on, develop learning literacies</a:t>
          </a:r>
        </a:p>
      </dsp:txBody>
      <dsp:txXfrm rot="5400000">
        <a:off x="2338" y="1088423"/>
        <a:ext cx="3587909" cy="2174491"/>
      </dsp:txXfrm>
    </dsp:sp>
    <dsp:sp modelId="{31C83CA1-4AC3-A041-BCB5-591FADFFE033}">
      <dsp:nvSpPr>
        <dsp:cNvPr id="0" name=""/>
        <dsp:cNvSpPr/>
      </dsp:nvSpPr>
      <dsp:spPr>
        <a:xfrm rot="5400000">
          <a:off x="6164280" y="1178"/>
          <a:ext cx="4348981" cy="4348981"/>
        </a:xfrm>
        <a:prstGeom prst="downArrow">
          <a:avLst>
            <a:gd name="adj1" fmla="val 50000"/>
            <a:gd name="adj2" fmla="val 35000"/>
          </a:avLst>
        </a:prstGeom>
        <a:gradFill rotWithShape="0">
          <a:gsLst>
            <a:gs pos="0">
              <a:schemeClr val="accent3">
                <a:hueOff val="1623094"/>
                <a:satOff val="-24699"/>
                <a:lumOff val="-7059"/>
                <a:alphaOff val="0"/>
                <a:lumMod val="110000"/>
                <a:satMod val="105000"/>
                <a:tint val="67000"/>
              </a:schemeClr>
            </a:gs>
            <a:gs pos="50000">
              <a:schemeClr val="accent3">
                <a:hueOff val="1623094"/>
                <a:satOff val="-24699"/>
                <a:lumOff val="-7059"/>
                <a:alphaOff val="0"/>
                <a:lumMod val="105000"/>
                <a:satMod val="103000"/>
                <a:tint val="73000"/>
              </a:schemeClr>
            </a:gs>
            <a:gs pos="100000">
              <a:schemeClr val="accent3">
                <a:hueOff val="1623094"/>
                <a:satOff val="-24699"/>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Staff:</a:t>
          </a:r>
        </a:p>
        <a:p>
          <a:pPr marL="0" lvl="0" indent="0" algn="ctr" defTabSz="933450">
            <a:lnSpc>
              <a:spcPct val="90000"/>
            </a:lnSpc>
            <a:spcBef>
              <a:spcPct val="0"/>
            </a:spcBef>
            <a:spcAft>
              <a:spcPct val="35000"/>
            </a:spcAft>
            <a:buNone/>
          </a:pPr>
          <a:r>
            <a:rPr lang="en-US" sz="2100" kern="1200" dirty="0"/>
            <a:t>See how learning happens, assess effectiveness, identify what works/doesn’t work based on evidence, adapt ongoing</a:t>
          </a:r>
        </a:p>
      </dsp:txBody>
      <dsp:txXfrm rot="-5400000">
        <a:off x="6925352" y="1088423"/>
        <a:ext cx="3587909" cy="21744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34650-F262-8142-AF6C-99DD3BDA46E5}">
      <dsp:nvSpPr>
        <dsp:cNvPr id="0" name=""/>
        <dsp:cNvSpPr/>
      </dsp:nvSpPr>
      <dsp:spPr>
        <a:xfrm>
          <a:off x="435797" y="2712"/>
          <a:ext cx="3312433" cy="1324973"/>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33020" rIns="0" bIns="33020" numCol="1" spcCol="1270" anchor="ctr" anchorCtr="0">
          <a:noAutofit/>
        </a:bodyPr>
        <a:lstStyle/>
        <a:p>
          <a:pPr marL="0" lvl="0" indent="0" algn="ctr" defTabSz="2311400">
            <a:lnSpc>
              <a:spcPct val="90000"/>
            </a:lnSpc>
            <a:spcBef>
              <a:spcPct val="0"/>
            </a:spcBef>
            <a:spcAft>
              <a:spcPct val="35000"/>
            </a:spcAft>
            <a:buNone/>
          </a:pPr>
          <a:r>
            <a:rPr lang="en-GB" sz="5200" kern="1200" dirty="0"/>
            <a:t>Step 1</a:t>
          </a:r>
        </a:p>
      </dsp:txBody>
      <dsp:txXfrm>
        <a:off x="1098284" y="2712"/>
        <a:ext cx="1987460" cy="1324973"/>
      </dsp:txXfrm>
    </dsp:sp>
    <dsp:sp modelId="{4FE2D83C-56AD-7243-9686-02C02F44386E}">
      <dsp:nvSpPr>
        <dsp:cNvPr id="0" name=""/>
        <dsp:cNvSpPr/>
      </dsp:nvSpPr>
      <dsp:spPr>
        <a:xfrm>
          <a:off x="3317614" y="115334"/>
          <a:ext cx="2749319" cy="1099727"/>
        </a:xfrm>
        <a:prstGeom prst="chevron">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Design form</a:t>
          </a:r>
        </a:p>
      </dsp:txBody>
      <dsp:txXfrm>
        <a:off x="3867478" y="115334"/>
        <a:ext cx="1649592" cy="1099727"/>
      </dsp:txXfrm>
    </dsp:sp>
    <dsp:sp modelId="{1680649F-E4E8-EF4C-A59D-CD52F81F2301}">
      <dsp:nvSpPr>
        <dsp:cNvPr id="0" name=""/>
        <dsp:cNvSpPr/>
      </dsp:nvSpPr>
      <dsp:spPr>
        <a:xfrm>
          <a:off x="5682029" y="115334"/>
          <a:ext cx="2749319" cy="1099727"/>
        </a:xfrm>
        <a:prstGeom prst="chevron">
          <a:avLst/>
        </a:prstGeom>
        <a:solidFill>
          <a:schemeClr val="accent3">
            <a:tint val="40000"/>
            <a:alpha val="90000"/>
            <a:hueOff val="194874"/>
            <a:satOff val="-5159"/>
            <a:lumOff val="-325"/>
            <a:alphaOff val="0"/>
          </a:schemeClr>
        </a:solidFill>
        <a:ln w="12700" cap="flat" cmpd="sng" algn="ctr">
          <a:solidFill>
            <a:schemeClr val="accent3">
              <a:tint val="40000"/>
              <a:alpha val="90000"/>
              <a:hueOff val="194874"/>
              <a:satOff val="-5159"/>
              <a:lumOff val="-3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Research question</a:t>
          </a:r>
        </a:p>
      </dsp:txBody>
      <dsp:txXfrm>
        <a:off x="6231893" y="115334"/>
        <a:ext cx="1649592" cy="1099727"/>
      </dsp:txXfrm>
    </dsp:sp>
    <dsp:sp modelId="{1FC5F791-1959-C24A-9A73-0314D7B6A3DF}">
      <dsp:nvSpPr>
        <dsp:cNvPr id="0" name=""/>
        <dsp:cNvSpPr/>
      </dsp:nvSpPr>
      <dsp:spPr>
        <a:xfrm>
          <a:off x="8046444" y="115334"/>
          <a:ext cx="2749319" cy="1099727"/>
        </a:xfrm>
        <a:prstGeom prst="chevron">
          <a:avLst/>
        </a:prstGeom>
        <a:solidFill>
          <a:schemeClr val="accent3">
            <a:tint val="40000"/>
            <a:alpha val="90000"/>
            <a:hueOff val="389747"/>
            <a:satOff val="-10319"/>
            <a:lumOff val="-649"/>
            <a:alphaOff val="0"/>
          </a:schemeClr>
        </a:solidFill>
        <a:ln w="12700" cap="flat" cmpd="sng" algn="ctr">
          <a:solidFill>
            <a:schemeClr val="accent3">
              <a:tint val="40000"/>
              <a:alpha val="90000"/>
              <a:hueOff val="389747"/>
              <a:satOff val="-10319"/>
              <a:lumOff val="-6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Toolkit</a:t>
          </a:r>
        </a:p>
      </dsp:txBody>
      <dsp:txXfrm>
        <a:off x="8596308" y="115334"/>
        <a:ext cx="1649592" cy="1099727"/>
      </dsp:txXfrm>
    </dsp:sp>
    <dsp:sp modelId="{7EBD4296-A854-0447-94B2-66D9EAD9C842}">
      <dsp:nvSpPr>
        <dsp:cNvPr id="0" name=""/>
        <dsp:cNvSpPr/>
      </dsp:nvSpPr>
      <dsp:spPr>
        <a:xfrm>
          <a:off x="435797" y="1513181"/>
          <a:ext cx="3312433" cy="1324973"/>
        </a:xfrm>
        <a:prstGeom prst="chevron">
          <a:avLst/>
        </a:prstGeom>
        <a:solidFill>
          <a:schemeClr val="accent3">
            <a:hueOff val="811547"/>
            <a:satOff val="-12350"/>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33020" rIns="0" bIns="33020" numCol="1" spcCol="1270" anchor="ctr" anchorCtr="0">
          <a:noAutofit/>
        </a:bodyPr>
        <a:lstStyle/>
        <a:p>
          <a:pPr marL="0" lvl="0" indent="0" algn="ctr" defTabSz="2311400">
            <a:lnSpc>
              <a:spcPct val="90000"/>
            </a:lnSpc>
            <a:spcBef>
              <a:spcPct val="0"/>
            </a:spcBef>
            <a:spcAft>
              <a:spcPct val="35000"/>
            </a:spcAft>
            <a:buNone/>
          </a:pPr>
          <a:r>
            <a:rPr lang="en-GB" sz="5200" kern="1200" dirty="0"/>
            <a:t>Step 2</a:t>
          </a:r>
        </a:p>
      </dsp:txBody>
      <dsp:txXfrm>
        <a:off x="1098284" y="1513181"/>
        <a:ext cx="1987460" cy="1324973"/>
      </dsp:txXfrm>
    </dsp:sp>
    <dsp:sp modelId="{4FC7C8FB-5EF6-DF4F-AC8A-E808EBB899A8}">
      <dsp:nvSpPr>
        <dsp:cNvPr id="0" name=""/>
        <dsp:cNvSpPr/>
      </dsp:nvSpPr>
      <dsp:spPr>
        <a:xfrm>
          <a:off x="3317614" y="1625804"/>
          <a:ext cx="2749319" cy="1099727"/>
        </a:xfrm>
        <a:prstGeom prst="chevron">
          <a:avLst/>
        </a:prstGeom>
        <a:solidFill>
          <a:schemeClr val="accent3">
            <a:tint val="40000"/>
            <a:alpha val="90000"/>
            <a:hueOff val="584621"/>
            <a:satOff val="-15478"/>
            <a:lumOff val="-974"/>
            <a:alphaOff val="0"/>
          </a:schemeClr>
        </a:solidFill>
        <a:ln w="12700" cap="flat" cmpd="sng" algn="ctr">
          <a:solidFill>
            <a:schemeClr val="accent3">
              <a:tint val="40000"/>
              <a:alpha val="90000"/>
              <a:hueOff val="584621"/>
              <a:satOff val="-15478"/>
              <a:lumOff val="-97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Data Collection</a:t>
          </a:r>
        </a:p>
      </dsp:txBody>
      <dsp:txXfrm>
        <a:off x="3867478" y="1625804"/>
        <a:ext cx="1649592" cy="1099727"/>
      </dsp:txXfrm>
    </dsp:sp>
    <dsp:sp modelId="{EAAFA83D-DE7B-B64D-BAE8-F7ED3A9B5373}">
      <dsp:nvSpPr>
        <dsp:cNvPr id="0" name=""/>
        <dsp:cNvSpPr/>
      </dsp:nvSpPr>
      <dsp:spPr>
        <a:xfrm>
          <a:off x="5682029" y="1625804"/>
          <a:ext cx="2749319" cy="1099727"/>
        </a:xfrm>
        <a:prstGeom prst="chevron">
          <a:avLst/>
        </a:prstGeom>
        <a:solidFill>
          <a:schemeClr val="accent3">
            <a:tint val="40000"/>
            <a:alpha val="90000"/>
            <a:hueOff val="779494"/>
            <a:satOff val="-20638"/>
            <a:lumOff val="-1298"/>
            <a:alphaOff val="0"/>
          </a:schemeClr>
        </a:solidFill>
        <a:ln w="12700" cap="flat" cmpd="sng" algn="ctr">
          <a:solidFill>
            <a:schemeClr val="accent3">
              <a:tint val="40000"/>
              <a:alpha val="90000"/>
              <a:hueOff val="779494"/>
              <a:satOff val="-20638"/>
              <a:lumOff val="-12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Touch points</a:t>
          </a:r>
        </a:p>
      </dsp:txBody>
      <dsp:txXfrm>
        <a:off x="6231893" y="1625804"/>
        <a:ext cx="1649592" cy="1099727"/>
      </dsp:txXfrm>
    </dsp:sp>
    <dsp:sp modelId="{84CD5968-E4CE-C542-B9E8-CF529A09465B}">
      <dsp:nvSpPr>
        <dsp:cNvPr id="0" name=""/>
        <dsp:cNvSpPr/>
      </dsp:nvSpPr>
      <dsp:spPr>
        <a:xfrm>
          <a:off x="8046444" y="1625804"/>
          <a:ext cx="2749319" cy="1099727"/>
        </a:xfrm>
        <a:prstGeom prst="chevron">
          <a:avLst/>
        </a:prstGeom>
        <a:solidFill>
          <a:schemeClr val="accent3">
            <a:tint val="40000"/>
            <a:alpha val="90000"/>
            <a:hueOff val="974368"/>
            <a:satOff val="-25797"/>
            <a:lumOff val="-1623"/>
            <a:alphaOff val="0"/>
          </a:schemeClr>
        </a:solidFill>
        <a:ln w="12700" cap="flat" cmpd="sng" algn="ctr">
          <a:solidFill>
            <a:schemeClr val="accent3">
              <a:tint val="40000"/>
              <a:alpha val="90000"/>
              <a:hueOff val="974368"/>
              <a:satOff val="-25797"/>
              <a:lumOff val="-16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Reflections</a:t>
          </a:r>
        </a:p>
      </dsp:txBody>
      <dsp:txXfrm>
        <a:off x="8596308" y="1625804"/>
        <a:ext cx="1649592" cy="1099727"/>
      </dsp:txXfrm>
    </dsp:sp>
    <dsp:sp modelId="{91CB6BCF-EA54-FE4A-8C8D-3AD27FA04A7D}">
      <dsp:nvSpPr>
        <dsp:cNvPr id="0" name=""/>
        <dsp:cNvSpPr/>
      </dsp:nvSpPr>
      <dsp:spPr>
        <a:xfrm>
          <a:off x="435797" y="3023651"/>
          <a:ext cx="3312433" cy="1324973"/>
        </a:xfrm>
        <a:prstGeom prst="chevron">
          <a:avLst/>
        </a:prstGeom>
        <a:solidFill>
          <a:schemeClr val="accent3">
            <a:hueOff val="1623094"/>
            <a:satOff val="-24699"/>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33020" rIns="0" bIns="33020" numCol="1" spcCol="1270" anchor="ctr" anchorCtr="0">
          <a:noAutofit/>
        </a:bodyPr>
        <a:lstStyle/>
        <a:p>
          <a:pPr marL="0" lvl="0" indent="0" algn="ctr" defTabSz="2311400">
            <a:lnSpc>
              <a:spcPct val="90000"/>
            </a:lnSpc>
            <a:spcBef>
              <a:spcPct val="0"/>
            </a:spcBef>
            <a:spcAft>
              <a:spcPct val="35000"/>
            </a:spcAft>
            <a:buNone/>
          </a:pPr>
          <a:r>
            <a:rPr lang="en-GB" sz="5200" kern="1200" dirty="0"/>
            <a:t>Step 3</a:t>
          </a:r>
        </a:p>
      </dsp:txBody>
      <dsp:txXfrm>
        <a:off x="1098284" y="3023651"/>
        <a:ext cx="1987460" cy="1324973"/>
      </dsp:txXfrm>
    </dsp:sp>
    <dsp:sp modelId="{1307FFB6-1BDA-094A-92B0-0F6F63E67B0B}">
      <dsp:nvSpPr>
        <dsp:cNvPr id="0" name=""/>
        <dsp:cNvSpPr/>
      </dsp:nvSpPr>
      <dsp:spPr>
        <a:xfrm>
          <a:off x="3317614" y="3136274"/>
          <a:ext cx="2749319" cy="1099727"/>
        </a:xfrm>
        <a:prstGeom prst="chevron">
          <a:avLst/>
        </a:prstGeom>
        <a:solidFill>
          <a:schemeClr val="accent3">
            <a:tint val="40000"/>
            <a:alpha val="90000"/>
            <a:hueOff val="1169241"/>
            <a:satOff val="-30956"/>
            <a:lumOff val="-1948"/>
            <a:alphaOff val="0"/>
          </a:schemeClr>
        </a:solidFill>
        <a:ln w="12700" cap="flat" cmpd="sng" algn="ctr">
          <a:solidFill>
            <a:schemeClr val="accent3">
              <a:tint val="40000"/>
              <a:alpha val="90000"/>
              <a:hueOff val="1169241"/>
              <a:satOff val="-30956"/>
              <a:lumOff val="-19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Analysis</a:t>
          </a:r>
        </a:p>
      </dsp:txBody>
      <dsp:txXfrm>
        <a:off x="3867478" y="3136274"/>
        <a:ext cx="1649592" cy="1099727"/>
      </dsp:txXfrm>
    </dsp:sp>
    <dsp:sp modelId="{5CDFCEEE-AD8C-D74C-9AE6-ED842B72F4DA}">
      <dsp:nvSpPr>
        <dsp:cNvPr id="0" name=""/>
        <dsp:cNvSpPr/>
      </dsp:nvSpPr>
      <dsp:spPr>
        <a:xfrm>
          <a:off x="5682029" y="3136274"/>
          <a:ext cx="2749319" cy="1099727"/>
        </a:xfrm>
        <a:prstGeom prst="chevron">
          <a:avLst/>
        </a:prstGeom>
        <a:solidFill>
          <a:schemeClr val="accent3">
            <a:tint val="40000"/>
            <a:alpha val="90000"/>
            <a:hueOff val="1364115"/>
            <a:satOff val="-36116"/>
            <a:lumOff val="-2272"/>
            <a:alphaOff val="0"/>
          </a:schemeClr>
        </a:solidFill>
        <a:ln w="12700" cap="flat" cmpd="sng" algn="ctr">
          <a:solidFill>
            <a:schemeClr val="accent3">
              <a:tint val="40000"/>
              <a:alpha val="90000"/>
              <a:hueOff val="1364115"/>
              <a:satOff val="-36116"/>
              <a:lumOff val="-22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Practice sharing</a:t>
          </a:r>
        </a:p>
      </dsp:txBody>
      <dsp:txXfrm>
        <a:off x="6231893" y="3136274"/>
        <a:ext cx="1649592" cy="1099727"/>
      </dsp:txXfrm>
    </dsp:sp>
    <dsp:sp modelId="{5B3CB8B2-4059-FD47-B25C-CC2268B79728}">
      <dsp:nvSpPr>
        <dsp:cNvPr id="0" name=""/>
        <dsp:cNvSpPr/>
      </dsp:nvSpPr>
      <dsp:spPr>
        <a:xfrm>
          <a:off x="8046444" y="3136274"/>
          <a:ext cx="2749319" cy="1099727"/>
        </a:xfrm>
        <a:prstGeom prst="chevron">
          <a:avLst/>
        </a:prstGeom>
        <a:solidFill>
          <a:schemeClr val="accent3">
            <a:tint val="40000"/>
            <a:alpha val="90000"/>
            <a:hueOff val="1558988"/>
            <a:satOff val="-41275"/>
            <a:lumOff val="-2597"/>
            <a:alphaOff val="0"/>
          </a:schemeClr>
        </a:solidFill>
        <a:ln w="12700" cap="flat" cmpd="sng" algn="ctr">
          <a:solidFill>
            <a:schemeClr val="accent3">
              <a:tint val="40000"/>
              <a:alpha val="90000"/>
              <a:hueOff val="1558988"/>
              <a:satOff val="-41275"/>
              <a:lumOff val="-25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GB" sz="2500" kern="1200" dirty="0"/>
            <a:t>Next steps and iteration</a:t>
          </a:r>
        </a:p>
      </dsp:txBody>
      <dsp:txXfrm>
        <a:off x="8596308" y="3136274"/>
        <a:ext cx="1649592" cy="1099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3378B-E8A8-BD46-A19A-CF78E3DAC312}">
      <dsp:nvSpPr>
        <dsp:cNvPr id="0" name=""/>
        <dsp:cNvSpPr/>
      </dsp:nvSpPr>
      <dsp:spPr>
        <a:xfrm>
          <a:off x="5341" y="1062955"/>
          <a:ext cx="1655875" cy="993525"/>
        </a:xfrm>
        <a:prstGeom prst="roundRect">
          <a:avLst>
            <a:gd name="adj" fmla="val 10000"/>
          </a:avLst>
        </a:prstGeom>
        <a:solidFill>
          <a:srgbClr val="FF8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latin typeface="Avenir Next" panose="020B0503020202020204" pitchFamily="34" charset="0"/>
            </a:rPr>
            <a:t>start</a:t>
          </a:r>
        </a:p>
      </dsp:txBody>
      <dsp:txXfrm>
        <a:off x="34440" y="1092054"/>
        <a:ext cx="1597677" cy="935327"/>
      </dsp:txXfrm>
    </dsp:sp>
    <dsp:sp modelId="{33326B96-260A-6843-8EB1-E35C692DDD05}">
      <dsp:nvSpPr>
        <dsp:cNvPr id="0" name=""/>
        <dsp:cNvSpPr/>
      </dsp:nvSpPr>
      <dsp:spPr>
        <a:xfrm>
          <a:off x="1826804" y="1354389"/>
          <a:ext cx="351045" cy="41065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latin typeface="Avenir Next" panose="020B0503020202020204" pitchFamily="34" charset="0"/>
          </a:endParaRPr>
        </a:p>
      </dsp:txBody>
      <dsp:txXfrm>
        <a:off x="1826804" y="1436520"/>
        <a:ext cx="245732" cy="246395"/>
      </dsp:txXfrm>
    </dsp:sp>
    <dsp:sp modelId="{0E9A0F4F-E23E-1049-808D-BB1E35DEE293}">
      <dsp:nvSpPr>
        <dsp:cNvPr id="0" name=""/>
        <dsp:cNvSpPr/>
      </dsp:nvSpPr>
      <dsp:spPr>
        <a:xfrm>
          <a:off x="2323567" y="1062955"/>
          <a:ext cx="1655875" cy="993525"/>
        </a:xfrm>
        <a:prstGeom prst="roundRect">
          <a:avLst>
            <a:gd name="adj" fmla="val 10000"/>
          </a:avLst>
        </a:prstGeom>
        <a:solidFill>
          <a:srgbClr val="00DC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Avenir Next" panose="020B0503020202020204" pitchFamily="34" charset="0"/>
            </a:rPr>
            <a:t>touch point 1</a:t>
          </a:r>
        </a:p>
      </dsp:txBody>
      <dsp:txXfrm>
        <a:off x="2352666" y="1092054"/>
        <a:ext cx="1597677" cy="935327"/>
      </dsp:txXfrm>
    </dsp:sp>
    <dsp:sp modelId="{9FDF1DED-86A8-F549-96F8-D204A15F221E}">
      <dsp:nvSpPr>
        <dsp:cNvPr id="0" name=""/>
        <dsp:cNvSpPr/>
      </dsp:nvSpPr>
      <dsp:spPr>
        <a:xfrm>
          <a:off x="4145030" y="1354389"/>
          <a:ext cx="351045" cy="410657"/>
        </a:xfrm>
        <a:prstGeom prst="rightArrow">
          <a:avLst>
            <a:gd name="adj1" fmla="val 60000"/>
            <a:gd name="adj2" fmla="val 50000"/>
          </a:avLst>
        </a:prstGeom>
        <a:solidFill>
          <a:schemeClr val="accent4">
            <a:hueOff val="-1727695"/>
            <a:satOff val="8233"/>
            <a:lumOff val="-33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latin typeface="Avenir Next" panose="020B0503020202020204" pitchFamily="34" charset="0"/>
          </a:endParaRPr>
        </a:p>
      </dsp:txBody>
      <dsp:txXfrm>
        <a:off x="4145030" y="1436520"/>
        <a:ext cx="245732" cy="246395"/>
      </dsp:txXfrm>
    </dsp:sp>
    <dsp:sp modelId="{7CFFABF3-7ECA-5E4B-8E64-A7CCF78CBA09}">
      <dsp:nvSpPr>
        <dsp:cNvPr id="0" name=""/>
        <dsp:cNvSpPr/>
      </dsp:nvSpPr>
      <dsp:spPr>
        <a:xfrm>
          <a:off x="4641793" y="1062955"/>
          <a:ext cx="1655875" cy="993525"/>
        </a:xfrm>
        <a:prstGeom prst="roundRect">
          <a:avLst>
            <a:gd name="adj" fmla="val 10000"/>
          </a:avLst>
        </a:prstGeom>
        <a:solidFill>
          <a:srgbClr val="FF8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Avenir Next" panose="020B0503020202020204" pitchFamily="34" charset="0"/>
            </a:rPr>
            <a:t>Mid-point reflection</a:t>
          </a:r>
        </a:p>
      </dsp:txBody>
      <dsp:txXfrm>
        <a:off x="4670892" y="1092054"/>
        <a:ext cx="1597677" cy="935327"/>
      </dsp:txXfrm>
    </dsp:sp>
    <dsp:sp modelId="{B03C6BD3-9744-DF4D-995F-AC2BBBB5FBC1}">
      <dsp:nvSpPr>
        <dsp:cNvPr id="0" name=""/>
        <dsp:cNvSpPr/>
      </dsp:nvSpPr>
      <dsp:spPr>
        <a:xfrm>
          <a:off x="6463256" y="1354389"/>
          <a:ext cx="351045" cy="410657"/>
        </a:xfrm>
        <a:prstGeom prst="rightArrow">
          <a:avLst>
            <a:gd name="adj1" fmla="val 60000"/>
            <a:gd name="adj2" fmla="val 50000"/>
          </a:avLst>
        </a:prstGeom>
        <a:solidFill>
          <a:schemeClr val="accent4">
            <a:hueOff val="-3455389"/>
            <a:satOff val="16466"/>
            <a:lumOff val="-67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latin typeface="Avenir Next" panose="020B0503020202020204" pitchFamily="34" charset="0"/>
          </a:endParaRPr>
        </a:p>
      </dsp:txBody>
      <dsp:txXfrm>
        <a:off x="6463256" y="1436520"/>
        <a:ext cx="245732" cy="246395"/>
      </dsp:txXfrm>
    </dsp:sp>
    <dsp:sp modelId="{29A0C0A2-C2D8-FA43-B466-2DB0E25D2CA1}">
      <dsp:nvSpPr>
        <dsp:cNvPr id="0" name=""/>
        <dsp:cNvSpPr/>
      </dsp:nvSpPr>
      <dsp:spPr>
        <a:xfrm>
          <a:off x="6960019" y="1062955"/>
          <a:ext cx="1655875" cy="993525"/>
        </a:xfrm>
        <a:prstGeom prst="roundRect">
          <a:avLst>
            <a:gd name="adj" fmla="val 10000"/>
          </a:avLst>
        </a:prstGeom>
        <a:solidFill>
          <a:srgbClr val="00DC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Avenir Next" panose="020B0503020202020204" pitchFamily="34" charset="0"/>
            </a:rPr>
            <a:t>touch point 2</a:t>
          </a:r>
        </a:p>
      </dsp:txBody>
      <dsp:txXfrm>
        <a:off x="6989118" y="1092054"/>
        <a:ext cx="1597677" cy="935327"/>
      </dsp:txXfrm>
    </dsp:sp>
    <dsp:sp modelId="{51F1EF0A-840B-B040-AA5B-9E1B0F0B5996}">
      <dsp:nvSpPr>
        <dsp:cNvPr id="0" name=""/>
        <dsp:cNvSpPr/>
      </dsp:nvSpPr>
      <dsp:spPr>
        <a:xfrm>
          <a:off x="8781482" y="1354389"/>
          <a:ext cx="351045" cy="410657"/>
        </a:xfrm>
        <a:prstGeom prst="rightArrow">
          <a:avLst>
            <a:gd name="adj1" fmla="val 60000"/>
            <a:gd name="adj2" fmla="val 50000"/>
          </a:avLst>
        </a:prstGeom>
        <a:solidFill>
          <a:schemeClr val="accent4">
            <a:hueOff val="-5183084"/>
            <a:satOff val="24699"/>
            <a:lumOff val="-10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solidFill>
              <a:schemeClr val="tx1"/>
            </a:solidFill>
            <a:latin typeface="Avenir Next" panose="020B0503020202020204" pitchFamily="34" charset="0"/>
          </a:endParaRPr>
        </a:p>
      </dsp:txBody>
      <dsp:txXfrm>
        <a:off x="8781482" y="1436520"/>
        <a:ext cx="245732" cy="246395"/>
      </dsp:txXfrm>
    </dsp:sp>
    <dsp:sp modelId="{CE06E51A-9FD6-D646-ACA9-8C0F4A935133}">
      <dsp:nvSpPr>
        <dsp:cNvPr id="0" name=""/>
        <dsp:cNvSpPr/>
      </dsp:nvSpPr>
      <dsp:spPr>
        <a:xfrm>
          <a:off x="9278244" y="1062955"/>
          <a:ext cx="1655875" cy="993525"/>
        </a:xfrm>
        <a:prstGeom prst="roundRect">
          <a:avLst>
            <a:gd name="adj" fmla="val 10000"/>
          </a:avLst>
        </a:prstGeom>
        <a:solidFill>
          <a:srgbClr val="FF8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Avenir Next" panose="020B0503020202020204" pitchFamily="34" charset="0"/>
            </a:rPr>
            <a:t>end point</a:t>
          </a:r>
        </a:p>
      </dsp:txBody>
      <dsp:txXfrm>
        <a:off x="9307343" y="1092054"/>
        <a:ext cx="1597677" cy="9353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6B49F-9958-E74C-8635-5A71C122460B}">
      <dsp:nvSpPr>
        <dsp:cNvPr id="0" name=""/>
        <dsp:cNvSpPr/>
      </dsp:nvSpPr>
      <dsp:spPr>
        <a:xfrm rot="5400000">
          <a:off x="-176410" y="178091"/>
          <a:ext cx="1176072" cy="823251"/>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W</a:t>
          </a:r>
        </a:p>
      </dsp:txBody>
      <dsp:txXfrm rot="-5400000">
        <a:off x="1" y="413307"/>
        <a:ext cx="823251" cy="352821"/>
      </dsp:txXfrm>
    </dsp:sp>
    <dsp:sp modelId="{559B14E8-014A-BE46-A52E-6D3057135F1A}">
      <dsp:nvSpPr>
        <dsp:cNvPr id="0" name=""/>
        <dsp:cNvSpPr/>
      </dsp:nvSpPr>
      <dsp:spPr>
        <a:xfrm rot="5400000">
          <a:off x="4223576" y="-3398645"/>
          <a:ext cx="764447" cy="756509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Well-being</a:t>
          </a:r>
        </a:p>
        <a:p>
          <a:pPr marL="228600" lvl="1" indent="-228600" algn="l" defTabSz="933450">
            <a:lnSpc>
              <a:spcPct val="90000"/>
            </a:lnSpc>
            <a:spcBef>
              <a:spcPct val="0"/>
            </a:spcBef>
            <a:spcAft>
              <a:spcPct val="15000"/>
            </a:spcAft>
            <a:buChar char="•"/>
          </a:pPr>
          <a:r>
            <a:rPr lang="en-GB" sz="2100" kern="1200" dirty="0"/>
            <a:t>Understanding, dialogue, partnership</a:t>
          </a:r>
        </a:p>
      </dsp:txBody>
      <dsp:txXfrm rot="-5400000">
        <a:off x="823252" y="38996"/>
        <a:ext cx="7527780" cy="689813"/>
      </dsp:txXfrm>
    </dsp:sp>
    <dsp:sp modelId="{EE16A9D2-9265-354E-8AD0-BE8C0D3CEE7E}">
      <dsp:nvSpPr>
        <dsp:cNvPr id="0" name=""/>
        <dsp:cNvSpPr/>
      </dsp:nvSpPr>
      <dsp:spPr>
        <a:xfrm rot="5400000">
          <a:off x="-176410" y="1237899"/>
          <a:ext cx="1176072" cy="823251"/>
        </a:xfrm>
        <a:prstGeom prst="chevron">
          <a:avLst/>
        </a:prstGeom>
        <a:solidFill>
          <a:schemeClr val="accent2">
            <a:hueOff val="-971594"/>
            <a:satOff val="1266"/>
            <a:lumOff val="-3186"/>
            <a:alphaOff val="0"/>
          </a:schemeClr>
        </a:solidFill>
        <a:ln w="12700" cap="flat" cmpd="sng" algn="ctr">
          <a:solidFill>
            <a:schemeClr val="accent2">
              <a:hueOff val="-971594"/>
              <a:satOff val="1266"/>
              <a:lumOff val="-31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I</a:t>
          </a:r>
        </a:p>
      </dsp:txBody>
      <dsp:txXfrm rot="-5400000">
        <a:off x="1" y="1473115"/>
        <a:ext cx="823251" cy="352821"/>
      </dsp:txXfrm>
    </dsp:sp>
    <dsp:sp modelId="{9C989799-C493-BD48-96E0-53B266E019B7}">
      <dsp:nvSpPr>
        <dsp:cNvPr id="0" name=""/>
        <dsp:cNvSpPr/>
      </dsp:nvSpPr>
      <dsp:spPr>
        <a:xfrm rot="5400000">
          <a:off x="4223576" y="-2338836"/>
          <a:ext cx="764447" cy="7565097"/>
        </a:xfrm>
        <a:prstGeom prst="round2SameRect">
          <a:avLst/>
        </a:prstGeom>
        <a:solidFill>
          <a:schemeClr val="lt1">
            <a:alpha val="90000"/>
            <a:hueOff val="0"/>
            <a:satOff val="0"/>
            <a:lumOff val="0"/>
            <a:alphaOff val="0"/>
          </a:schemeClr>
        </a:solidFill>
        <a:ln w="12700" cap="flat" cmpd="sng" algn="ctr">
          <a:solidFill>
            <a:schemeClr val="accent2">
              <a:hueOff val="-971594"/>
              <a:satOff val="1266"/>
              <a:lumOff val="-31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Innovation</a:t>
          </a:r>
        </a:p>
        <a:p>
          <a:pPr marL="228600" lvl="1" indent="-228600" algn="l" defTabSz="933450">
            <a:lnSpc>
              <a:spcPct val="90000"/>
            </a:lnSpc>
            <a:spcBef>
              <a:spcPct val="0"/>
            </a:spcBef>
            <a:spcAft>
              <a:spcPct val="15000"/>
            </a:spcAft>
            <a:buChar char="•"/>
          </a:pPr>
          <a:r>
            <a:rPr lang="en-GB" sz="2100" kern="1200" dirty="0"/>
            <a:t>A way to assess effectiveness of innovation, iterate</a:t>
          </a:r>
        </a:p>
      </dsp:txBody>
      <dsp:txXfrm rot="-5400000">
        <a:off x="823252" y="1098805"/>
        <a:ext cx="7527780" cy="689813"/>
      </dsp:txXfrm>
    </dsp:sp>
    <dsp:sp modelId="{9828157D-1405-5946-B7A0-F9E28C3F7B34}">
      <dsp:nvSpPr>
        <dsp:cNvPr id="0" name=""/>
        <dsp:cNvSpPr/>
      </dsp:nvSpPr>
      <dsp:spPr>
        <a:xfrm rot="5400000">
          <a:off x="-176410" y="2297707"/>
          <a:ext cx="1176072" cy="823251"/>
        </a:xfrm>
        <a:prstGeom prst="chevron">
          <a:avLst/>
        </a:prstGeom>
        <a:solidFill>
          <a:schemeClr val="accent2">
            <a:hueOff val="-1943188"/>
            <a:satOff val="2531"/>
            <a:lumOff val="-6373"/>
            <a:alphaOff val="0"/>
          </a:schemeClr>
        </a:solidFill>
        <a:ln w="12700" cap="flat" cmpd="sng" algn="ctr">
          <a:solidFill>
            <a:schemeClr val="accent2">
              <a:hueOff val="-1943188"/>
              <a:satOff val="2531"/>
              <a:lumOff val="-6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S</a:t>
          </a:r>
        </a:p>
      </dsp:txBody>
      <dsp:txXfrm rot="-5400000">
        <a:off x="1" y="2532923"/>
        <a:ext cx="823251" cy="352821"/>
      </dsp:txXfrm>
    </dsp:sp>
    <dsp:sp modelId="{353A74C6-241E-3744-9A4D-C8647A7AF23A}">
      <dsp:nvSpPr>
        <dsp:cNvPr id="0" name=""/>
        <dsp:cNvSpPr/>
      </dsp:nvSpPr>
      <dsp:spPr>
        <a:xfrm rot="5400000">
          <a:off x="4223576" y="-1279028"/>
          <a:ext cx="764447" cy="7565097"/>
        </a:xfrm>
        <a:prstGeom prst="round2SameRect">
          <a:avLst/>
        </a:prstGeom>
        <a:solidFill>
          <a:schemeClr val="lt1">
            <a:alpha val="90000"/>
            <a:hueOff val="0"/>
            <a:satOff val="0"/>
            <a:lumOff val="0"/>
            <a:alphaOff val="0"/>
          </a:schemeClr>
        </a:solidFill>
        <a:ln w="12700" cap="flat" cmpd="sng" algn="ctr">
          <a:solidFill>
            <a:schemeClr val="accent2">
              <a:hueOff val="-1943188"/>
              <a:satOff val="2531"/>
              <a:lumOff val="-63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Students, staff, stakeholders</a:t>
          </a:r>
        </a:p>
        <a:p>
          <a:pPr marL="228600" lvl="1" indent="-228600" algn="l" defTabSz="933450">
            <a:lnSpc>
              <a:spcPct val="90000"/>
            </a:lnSpc>
            <a:spcBef>
              <a:spcPct val="0"/>
            </a:spcBef>
            <a:spcAft>
              <a:spcPct val="15000"/>
            </a:spcAft>
            <a:buChar char="•"/>
          </a:pPr>
          <a:r>
            <a:rPr lang="en-GB" sz="2100" kern="1200" dirty="0"/>
            <a:t>Conversations, engagement to see what works</a:t>
          </a:r>
        </a:p>
      </dsp:txBody>
      <dsp:txXfrm rot="-5400000">
        <a:off x="823252" y="2158613"/>
        <a:ext cx="7527780" cy="689813"/>
      </dsp:txXfrm>
    </dsp:sp>
    <dsp:sp modelId="{5B7BFC5D-682F-1B4C-A16B-052B0A8FE255}">
      <dsp:nvSpPr>
        <dsp:cNvPr id="0" name=""/>
        <dsp:cNvSpPr/>
      </dsp:nvSpPr>
      <dsp:spPr>
        <a:xfrm rot="5400000">
          <a:off x="-176410" y="3357516"/>
          <a:ext cx="1176072" cy="823251"/>
        </a:xfrm>
        <a:prstGeom prst="chevron">
          <a:avLst/>
        </a:prstGeom>
        <a:solidFill>
          <a:schemeClr val="accent2">
            <a:hueOff val="-2914781"/>
            <a:satOff val="3797"/>
            <a:lumOff val="-9559"/>
            <a:alphaOff val="0"/>
          </a:schemeClr>
        </a:solidFill>
        <a:ln w="12700" cap="flat" cmpd="sng" algn="ctr">
          <a:solidFill>
            <a:schemeClr val="accent2">
              <a:hueOff val="-2914781"/>
              <a:satOff val="3797"/>
              <a:lumOff val="-95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E</a:t>
          </a:r>
        </a:p>
      </dsp:txBody>
      <dsp:txXfrm rot="-5400000">
        <a:off x="1" y="3592732"/>
        <a:ext cx="823251" cy="352821"/>
      </dsp:txXfrm>
    </dsp:sp>
    <dsp:sp modelId="{B3FF7B4D-A8A3-DD41-A831-31A10B1C08F2}">
      <dsp:nvSpPr>
        <dsp:cNvPr id="0" name=""/>
        <dsp:cNvSpPr/>
      </dsp:nvSpPr>
      <dsp:spPr>
        <a:xfrm rot="5400000">
          <a:off x="4223576" y="-219219"/>
          <a:ext cx="764447" cy="7565097"/>
        </a:xfrm>
        <a:prstGeom prst="round2SameRect">
          <a:avLst/>
        </a:prstGeom>
        <a:solidFill>
          <a:schemeClr val="lt1">
            <a:alpha val="90000"/>
            <a:hueOff val="0"/>
            <a:satOff val="0"/>
            <a:lumOff val="0"/>
            <a:alphaOff val="0"/>
          </a:schemeClr>
        </a:solidFill>
        <a:ln w="12700" cap="flat" cmpd="sng" algn="ctr">
          <a:solidFill>
            <a:schemeClr val="accent2">
              <a:hueOff val="-2914781"/>
              <a:satOff val="3797"/>
              <a:lumOff val="-95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Equity and Ethics</a:t>
          </a:r>
        </a:p>
        <a:p>
          <a:pPr marL="228600" lvl="1" indent="-228600" algn="l" defTabSz="933450">
            <a:lnSpc>
              <a:spcPct val="90000"/>
            </a:lnSpc>
            <a:spcBef>
              <a:spcPct val="0"/>
            </a:spcBef>
            <a:spcAft>
              <a:spcPct val="15000"/>
            </a:spcAft>
            <a:buChar char="•"/>
          </a:pPr>
          <a:r>
            <a:rPr lang="en-GB" sz="2100" kern="1200" dirty="0"/>
            <a:t>Inclusivity, more student voices, transparency, responsibility</a:t>
          </a:r>
        </a:p>
      </dsp:txBody>
      <dsp:txXfrm rot="-5400000">
        <a:off x="823252" y="3218422"/>
        <a:ext cx="7527780" cy="689813"/>
      </dsp:txXfrm>
    </dsp:sp>
    <dsp:sp modelId="{B6CCEC44-4983-944E-ABCE-04D227027B40}">
      <dsp:nvSpPr>
        <dsp:cNvPr id="0" name=""/>
        <dsp:cNvSpPr/>
      </dsp:nvSpPr>
      <dsp:spPr>
        <a:xfrm rot="5400000">
          <a:off x="-176410" y="4417324"/>
          <a:ext cx="1176072" cy="823251"/>
        </a:xfrm>
        <a:prstGeom prst="chevron">
          <a:avLst/>
        </a:prstGeom>
        <a:solidFill>
          <a:schemeClr val="accent2">
            <a:hueOff val="-3886375"/>
            <a:satOff val="5063"/>
            <a:lumOff val="-12746"/>
            <a:alphaOff val="0"/>
          </a:schemeClr>
        </a:solidFill>
        <a:ln w="12700" cap="flat" cmpd="sng" algn="ctr">
          <a:solidFill>
            <a:schemeClr val="accent2">
              <a:hueOff val="-3886375"/>
              <a:satOff val="5063"/>
              <a:lumOff val="-127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R</a:t>
          </a:r>
        </a:p>
      </dsp:txBody>
      <dsp:txXfrm rot="-5400000">
        <a:off x="1" y="4652540"/>
        <a:ext cx="823251" cy="352821"/>
      </dsp:txXfrm>
    </dsp:sp>
    <dsp:sp modelId="{8FC1D590-2126-744E-8BF7-496880C18764}">
      <dsp:nvSpPr>
        <dsp:cNvPr id="0" name=""/>
        <dsp:cNvSpPr/>
      </dsp:nvSpPr>
      <dsp:spPr>
        <a:xfrm rot="5400000">
          <a:off x="4223576" y="840588"/>
          <a:ext cx="764447" cy="7565097"/>
        </a:xfrm>
        <a:prstGeom prst="round2SameRect">
          <a:avLst/>
        </a:prstGeom>
        <a:solidFill>
          <a:schemeClr val="lt1">
            <a:alpha val="90000"/>
            <a:hueOff val="0"/>
            <a:satOff val="0"/>
            <a:lumOff val="0"/>
            <a:alphaOff val="0"/>
          </a:schemeClr>
        </a:solidFill>
        <a:ln w="12700" cap="flat" cmpd="sng" algn="ctr">
          <a:solidFill>
            <a:schemeClr val="accent2">
              <a:hueOff val="-3886375"/>
              <a:satOff val="5063"/>
              <a:lumOff val="-127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GB" sz="2100" kern="1200" dirty="0"/>
            <a:t>Reward and recognition</a:t>
          </a:r>
        </a:p>
        <a:p>
          <a:pPr marL="228600" lvl="1" indent="-228600" algn="l" defTabSz="933450">
            <a:lnSpc>
              <a:spcPct val="90000"/>
            </a:lnSpc>
            <a:spcBef>
              <a:spcPct val="0"/>
            </a:spcBef>
            <a:spcAft>
              <a:spcPct val="15000"/>
            </a:spcAft>
            <a:buChar char="•"/>
          </a:pPr>
          <a:r>
            <a:rPr lang="en-GB" sz="2100" kern="1200" dirty="0"/>
            <a:t>Collecting evidence of excellence, sharing and celebrating </a:t>
          </a:r>
        </a:p>
      </dsp:txBody>
      <dsp:txXfrm rot="-5400000">
        <a:off x="823252" y="4278230"/>
        <a:ext cx="7527780" cy="68981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372D8D-FB06-49F8-80F3-966BA7A33CAB}" type="datetimeFigureOut">
              <a:rPr lang="en-GB" smtClean="0"/>
              <a:t>21/05/2026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465D6-E927-4CD6-BB6D-7C5E4BEAA1EF}" type="slidenum">
              <a:rPr lang="en-GB" smtClean="0"/>
              <a:t>‹#›</a:t>
            </a:fld>
            <a:endParaRPr lang="en-GB"/>
          </a:p>
        </p:txBody>
      </p:sp>
    </p:spTree>
    <p:extLst>
      <p:ext uri="{BB962C8B-B14F-4D97-AF65-F5344CB8AC3E}">
        <p14:creationId xmlns:p14="http://schemas.microsoft.com/office/powerpoint/2010/main" val="328800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92B64-956F-4AA1-9D00-91265D8096D4}" type="datetimeFigureOut">
              <a:rPr lang="en-GB" smtClean="0"/>
              <a:t>21/05/2026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C1D15-B5DE-4BD5-A4FB-8CE7A139D482}" type="slidenum">
              <a:rPr lang="en-GB" smtClean="0"/>
              <a:t>‹#›</a:t>
            </a:fld>
            <a:endParaRPr lang="en-GB"/>
          </a:p>
        </p:txBody>
      </p:sp>
    </p:spTree>
    <p:extLst>
      <p:ext uri="{BB962C8B-B14F-4D97-AF65-F5344CB8AC3E}">
        <p14:creationId xmlns:p14="http://schemas.microsoft.com/office/powerpoint/2010/main" val="3854015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6</a:t>
            </a:fld>
            <a:endParaRPr lang="en-GB"/>
          </a:p>
        </p:txBody>
      </p:sp>
    </p:spTree>
    <p:extLst>
      <p:ext uri="{BB962C8B-B14F-4D97-AF65-F5344CB8AC3E}">
        <p14:creationId xmlns:p14="http://schemas.microsoft.com/office/powerpoint/2010/main" val="3215912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CC1D15-B5DE-4BD5-A4FB-8CE7A139D482}" type="slidenum">
              <a:rPr lang="en-GB" smtClean="0"/>
              <a:t>10</a:t>
            </a:fld>
            <a:endParaRPr lang="en-GB"/>
          </a:p>
        </p:txBody>
      </p:sp>
    </p:spTree>
    <p:extLst>
      <p:ext uri="{BB962C8B-B14F-4D97-AF65-F5344CB8AC3E}">
        <p14:creationId xmlns:p14="http://schemas.microsoft.com/office/powerpoint/2010/main" val="3566138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 additional data like tutorial records, attainment data, course- level statistics etc.</a:t>
            </a:r>
          </a:p>
        </p:txBody>
      </p:sp>
      <p:sp>
        <p:nvSpPr>
          <p:cNvPr id="4" name="Slide Number Placeholder 3"/>
          <p:cNvSpPr>
            <a:spLocks noGrp="1"/>
          </p:cNvSpPr>
          <p:nvPr>
            <p:ph type="sldNum" sz="quarter" idx="5"/>
          </p:nvPr>
        </p:nvSpPr>
        <p:spPr/>
        <p:txBody>
          <a:bodyPr/>
          <a:lstStyle/>
          <a:p>
            <a:fld id="{70CC1D15-B5DE-4BD5-A4FB-8CE7A139D482}" type="slidenum">
              <a:rPr lang="en-GB" smtClean="0"/>
              <a:t>19</a:t>
            </a:fld>
            <a:endParaRPr lang="en-GB"/>
          </a:p>
        </p:txBody>
      </p:sp>
    </p:spTree>
    <p:extLst>
      <p:ext uri="{BB962C8B-B14F-4D97-AF65-F5344CB8AC3E}">
        <p14:creationId xmlns:p14="http://schemas.microsoft.com/office/powerpoint/2010/main" val="283613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5" name="Picture 4" descr="London College of Communication, University of the Arts London logo">
            <a:extLst>
              <a:ext uri="{FF2B5EF4-FFF2-40B4-BE49-F238E27FC236}">
                <a16:creationId xmlns:a16="http://schemas.microsoft.com/office/drawing/2014/main" id="{66AC9F82-20E5-CD47-BB64-65BEC2CC94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323" y="248302"/>
            <a:ext cx="4899077" cy="996011"/>
          </a:xfrm>
          <a:prstGeom prst="rect">
            <a:avLst/>
          </a:prstGeom>
        </p:spPr>
      </p:pic>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291" y="1620000"/>
            <a:ext cx="11232284" cy="3620215"/>
          </a:xfrm>
        </p:spPr>
        <p:txBody>
          <a:bodyPr anchor="b"/>
          <a:lstStyle>
            <a:lvl1pPr algn="l">
              <a:defRPr sz="4400" b="1">
                <a:solidFill>
                  <a:schemeClr val="bg1"/>
                </a:solidFill>
              </a:defRPr>
            </a:lvl1pPr>
          </a:lstStyle>
          <a:p>
            <a:r>
              <a:rPr lang="en-US" dirty="0"/>
              <a:t>Add title</a:t>
            </a:r>
            <a:endParaRPr lang="en-GB" dirty="0"/>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480291" y="5625950"/>
            <a:ext cx="11232284" cy="9717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endParaRPr lang="en-GB" dirty="0"/>
          </a:p>
        </p:txBody>
      </p:sp>
    </p:spTree>
    <p:extLst>
      <p:ext uri="{BB962C8B-B14F-4D97-AF65-F5344CB8AC3E}">
        <p14:creationId xmlns:p14="http://schemas.microsoft.com/office/powerpoint/2010/main" val="366538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ement and image">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0F8E0B70-5C30-5847-8AEF-774CFAD7E205}"/>
              </a:ext>
            </a:extLst>
          </p:cNvPr>
          <p:cNvSpPr>
            <a:spLocks noGrp="1"/>
          </p:cNvSpPr>
          <p:nvPr>
            <p:ph type="body" sz="quarter" idx="19"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5" name="Title 1">
            <a:extLst>
              <a:ext uri="{FF2B5EF4-FFF2-40B4-BE49-F238E27FC236}">
                <a16:creationId xmlns:a16="http://schemas.microsoft.com/office/drawing/2014/main" id="{8358CE39-2EA0-9949-BF9D-697281F6194E}"/>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479426" y="1592263"/>
            <a:ext cx="5616574" cy="435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8">
            <a:extLst>
              <a:ext uri="{FF2B5EF4-FFF2-40B4-BE49-F238E27FC236}">
                <a16:creationId xmlns:a16="http://schemas.microsoft.com/office/drawing/2014/main" id="{6A0B221D-7C49-BD4E-B0DD-913726BFFA6D}"/>
              </a:ext>
            </a:extLst>
          </p:cNvPr>
          <p:cNvSpPr>
            <a:spLocks noGrp="1"/>
          </p:cNvSpPr>
          <p:nvPr>
            <p:ph type="body" sz="quarter" idx="14" hasCustomPrompt="1"/>
          </p:nvPr>
        </p:nvSpPr>
        <p:spPr>
          <a:xfrm>
            <a:off x="720003" y="1859622"/>
            <a:ext cx="5040000" cy="3620977"/>
          </a:xfrm>
        </p:spPr>
        <p:txBody>
          <a:bodyPr anchor="ctr"/>
          <a:lstStyle>
            <a:lvl1pPr marL="0" indent="0" algn="l">
              <a:buNone/>
              <a:defRPr sz="3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11" name="Picture Placeholder 10" descr="Add image here">
            <a:extLst>
              <a:ext uri="{FF2B5EF4-FFF2-40B4-BE49-F238E27FC236}">
                <a16:creationId xmlns:a16="http://schemas.microsoft.com/office/drawing/2014/main" id="{5A57B211-0045-2844-B5DA-1D7E13A68B82}"/>
              </a:ext>
            </a:extLst>
          </p:cNvPr>
          <p:cNvSpPr>
            <a:spLocks noGrp="1"/>
          </p:cNvSpPr>
          <p:nvPr>
            <p:ph type="pic" sz="quarter" idx="13"/>
          </p:nvPr>
        </p:nvSpPr>
        <p:spPr>
          <a:xfrm>
            <a:off x="6096000" y="1592262"/>
            <a:ext cx="5615999" cy="4357688"/>
          </a:xfrm>
        </p:spPr>
        <p:txBody>
          <a:bodyPr/>
          <a:lstStyle>
            <a:lvl1pPr marL="0" indent="0">
              <a:buNone/>
              <a:defRPr sz="1600"/>
            </a:lvl1pPr>
          </a:lstStyle>
          <a:p>
            <a:r>
              <a:rPr lang="en-US"/>
              <a:t>Click icon to add picture</a:t>
            </a:r>
            <a:endParaRPr lang="en-GB" dirty="0"/>
          </a:p>
        </p:txBody>
      </p:sp>
      <p:sp>
        <p:nvSpPr>
          <p:cNvPr id="14" name="Text Placeholder 2">
            <a:extLst>
              <a:ext uri="{FF2B5EF4-FFF2-40B4-BE49-F238E27FC236}">
                <a16:creationId xmlns:a16="http://schemas.microsoft.com/office/drawing/2014/main" id="{E448677C-D124-FC43-990E-2CA08441FE9A}"/>
              </a:ext>
            </a:extLst>
          </p:cNvPr>
          <p:cNvSpPr>
            <a:spLocks noGrp="1"/>
          </p:cNvSpPr>
          <p:nvPr>
            <p:ph type="body" sz="quarter" idx="20" hasCustomPrompt="1"/>
          </p:nvPr>
        </p:nvSpPr>
        <p:spPr>
          <a:xfrm>
            <a:off x="2166" y="5481275"/>
            <a:ext cx="2230339" cy="468000"/>
          </a:xfrm>
          <a:solidFill>
            <a:schemeClr val="bg1"/>
          </a:solidFill>
        </p:spPr>
        <p:txBody>
          <a:bodyPr anchor="ctr"/>
          <a:lstStyle>
            <a:lvl1pPr marL="0" indent="0">
              <a:buNone/>
              <a:defRPr sz="1800"/>
            </a:lvl1pPr>
            <a:lvl2pPr marL="432000" indent="0">
              <a:buFontTx/>
              <a:buNone/>
              <a:defRPr sz="1200"/>
            </a:lvl2pPr>
          </a:lstStyle>
          <a:p>
            <a:pPr lvl="1"/>
            <a:r>
              <a:rPr lang="en-US" dirty="0"/>
              <a:t> Image credit</a:t>
            </a:r>
            <a:br>
              <a:rPr lang="en-US" dirty="0"/>
            </a:br>
            <a:r>
              <a:rPr lang="en-US" dirty="0"/>
              <a:t> goes here</a:t>
            </a:r>
          </a:p>
        </p:txBody>
      </p:sp>
      <p:cxnSp>
        <p:nvCxnSpPr>
          <p:cNvPr id="13" name="Straight Connector 12">
            <a:extLst>
              <a:ext uri="{FF2B5EF4-FFF2-40B4-BE49-F238E27FC236}">
                <a16:creationId xmlns:a16="http://schemas.microsoft.com/office/drawing/2014/main" id="{44FC2831-8571-0047-869E-580ABE8772EA}"/>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60A5A30C-C96A-AB45-BA1C-43ADF863943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7" name="Footer Placeholder 4">
            <a:extLst>
              <a:ext uri="{FF2B5EF4-FFF2-40B4-BE49-F238E27FC236}">
                <a16:creationId xmlns:a16="http://schemas.microsoft.com/office/drawing/2014/main" id="{91D07C53-5F2E-564B-AA5D-C8C104D2E32C}"/>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6" name="Slide Number Placeholder 5">
            <a:extLst>
              <a:ext uri="{FF2B5EF4-FFF2-40B4-BE49-F238E27FC236}">
                <a16:creationId xmlns:a16="http://schemas.microsoft.com/office/drawing/2014/main" id="{23B8BE1E-EB54-5A43-AA5B-AD876ECA3253}"/>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36019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tement and three images">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480003" y="1592262"/>
            <a:ext cx="5544560" cy="4383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hasCustomPrompt="1"/>
          </p:nvPr>
        </p:nvSpPr>
        <p:spPr>
          <a:xfrm>
            <a:off x="720003" y="1859622"/>
            <a:ext cx="5040000" cy="3798228"/>
          </a:xfrm>
        </p:spPr>
        <p:txBody>
          <a:bodyPr anchor="ctr"/>
          <a:lstStyle>
            <a:lvl1pPr marL="0" indent="0" algn="l">
              <a:buNone/>
              <a:defRPr sz="3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10" name="Picture Placeholder 3" descr="Add first of three images here">
            <a:extLst>
              <a:ext uri="{FF2B5EF4-FFF2-40B4-BE49-F238E27FC236}">
                <a16:creationId xmlns:a16="http://schemas.microsoft.com/office/drawing/2014/main" id="{7DA10396-CCCF-0340-BB00-412EEECBC0ED}"/>
              </a:ext>
            </a:extLst>
          </p:cNvPr>
          <p:cNvSpPr>
            <a:spLocks noGrp="1"/>
          </p:cNvSpPr>
          <p:nvPr>
            <p:ph type="pic" sz="quarter" idx="10"/>
          </p:nvPr>
        </p:nvSpPr>
        <p:spPr>
          <a:xfrm>
            <a:off x="6167438" y="1592263"/>
            <a:ext cx="5544561" cy="2367736"/>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sp>
        <p:nvSpPr>
          <p:cNvPr id="12" name="Picture Placeholder 3" descr="Add second image here">
            <a:extLst>
              <a:ext uri="{FF2B5EF4-FFF2-40B4-BE49-F238E27FC236}">
                <a16:creationId xmlns:a16="http://schemas.microsoft.com/office/drawing/2014/main" id="{4CFF857B-12AB-E04C-A1F6-FC4B79FE185A}"/>
              </a:ext>
            </a:extLst>
          </p:cNvPr>
          <p:cNvSpPr>
            <a:spLocks noGrp="1"/>
          </p:cNvSpPr>
          <p:nvPr>
            <p:ph type="pic" sz="quarter" idx="12"/>
          </p:nvPr>
        </p:nvSpPr>
        <p:spPr>
          <a:xfrm>
            <a:off x="6167438" y="4145976"/>
            <a:ext cx="3636962" cy="1803974"/>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sp>
        <p:nvSpPr>
          <p:cNvPr id="16" name="Picture Placeholder 3" descr="Add third image here or remaove if not required">
            <a:extLst>
              <a:ext uri="{FF2B5EF4-FFF2-40B4-BE49-F238E27FC236}">
                <a16:creationId xmlns:a16="http://schemas.microsoft.com/office/drawing/2014/main" id="{8C79CD37-E4DA-FA41-8E9D-41522B86F445}"/>
              </a:ext>
            </a:extLst>
          </p:cNvPr>
          <p:cNvSpPr>
            <a:spLocks noGrp="1"/>
          </p:cNvSpPr>
          <p:nvPr>
            <p:ph type="pic" sz="quarter" idx="18"/>
          </p:nvPr>
        </p:nvSpPr>
        <p:spPr>
          <a:xfrm>
            <a:off x="9948863" y="4145977"/>
            <a:ext cx="1763136" cy="1803974"/>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cxnSp>
        <p:nvCxnSpPr>
          <p:cNvPr id="14" name="Straight Connector 13">
            <a:extLst>
              <a:ext uri="{FF2B5EF4-FFF2-40B4-BE49-F238E27FC236}">
                <a16:creationId xmlns:a16="http://schemas.microsoft.com/office/drawing/2014/main" id="{2CFD15CC-2D5D-A34D-A6E7-81613F6D43CD}"/>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AC1C16A6-7F4C-0949-B1B0-7C8CE7921B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21" name="Footer Placeholder 4">
            <a:extLst>
              <a:ext uri="{FF2B5EF4-FFF2-40B4-BE49-F238E27FC236}">
                <a16:creationId xmlns:a16="http://schemas.microsoft.com/office/drawing/2014/main" id="{FC367B92-1561-E34D-BE06-2C6F86B68F56}"/>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9" name="Slide Number Placeholder 5">
            <a:extLst>
              <a:ext uri="{FF2B5EF4-FFF2-40B4-BE49-F238E27FC236}">
                <a16:creationId xmlns:a16="http://schemas.microsoft.com/office/drawing/2014/main" id="{03F0AE9C-EBB9-834E-A3DE-B16392E83830}"/>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838280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and title">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2C96613-2613-8145-BDBC-95527046A263}"/>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5" name="Title 1">
            <a:extLst>
              <a:ext uri="{FF2B5EF4-FFF2-40B4-BE49-F238E27FC236}">
                <a16:creationId xmlns:a16="http://schemas.microsoft.com/office/drawing/2014/main" id="{BC99F548-E5CC-0448-82E6-D55920EF41A7}"/>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17" name="TextBox 16">
            <a:extLst>
              <a:ext uri="{FF2B5EF4-FFF2-40B4-BE49-F238E27FC236}">
                <a16:creationId xmlns:a16="http://schemas.microsoft.com/office/drawing/2014/main" id="{D633DDAB-073B-FE41-A6AF-4E5A138C354A}"/>
              </a:ext>
            </a:extLst>
          </p:cNvPr>
          <p:cNvSpPr txBox="1"/>
          <p:nvPr userDrawn="1"/>
        </p:nvSpPr>
        <p:spPr>
          <a:xfrm>
            <a:off x="479426" y="1601129"/>
            <a:ext cx="971549" cy="459435"/>
          </a:xfrm>
          <a:prstGeom prst="rect">
            <a:avLst/>
          </a:prstGeom>
          <a:noFill/>
        </p:spPr>
        <p:txBody>
          <a:bodyPr wrap="square" lIns="0" tIns="0" rIns="0" bIns="0" rtlCol="0" anchor="t" anchorCtr="0">
            <a:noAutofit/>
          </a:bodyPr>
          <a:lstStyle/>
          <a:p>
            <a:pPr algn="l"/>
            <a:r>
              <a:rPr lang="en-US" sz="2400" b="1" dirty="0"/>
              <a:t>Today</a:t>
            </a:r>
          </a:p>
        </p:txBody>
      </p:sp>
      <p:sp>
        <p:nvSpPr>
          <p:cNvPr id="20" name="TextBox 19">
            <a:extLst>
              <a:ext uri="{FF2B5EF4-FFF2-40B4-BE49-F238E27FC236}">
                <a16:creationId xmlns:a16="http://schemas.microsoft.com/office/drawing/2014/main" id="{2002942C-93EA-4F4E-9FE7-97ED1598FA64}"/>
              </a:ext>
            </a:extLst>
          </p:cNvPr>
          <p:cNvSpPr txBox="1"/>
          <p:nvPr userDrawn="1"/>
        </p:nvSpPr>
        <p:spPr>
          <a:xfrm>
            <a:off x="1442733" y="2121634"/>
            <a:ext cx="3120806" cy="1413655"/>
          </a:xfrm>
          <a:prstGeom prst="rect">
            <a:avLst/>
          </a:prstGeom>
          <a:noFill/>
        </p:spPr>
        <p:txBody>
          <a:bodyPr wrap="square" lIns="0" tIns="0" rIns="0" bIns="0" rtlCol="0" anchor="t" anchorCtr="0">
            <a:noAutofit/>
          </a:bodyPr>
          <a:lstStyle/>
          <a:p>
            <a:pPr algn="l"/>
            <a:r>
              <a:rPr lang="en-US" sz="2400" b="1" dirty="0"/>
              <a:t>00 January 2020</a:t>
            </a:r>
          </a:p>
          <a:p>
            <a:pPr algn="l"/>
            <a:r>
              <a:rPr lang="en-US" sz="2400" dirty="0"/>
              <a:t>Key milestone 01 and brief explanation</a:t>
            </a:r>
          </a:p>
        </p:txBody>
      </p:sp>
      <p:sp>
        <p:nvSpPr>
          <p:cNvPr id="21" name="TextBox 20">
            <a:extLst>
              <a:ext uri="{FF2B5EF4-FFF2-40B4-BE49-F238E27FC236}">
                <a16:creationId xmlns:a16="http://schemas.microsoft.com/office/drawing/2014/main" id="{9C29B702-B3DE-0E4B-A032-9DF36505806E}"/>
              </a:ext>
            </a:extLst>
          </p:cNvPr>
          <p:cNvSpPr txBox="1"/>
          <p:nvPr userDrawn="1"/>
        </p:nvSpPr>
        <p:spPr>
          <a:xfrm>
            <a:off x="2236102" y="4159188"/>
            <a:ext cx="3178958" cy="1260864"/>
          </a:xfrm>
          <a:prstGeom prst="rect">
            <a:avLst/>
          </a:prstGeom>
          <a:noFill/>
        </p:spPr>
        <p:txBody>
          <a:bodyPr wrap="square" lIns="0" tIns="0" rIns="0" bIns="0" rtlCol="0" anchor="t" anchorCtr="0">
            <a:noAutofit/>
          </a:bodyPr>
          <a:lstStyle/>
          <a:p>
            <a:pPr algn="l"/>
            <a:r>
              <a:rPr lang="en-US" sz="2400" b="1" dirty="0"/>
              <a:t>00 February 2020</a:t>
            </a:r>
          </a:p>
          <a:p>
            <a:pPr algn="l"/>
            <a:r>
              <a:rPr lang="en-US" sz="2400" dirty="0"/>
              <a:t>Key milestone or goals</a:t>
            </a:r>
          </a:p>
        </p:txBody>
      </p:sp>
      <p:sp>
        <p:nvSpPr>
          <p:cNvPr id="23" name="TextBox 22">
            <a:extLst>
              <a:ext uri="{FF2B5EF4-FFF2-40B4-BE49-F238E27FC236}">
                <a16:creationId xmlns:a16="http://schemas.microsoft.com/office/drawing/2014/main" id="{4B9AB991-EC53-7549-843F-B3CDF98CBD5F}"/>
              </a:ext>
            </a:extLst>
          </p:cNvPr>
          <p:cNvSpPr txBox="1"/>
          <p:nvPr userDrawn="1"/>
        </p:nvSpPr>
        <p:spPr>
          <a:xfrm>
            <a:off x="5232400" y="1616529"/>
            <a:ext cx="2700338" cy="419287"/>
          </a:xfrm>
          <a:prstGeom prst="rect">
            <a:avLst/>
          </a:prstGeom>
          <a:noFill/>
        </p:spPr>
        <p:txBody>
          <a:bodyPr wrap="square" lIns="0" tIns="0" rIns="0" bIns="0" rtlCol="0" anchor="t" anchorCtr="0">
            <a:noAutofit/>
          </a:bodyPr>
          <a:lstStyle/>
          <a:p>
            <a:pPr algn="l"/>
            <a:r>
              <a:rPr lang="en-US" sz="2400" b="1" dirty="0"/>
              <a:t>00 March 2020</a:t>
            </a:r>
          </a:p>
        </p:txBody>
      </p:sp>
      <p:sp>
        <p:nvSpPr>
          <p:cNvPr id="25" name="TextBox 24">
            <a:extLst>
              <a:ext uri="{FF2B5EF4-FFF2-40B4-BE49-F238E27FC236}">
                <a16:creationId xmlns:a16="http://schemas.microsoft.com/office/drawing/2014/main" id="{DBED1ECC-0BD9-3743-8D2D-E05823441A35}"/>
              </a:ext>
            </a:extLst>
          </p:cNvPr>
          <p:cNvSpPr txBox="1"/>
          <p:nvPr userDrawn="1"/>
        </p:nvSpPr>
        <p:spPr>
          <a:xfrm>
            <a:off x="5668960" y="4159188"/>
            <a:ext cx="3198816" cy="1260865"/>
          </a:xfrm>
          <a:prstGeom prst="rect">
            <a:avLst/>
          </a:prstGeom>
          <a:noFill/>
        </p:spPr>
        <p:txBody>
          <a:bodyPr wrap="square" lIns="0" tIns="0" rIns="0" bIns="0" rtlCol="0" anchor="t" anchorCtr="0">
            <a:noAutofit/>
          </a:bodyPr>
          <a:lstStyle/>
          <a:p>
            <a:pPr algn="l"/>
            <a:r>
              <a:rPr lang="en-US" sz="2400" b="1" dirty="0"/>
              <a:t>00 April 2020</a:t>
            </a:r>
          </a:p>
          <a:p>
            <a:pPr algn="l"/>
            <a:r>
              <a:rPr lang="en-US" sz="2400" dirty="0"/>
              <a:t>Key milestone or goals</a:t>
            </a:r>
          </a:p>
        </p:txBody>
      </p:sp>
      <p:sp>
        <p:nvSpPr>
          <p:cNvPr id="27" name="TextBox 26">
            <a:extLst>
              <a:ext uri="{FF2B5EF4-FFF2-40B4-BE49-F238E27FC236}">
                <a16:creationId xmlns:a16="http://schemas.microsoft.com/office/drawing/2014/main" id="{F73D4268-F8E4-6849-A550-C1431A22F0C8}"/>
              </a:ext>
            </a:extLst>
          </p:cNvPr>
          <p:cNvSpPr txBox="1"/>
          <p:nvPr userDrawn="1"/>
        </p:nvSpPr>
        <p:spPr>
          <a:xfrm>
            <a:off x="6958380" y="2121633"/>
            <a:ext cx="2312230" cy="1042187"/>
          </a:xfrm>
          <a:prstGeom prst="rect">
            <a:avLst/>
          </a:prstGeom>
          <a:noFill/>
        </p:spPr>
        <p:txBody>
          <a:bodyPr wrap="square" lIns="0" tIns="0" rIns="0" bIns="0" rtlCol="0" anchor="t" anchorCtr="0">
            <a:noAutofit/>
          </a:bodyPr>
          <a:lstStyle/>
          <a:p>
            <a:pPr algn="l"/>
            <a:r>
              <a:rPr lang="en-US" sz="2400" b="1" dirty="0"/>
              <a:t>00 May 2020</a:t>
            </a:r>
          </a:p>
          <a:p>
            <a:pPr algn="l"/>
            <a:r>
              <a:rPr lang="en-US" sz="2400" dirty="0"/>
              <a:t>Key stakeholder sign off</a:t>
            </a:r>
          </a:p>
        </p:txBody>
      </p:sp>
      <p:sp>
        <p:nvSpPr>
          <p:cNvPr id="29" name="TextBox 28">
            <a:extLst>
              <a:ext uri="{FF2B5EF4-FFF2-40B4-BE49-F238E27FC236}">
                <a16:creationId xmlns:a16="http://schemas.microsoft.com/office/drawing/2014/main" id="{745C7AD6-27F5-2C4B-908F-E5DAD2F70D7A}"/>
              </a:ext>
            </a:extLst>
          </p:cNvPr>
          <p:cNvSpPr txBox="1"/>
          <p:nvPr userDrawn="1"/>
        </p:nvSpPr>
        <p:spPr>
          <a:xfrm>
            <a:off x="9045208" y="4159188"/>
            <a:ext cx="2700338" cy="1260865"/>
          </a:xfrm>
          <a:prstGeom prst="rect">
            <a:avLst/>
          </a:prstGeom>
          <a:noFill/>
        </p:spPr>
        <p:txBody>
          <a:bodyPr wrap="square" lIns="0" tIns="0" rIns="0" bIns="0" rtlCol="0" anchor="t" anchorCtr="0">
            <a:noAutofit/>
          </a:bodyPr>
          <a:lstStyle/>
          <a:p>
            <a:pPr algn="l"/>
            <a:r>
              <a:rPr lang="en-US" sz="2400" b="1" dirty="0"/>
              <a:t>00 June 2020</a:t>
            </a:r>
          </a:p>
          <a:p>
            <a:pPr algn="l"/>
            <a:r>
              <a:rPr lang="en-US" sz="2400" dirty="0"/>
              <a:t>Project delivery</a:t>
            </a:r>
          </a:p>
        </p:txBody>
      </p:sp>
      <p:sp>
        <p:nvSpPr>
          <p:cNvPr id="32" name="TextBox 31">
            <a:extLst>
              <a:ext uri="{FF2B5EF4-FFF2-40B4-BE49-F238E27FC236}">
                <a16:creationId xmlns:a16="http://schemas.microsoft.com/office/drawing/2014/main" id="{3B68505F-017D-C448-8C2E-7EBFF3A15AB8}"/>
              </a:ext>
            </a:extLst>
          </p:cNvPr>
          <p:cNvSpPr txBox="1"/>
          <p:nvPr userDrawn="1"/>
        </p:nvSpPr>
        <p:spPr>
          <a:xfrm>
            <a:off x="9804400" y="1618404"/>
            <a:ext cx="2022743" cy="774968"/>
          </a:xfrm>
          <a:prstGeom prst="rect">
            <a:avLst/>
          </a:prstGeom>
          <a:noFill/>
        </p:spPr>
        <p:txBody>
          <a:bodyPr wrap="square" lIns="0" tIns="0" rIns="0" bIns="0" rtlCol="0" anchor="t" anchorCtr="0">
            <a:noAutofit/>
          </a:bodyPr>
          <a:lstStyle/>
          <a:p>
            <a:pPr algn="l"/>
            <a:r>
              <a:rPr lang="en-US" sz="2400" b="1" dirty="0"/>
              <a:t>00 July 2020</a:t>
            </a:r>
          </a:p>
          <a:p>
            <a:pPr algn="l"/>
            <a:r>
              <a:rPr lang="en-US" sz="2400" dirty="0"/>
              <a:t>Roll out</a:t>
            </a:r>
          </a:p>
        </p:txBody>
      </p:sp>
      <p:cxnSp>
        <p:nvCxnSpPr>
          <p:cNvPr id="9" name="Straight Arrow Connector 8">
            <a:extLst>
              <a:ext uri="{FF2B5EF4-FFF2-40B4-BE49-F238E27FC236}">
                <a16:creationId xmlns:a16="http://schemas.microsoft.com/office/drawing/2014/main" id="{E2A73C77-45B4-6F40-9DFA-2549E2C443B6}"/>
              </a:ext>
              <a:ext uri="{C183D7F6-B498-43B3-948B-1728B52AA6E4}">
                <adec:decorative xmlns:adec="http://schemas.microsoft.com/office/drawing/2017/decorative" val="1"/>
              </a:ext>
            </a:extLst>
          </p:cNvPr>
          <p:cNvCxnSpPr/>
          <p:nvPr userDrawn="1"/>
        </p:nvCxnSpPr>
        <p:spPr>
          <a:xfrm>
            <a:off x="0" y="3429000"/>
            <a:ext cx="10741025" cy="0"/>
          </a:xfrm>
          <a:prstGeom prst="straightConnector1">
            <a:avLst/>
          </a:prstGeom>
          <a:ln w="635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B80CA9-D612-334D-B547-0EA0546D567D}"/>
              </a:ext>
              <a:ext uri="{C183D7F6-B498-43B3-948B-1728B52AA6E4}">
                <adec:decorative xmlns:adec="http://schemas.microsoft.com/office/drawing/2017/decorative" val="1"/>
              </a:ext>
            </a:extLst>
          </p:cNvPr>
          <p:cNvCxnSpPr>
            <a:cxnSpLocks/>
          </p:cNvCxnSpPr>
          <p:nvPr userDrawn="1"/>
        </p:nvCxnSpPr>
        <p:spPr>
          <a:xfrm flipH="1" flipV="1">
            <a:off x="479425" y="2068379"/>
            <a:ext cx="2078" cy="1360623"/>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BA5457-1215-D54E-B9A3-E70A18F8A7E1}"/>
              </a:ext>
              <a:ext uri="{C183D7F6-B498-43B3-948B-1728B52AA6E4}">
                <adec:decorative xmlns:adec="http://schemas.microsoft.com/office/drawing/2017/decorative" val="1"/>
              </a:ext>
            </a:extLst>
          </p:cNvPr>
          <p:cNvCxnSpPr>
            <a:cxnSpLocks/>
          </p:cNvCxnSpPr>
          <p:nvPr userDrawn="1"/>
        </p:nvCxnSpPr>
        <p:spPr>
          <a:xfrm flipV="1">
            <a:off x="1450975" y="3267440"/>
            <a:ext cx="0" cy="185601"/>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31D2A4-0774-3544-AEBF-B11C2AAA4E0C}"/>
              </a:ext>
              <a:ext uri="{C183D7F6-B498-43B3-948B-1728B52AA6E4}">
                <adec:decorative xmlns:adec="http://schemas.microsoft.com/office/drawing/2017/decorative" val="1"/>
              </a:ext>
            </a:extLst>
          </p:cNvPr>
          <p:cNvCxnSpPr>
            <a:cxnSpLocks/>
          </p:cNvCxnSpPr>
          <p:nvPr userDrawn="1"/>
        </p:nvCxnSpPr>
        <p:spPr>
          <a:xfrm flipV="1">
            <a:off x="2236102" y="3457135"/>
            <a:ext cx="0" cy="67173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4AD4E3-1DB3-0745-8BA0-36872B5EBA56}"/>
              </a:ext>
              <a:ext uri="{C183D7F6-B498-43B3-948B-1728B52AA6E4}">
                <adec:decorative xmlns:adec="http://schemas.microsoft.com/office/drawing/2017/decorative" val="1"/>
              </a:ext>
            </a:extLst>
          </p:cNvPr>
          <p:cNvCxnSpPr>
            <a:cxnSpLocks/>
          </p:cNvCxnSpPr>
          <p:nvPr userDrawn="1"/>
        </p:nvCxnSpPr>
        <p:spPr>
          <a:xfrm flipV="1">
            <a:off x="5248470" y="2068379"/>
            <a:ext cx="0" cy="1352047"/>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7F8EBD-245C-374E-B6EF-34F631DFF0FB}"/>
              </a:ext>
              <a:ext uri="{C183D7F6-B498-43B3-948B-1728B52AA6E4}">
                <adec:decorative xmlns:adec="http://schemas.microsoft.com/office/drawing/2017/decorative" val="1"/>
              </a:ext>
            </a:extLst>
          </p:cNvPr>
          <p:cNvCxnSpPr>
            <a:cxnSpLocks/>
          </p:cNvCxnSpPr>
          <p:nvPr userDrawn="1"/>
        </p:nvCxnSpPr>
        <p:spPr>
          <a:xfrm flipV="1">
            <a:off x="5668960" y="3428999"/>
            <a:ext cx="0" cy="67173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1D648-1B33-B848-9E28-22C1055A060B}"/>
              </a:ext>
              <a:ext uri="{C183D7F6-B498-43B3-948B-1728B52AA6E4}">
                <adec:decorative xmlns:adec="http://schemas.microsoft.com/office/drawing/2017/decorative" val="1"/>
              </a:ext>
            </a:extLst>
          </p:cNvPr>
          <p:cNvCxnSpPr>
            <a:cxnSpLocks/>
          </p:cNvCxnSpPr>
          <p:nvPr userDrawn="1"/>
        </p:nvCxnSpPr>
        <p:spPr>
          <a:xfrm flipV="1">
            <a:off x="6959600" y="3249637"/>
            <a:ext cx="0" cy="20340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AD7176-913D-F745-878C-3D30A4B17642}"/>
              </a:ext>
              <a:ext uri="{C183D7F6-B498-43B3-948B-1728B52AA6E4}">
                <adec:decorative xmlns:adec="http://schemas.microsoft.com/office/drawing/2017/decorative" val="1"/>
              </a:ext>
            </a:extLst>
          </p:cNvPr>
          <p:cNvCxnSpPr>
            <a:cxnSpLocks/>
          </p:cNvCxnSpPr>
          <p:nvPr userDrawn="1"/>
        </p:nvCxnSpPr>
        <p:spPr>
          <a:xfrm flipV="1">
            <a:off x="9045208" y="3457135"/>
            <a:ext cx="0" cy="67173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2E4D0C-D51E-7E41-8739-255B8C76D39D}"/>
              </a:ext>
              <a:ext uri="{C183D7F6-B498-43B3-948B-1728B52AA6E4}">
                <adec:decorative xmlns:adec="http://schemas.microsoft.com/office/drawing/2017/decorative" val="1"/>
              </a:ext>
            </a:extLst>
          </p:cNvPr>
          <p:cNvCxnSpPr>
            <a:cxnSpLocks/>
          </p:cNvCxnSpPr>
          <p:nvPr userDrawn="1"/>
        </p:nvCxnSpPr>
        <p:spPr>
          <a:xfrm flipV="1">
            <a:off x="9804400" y="2393372"/>
            <a:ext cx="0" cy="1033332"/>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EFD903F-4131-8F43-9B3B-E47372010386}"/>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DA3CE8FB-3ED9-B64C-A455-97527429249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4" name="Footer Placeholder 4">
            <a:extLst>
              <a:ext uri="{FF2B5EF4-FFF2-40B4-BE49-F238E27FC236}">
                <a16:creationId xmlns:a16="http://schemas.microsoft.com/office/drawing/2014/main" id="{0685733F-6C6F-9549-84A0-153D083033CA}"/>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2" name="Slide Number Placeholder 5">
            <a:extLst>
              <a:ext uri="{FF2B5EF4-FFF2-40B4-BE49-F238E27FC236}">
                <a16:creationId xmlns:a16="http://schemas.microsoft.com/office/drawing/2014/main" id="{8CF0EE21-71A6-114A-A05C-5132C142511F}"/>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6044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 and content 1/2 page 1">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hasCustomPrompt="1"/>
          </p:nvPr>
        </p:nvSpPr>
        <p:spPr>
          <a:xfrm>
            <a:off x="479427" y="1592263"/>
            <a:ext cx="4608512" cy="4368673"/>
          </a:xfrm>
        </p:spPr>
        <p:txBody>
          <a:bodyPr anchor="ctr"/>
          <a:lstStyle>
            <a:lvl1pPr marL="0" indent="0" algn="l">
              <a:buNone/>
              <a:defRPr sz="3400" b="1">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4" name="Rectangle 13">
            <a:extLst>
              <a:ext uri="{FF2B5EF4-FFF2-40B4-BE49-F238E27FC236}">
                <a16:creationId xmlns:a16="http://schemas.microsoft.com/office/drawing/2014/main" id="{91239895-CBF1-9A44-AE0E-97321883F861}"/>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9" name="Content Placeholder 5">
            <a:extLst>
              <a:ext uri="{FF2B5EF4-FFF2-40B4-BE49-F238E27FC236}">
                <a16:creationId xmlns:a16="http://schemas.microsoft.com/office/drawing/2014/main" id="{2541D261-763F-C74D-B9EC-20280292EC40}"/>
              </a:ext>
            </a:extLst>
          </p:cNvPr>
          <p:cNvSpPr>
            <a:spLocks noGrp="1"/>
          </p:cNvSpPr>
          <p:nvPr>
            <p:ph sz="quarter" idx="21"/>
          </p:nvPr>
        </p:nvSpPr>
        <p:spPr>
          <a:xfrm>
            <a:off x="6167437" y="1592263"/>
            <a:ext cx="5545137"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8C566D20-9ED7-F24C-8234-C6723323E5F3}"/>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ECB5870-BC80-F64B-A5ED-145F2F2C572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22" name="Footer Placeholder 4">
            <a:extLst>
              <a:ext uri="{FF2B5EF4-FFF2-40B4-BE49-F238E27FC236}">
                <a16:creationId xmlns:a16="http://schemas.microsoft.com/office/drawing/2014/main" id="{67B1EEDC-5770-814D-AB47-82F4CC349684}"/>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21" name="Slide Number Placeholder 5">
            <a:extLst>
              <a:ext uri="{FF2B5EF4-FFF2-40B4-BE49-F238E27FC236}">
                <a16:creationId xmlns:a16="http://schemas.microsoft.com/office/drawing/2014/main" id="{721A1AE5-AD2C-2247-A1E6-B60F43EDA9E1}"/>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9733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 and content 1/3 page 1">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hasCustomPrompt="1"/>
          </p:nvPr>
        </p:nvSpPr>
        <p:spPr>
          <a:xfrm>
            <a:off x="479427" y="1592263"/>
            <a:ext cx="3636961" cy="4368673"/>
          </a:xfrm>
        </p:spPr>
        <p:txBody>
          <a:bodyPr anchor="ctr"/>
          <a:lstStyle>
            <a:lvl1pPr marL="0" indent="0" algn="l">
              <a:buNone/>
              <a:defRPr sz="3400" b="1">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16" name="Rectangle 15">
            <a:extLst>
              <a:ext uri="{FF2B5EF4-FFF2-40B4-BE49-F238E27FC236}">
                <a16:creationId xmlns:a16="http://schemas.microsoft.com/office/drawing/2014/main" id="{2D5F3EFB-C9F8-E04B-8B93-5D6DF7840D6D}"/>
              </a:ext>
              <a:ext uri="{C183D7F6-B498-43B3-948B-1728B52AA6E4}">
                <adec:decorative xmlns:adec="http://schemas.microsoft.com/office/drawing/2017/decorative" val="1"/>
              </a:ext>
            </a:extLst>
          </p:cNvPr>
          <p:cNvSpPr/>
          <p:nvPr userDrawn="1"/>
        </p:nvSpPr>
        <p:spPr>
          <a:xfrm>
            <a:off x="4116388" y="0"/>
            <a:ext cx="8075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9" name="Rectangle 18">
            <a:extLst>
              <a:ext uri="{FF2B5EF4-FFF2-40B4-BE49-F238E27FC236}">
                <a16:creationId xmlns:a16="http://schemas.microsoft.com/office/drawing/2014/main" id="{49027F85-A326-5B4C-A284-BD4EA17ED906}"/>
              </a:ext>
              <a:ext uri="{C183D7F6-B498-43B3-948B-1728B52AA6E4}">
                <adec:decorative xmlns:adec="http://schemas.microsoft.com/office/drawing/2017/decorative" val="1"/>
              </a:ext>
            </a:extLst>
          </p:cNvPr>
          <p:cNvSpPr/>
          <p:nvPr userDrawn="1"/>
        </p:nvSpPr>
        <p:spPr>
          <a:xfrm>
            <a:off x="4116388" y="0"/>
            <a:ext cx="8075613"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2" name="Content Placeholder 5">
            <a:extLst>
              <a:ext uri="{FF2B5EF4-FFF2-40B4-BE49-F238E27FC236}">
                <a16:creationId xmlns:a16="http://schemas.microsoft.com/office/drawing/2014/main" id="{A3A1DA97-7FEA-2F42-8E12-4BABE52A9ADD}"/>
              </a:ext>
            </a:extLst>
          </p:cNvPr>
          <p:cNvSpPr>
            <a:spLocks noGrp="1"/>
          </p:cNvSpPr>
          <p:nvPr>
            <p:ph sz="quarter" idx="21"/>
          </p:nvPr>
        </p:nvSpPr>
        <p:spPr>
          <a:xfrm>
            <a:off x="5232400" y="1592263"/>
            <a:ext cx="6480174"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200EA739-BE1A-6748-96FD-C4F5683CC220}"/>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74A38FA-9A86-7049-9050-DE609849945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23" name="Footer Placeholder 4">
            <a:extLst>
              <a:ext uri="{FF2B5EF4-FFF2-40B4-BE49-F238E27FC236}">
                <a16:creationId xmlns:a16="http://schemas.microsoft.com/office/drawing/2014/main" id="{C7EDDFB0-8C35-B242-B9C7-9FF8CD6E3EB1}"/>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22" name="Slide Number Placeholder 5">
            <a:extLst>
              <a:ext uri="{FF2B5EF4-FFF2-40B4-BE49-F238E27FC236}">
                <a16:creationId xmlns:a16="http://schemas.microsoft.com/office/drawing/2014/main" id="{DE590B1C-3001-3A4C-AE2A-BA95BADFA841}"/>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429224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and content 1/2 page 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79426" y="1592263"/>
            <a:ext cx="5545137" cy="4368673"/>
          </a:xfrm>
        </p:spPr>
        <p:txBody>
          <a:bodyPr anchor="t" anchorCtr="0"/>
          <a:lstStyle>
            <a:lvl1pPr algn="l">
              <a:defRPr sz="3800">
                <a:solidFill>
                  <a:schemeClr val="tx1"/>
                </a:solidFill>
              </a:defRPr>
            </a:lvl1pPr>
          </a:lstStyle>
          <a:p>
            <a:r>
              <a:rPr lang="en-GB" noProof="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Rectangle 10">
            <a:extLst>
              <a:ext uri="{FF2B5EF4-FFF2-40B4-BE49-F238E27FC236}">
                <a16:creationId xmlns:a16="http://schemas.microsoft.com/office/drawing/2014/main" id="{F9CCDF47-40D6-0E40-9E93-34D45B6FB129}"/>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2" name="Content Placeholder 5">
            <a:extLst>
              <a:ext uri="{FF2B5EF4-FFF2-40B4-BE49-F238E27FC236}">
                <a16:creationId xmlns:a16="http://schemas.microsoft.com/office/drawing/2014/main" id="{D76DD8CF-32FC-E74F-A900-AB93DBD3A1F8}"/>
              </a:ext>
            </a:extLst>
          </p:cNvPr>
          <p:cNvSpPr>
            <a:spLocks noGrp="1"/>
          </p:cNvSpPr>
          <p:nvPr>
            <p:ph sz="quarter" idx="21"/>
          </p:nvPr>
        </p:nvSpPr>
        <p:spPr>
          <a:xfrm>
            <a:off x="6167437" y="1592263"/>
            <a:ext cx="5545137"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a:extLst>
              <a:ext uri="{FF2B5EF4-FFF2-40B4-BE49-F238E27FC236}">
                <a16:creationId xmlns:a16="http://schemas.microsoft.com/office/drawing/2014/main" id="{D377C0B9-DA67-F547-AE09-F6A98E6DDFA9}"/>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8F97CD63-0CA6-AF41-BEDB-C082F390312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9" name="Footer Placeholder 4">
            <a:extLst>
              <a:ext uri="{FF2B5EF4-FFF2-40B4-BE49-F238E27FC236}">
                <a16:creationId xmlns:a16="http://schemas.microsoft.com/office/drawing/2014/main" id="{BFD9081A-76D9-EC44-ADFB-D21AF3669FF9}"/>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6" name="Slide Number Placeholder 5">
            <a:extLst>
              <a:ext uri="{FF2B5EF4-FFF2-40B4-BE49-F238E27FC236}">
                <a16:creationId xmlns:a16="http://schemas.microsoft.com/office/drawing/2014/main" id="{A4D06AF0-C632-9540-8FFF-4243777E26F2}"/>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950641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and content 1/3 page 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9" name="Title 1">
            <a:extLst>
              <a:ext uri="{FF2B5EF4-FFF2-40B4-BE49-F238E27FC236}">
                <a16:creationId xmlns:a16="http://schemas.microsoft.com/office/drawing/2014/main" id="{38A1F960-AF27-6F48-B335-BF1BE9804D3D}"/>
              </a:ext>
            </a:extLst>
          </p:cNvPr>
          <p:cNvSpPr>
            <a:spLocks noGrp="1"/>
          </p:cNvSpPr>
          <p:nvPr>
            <p:ph type="ctrTitle" hasCustomPrompt="1"/>
          </p:nvPr>
        </p:nvSpPr>
        <p:spPr>
          <a:xfrm>
            <a:off x="479427" y="1592263"/>
            <a:ext cx="3636962" cy="4368673"/>
          </a:xfrm>
        </p:spPr>
        <p:txBody>
          <a:bodyPr anchor="t" anchorCtr="0"/>
          <a:lstStyle>
            <a:lvl1pPr algn="l">
              <a:defRPr sz="3800">
                <a:solidFill>
                  <a:schemeClr val="tx1"/>
                </a:solidFill>
              </a:defRPr>
            </a:lvl1pPr>
          </a:lstStyle>
          <a:p>
            <a:r>
              <a:rPr lang="en-GB" noProof="0" dirty="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4116388" y="0"/>
            <a:ext cx="8075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Rectangle 10">
            <a:extLst>
              <a:ext uri="{FF2B5EF4-FFF2-40B4-BE49-F238E27FC236}">
                <a16:creationId xmlns:a16="http://schemas.microsoft.com/office/drawing/2014/main" id="{8C93FBF2-1F8B-424F-8A94-A7A44155C221}"/>
              </a:ext>
              <a:ext uri="{C183D7F6-B498-43B3-948B-1728B52AA6E4}">
                <adec:decorative xmlns:adec="http://schemas.microsoft.com/office/drawing/2017/decorative" val="1"/>
              </a:ext>
            </a:extLst>
          </p:cNvPr>
          <p:cNvSpPr/>
          <p:nvPr userDrawn="1"/>
        </p:nvSpPr>
        <p:spPr>
          <a:xfrm>
            <a:off x="4116387" y="0"/>
            <a:ext cx="8075613"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6" name="Content Placeholder 5">
            <a:extLst>
              <a:ext uri="{FF2B5EF4-FFF2-40B4-BE49-F238E27FC236}">
                <a16:creationId xmlns:a16="http://schemas.microsoft.com/office/drawing/2014/main" id="{A1BBCDC9-67AD-304F-A641-19C555A78673}"/>
              </a:ext>
            </a:extLst>
          </p:cNvPr>
          <p:cNvSpPr>
            <a:spLocks noGrp="1"/>
          </p:cNvSpPr>
          <p:nvPr>
            <p:ph sz="quarter" idx="21"/>
          </p:nvPr>
        </p:nvSpPr>
        <p:spPr>
          <a:xfrm>
            <a:off x="4259263" y="1592263"/>
            <a:ext cx="7453312" cy="4357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9E0A0D21-9030-4D45-A211-D39B6B0822CD}"/>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FD444D99-E38A-8444-8164-098AC0D220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6" name="Footer Placeholder 4">
            <a:extLst>
              <a:ext uri="{FF2B5EF4-FFF2-40B4-BE49-F238E27FC236}">
                <a16:creationId xmlns:a16="http://schemas.microsoft.com/office/drawing/2014/main" id="{6EB66008-C52E-2B4C-B01E-C5B69D18D8E0}"/>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4" name="Slide Number Placeholder 5">
            <a:extLst>
              <a:ext uri="{FF2B5EF4-FFF2-40B4-BE49-F238E27FC236}">
                <a16:creationId xmlns:a16="http://schemas.microsoft.com/office/drawing/2014/main" id="{7D1526E6-C718-F347-8F04-D3C8E284C346}"/>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052258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title">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2C96613-2613-8145-BDBC-95527046A263}"/>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5" name="Title 1">
            <a:extLst>
              <a:ext uri="{FF2B5EF4-FFF2-40B4-BE49-F238E27FC236}">
                <a16:creationId xmlns:a16="http://schemas.microsoft.com/office/drawing/2014/main" id="{BC99F548-E5CC-0448-82E6-D55920EF41A7}"/>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13" name="Content Placeholder 2" descr="Add chart, table or image here">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78546" y="1592262"/>
            <a:ext cx="11232972" cy="4357687"/>
          </a:xfrm>
        </p:spPr>
        <p:txBody>
          <a:bodyPr/>
          <a:lstStyle>
            <a:lvl1pPr marL="0" indent="0">
              <a:buNone/>
              <a:defRPr sz="1600"/>
            </a:lvl1pPr>
          </a:lstStyle>
          <a:p>
            <a:pPr lvl="0"/>
            <a:r>
              <a:rPr lang="en-US"/>
              <a:t>Add chart/table/photo</a:t>
            </a:r>
            <a:endParaRPr lang="en-GB"/>
          </a:p>
        </p:txBody>
      </p:sp>
      <p:sp>
        <p:nvSpPr>
          <p:cNvPr id="11" name="Text Placeholder 2">
            <a:extLst>
              <a:ext uri="{FF2B5EF4-FFF2-40B4-BE49-F238E27FC236}">
                <a16:creationId xmlns:a16="http://schemas.microsoft.com/office/drawing/2014/main" id="{A30EEEBC-D860-D246-9F54-381A66182FF6}"/>
              </a:ext>
            </a:extLst>
          </p:cNvPr>
          <p:cNvSpPr>
            <a:spLocks noGrp="1"/>
          </p:cNvSpPr>
          <p:nvPr>
            <p:ph type="body" sz="quarter" idx="13" hasCustomPrompt="1"/>
          </p:nvPr>
        </p:nvSpPr>
        <p:spPr>
          <a:xfrm>
            <a:off x="2166" y="5481275"/>
            <a:ext cx="2230339" cy="468000"/>
          </a:xfrm>
          <a:solidFill>
            <a:schemeClr val="bg1"/>
          </a:solidFill>
        </p:spPr>
        <p:txBody>
          <a:bodyPr anchor="ctr"/>
          <a:lstStyle>
            <a:lvl1pPr marL="0" indent="0">
              <a:buNone/>
              <a:defRPr sz="1800"/>
            </a:lvl1pPr>
            <a:lvl2pPr marL="432000" indent="0">
              <a:buFontTx/>
              <a:buNone/>
              <a:defRPr sz="1200"/>
            </a:lvl2pPr>
          </a:lstStyle>
          <a:p>
            <a:pPr lvl="1"/>
            <a:r>
              <a:rPr lang="en-US" dirty="0"/>
              <a:t> Image credit</a:t>
            </a:r>
            <a:br>
              <a:rPr lang="en-US" dirty="0"/>
            </a:br>
            <a:r>
              <a:rPr lang="en-US" dirty="0"/>
              <a:t> goes here</a:t>
            </a:r>
          </a:p>
        </p:txBody>
      </p:sp>
      <p:cxnSp>
        <p:nvCxnSpPr>
          <p:cNvPr id="10" name="Straight Connector 9">
            <a:extLst>
              <a:ext uri="{FF2B5EF4-FFF2-40B4-BE49-F238E27FC236}">
                <a16:creationId xmlns:a16="http://schemas.microsoft.com/office/drawing/2014/main" id="{BEFD903F-4131-8F43-9B3B-E47372010386}"/>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87196130-FE70-6D4A-9516-97747C1B445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4" name="Footer Placeholder 4">
            <a:extLst>
              <a:ext uri="{FF2B5EF4-FFF2-40B4-BE49-F238E27FC236}">
                <a16:creationId xmlns:a16="http://schemas.microsoft.com/office/drawing/2014/main" id="{0685733F-6C6F-9549-84A0-153D083033CA}"/>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2" name="Slide Number Placeholder 5">
            <a:extLst>
              <a:ext uri="{FF2B5EF4-FFF2-40B4-BE49-F238E27FC236}">
                <a16:creationId xmlns:a16="http://schemas.microsoft.com/office/drawing/2014/main" id="{8CF0EE21-71A6-114A-A05C-5132C142511F}"/>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321979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photo and title">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73129248-FBFD-954A-B55D-D93105C099E1}"/>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E09043EE-AABB-3D43-B913-B5AE43360986}"/>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14" name="Picture Placeholder 3" descr="Add first image here">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592263"/>
            <a:ext cx="5544563" cy="4357688"/>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dirty="0"/>
          </a:p>
        </p:txBody>
      </p:sp>
      <p:sp>
        <p:nvSpPr>
          <p:cNvPr id="13" name="Picture Placeholder 3" descr="Add second image here">
            <a:extLst>
              <a:ext uri="{FF2B5EF4-FFF2-40B4-BE49-F238E27FC236}">
                <a16:creationId xmlns:a16="http://schemas.microsoft.com/office/drawing/2014/main" id="{2A65CA6F-7D91-3C47-9C36-79BAEE1D4880}"/>
              </a:ext>
            </a:extLst>
          </p:cNvPr>
          <p:cNvSpPr>
            <a:spLocks noGrp="1"/>
          </p:cNvSpPr>
          <p:nvPr>
            <p:ph type="pic" sz="quarter" idx="10"/>
          </p:nvPr>
        </p:nvSpPr>
        <p:spPr>
          <a:xfrm>
            <a:off x="6167438" y="1592263"/>
            <a:ext cx="5544562" cy="4357688"/>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dirty="0"/>
          </a:p>
        </p:txBody>
      </p:sp>
      <p:cxnSp>
        <p:nvCxnSpPr>
          <p:cNvPr id="11" name="Straight Connector 10">
            <a:extLst>
              <a:ext uri="{FF2B5EF4-FFF2-40B4-BE49-F238E27FC236}">
                <a16:creationId xmlns:a16="http://schemas.microsoft.com/office/drawing/2014/main" id="{60695510-C34D-974F-A1F8-C76E12C254A7}"/>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AC64705A-2C91-6B4A-8EF4-B78DC4CCDAC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6" name="Footer Placeholder 4">
            <a:extLst>
              <a:ext uri="{FF2B5EF4-FFF2-40B4-BE49-F238E27FC236}">
                <a16:creationId xmlns:a16="http://schemas.microsoft.com/office/drawing/2014/main" id="{20DE0675-243B-3445-95CC-DB82EBEEEF0D}"/>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5" name="Slide Number Placeholder 5">
            <a:extLst>
              <a:ext uri="{FF2B5EF4-FFF2-40B4-BE49-F238E27FC236}">
                <a16:creationId xmlns:a16="http://schemas.microsoft.com/office/drawing/2014/main" id="{E28472E9-D590-4E4B-8E7C-FE262AB41E6D}"/>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641129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ise content montage">
    <p:spTree>
      <p:nvGrpSpPr>
        <p:cNvPr id="1" name=""/>
        <p:cNvGrpSpPr/>
        <p:nvPr/>
      </p:nvGrpSpPr>
      <p:grpSpPr>
        <a:xfrm>
          <a:off x="0" y="0"/>
          <a:ext cx="0" cy="0"/>
          <a:chOff x="0" y="0"/>
          <a:chExt cx="0" cy="0"/>
        </a:xfrm>
      </p:grpSpPr>
      <p:sp>
        <p:nvSpPr>
          <p:cNvPr id="29" name="Text Placeholder 4">
            <a:extLst>
              <a:ext uri="{FF2B5EF4-FFF2-40B4-BE49-F238E27FC236}">
                <a16:creationId xmlns:a16="http://schemas.microsoft.com/office/drawing/2014/main" id="{F162B308-0512-BD4B-A204-B0C00FA050D6}"/>
              </a:ext>
            </a:extLst>
          </p:cNvPr>
          <p:cNvSpPr>
            <a:spLocks noGrp="1"/>
          </p:cNvSpPr>
          <p:nvPr>
            <p:ph type="body" sz="quarter" idx="26"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24" name="Title 1">
            <a:extLst>
              <a:ext uri="{FF2B5EF4-FFF2-40B4-BE49-F238E27FC236}">
                <a16:creationId xmlns:a16="http://schemas.microsoft.com/office/drawing/2014/main" id="{D35E84DA-6071-AD49-ADD8-6ED4561CF1C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19" name="Content Placeholder 2" descr="Content box">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479424" y="1592262"/>
            <a:ext cx="3636963" cy="2088000"/>
          </a:xfrm>
          <a:solidFill>
            <a:schemeClr val="bg1"/>
          </a:solidFill>
        </p:spPr>
        <p:txBody>
          <a:bodyPr lIns="360000" tIns="360000" rIns="360000" bIns="360000"/>
          <a:lstStyle>
            <a:lvl1pPr marL="0" indent="0">
              <a:buNone/>
              <a:defRPr sz="1600"/>
            </a:lvl1pPr>
          </a:lstStyle>
          <a:p>
            <a:pPr lvl="0"/>
            <a:r>
              <a:rPr lang="en-US"/>
              <a:t>Add content or delete if not required.</a:t>
            </a:r>
            <a:endParaRPr lang="en-GB"/>
          </a:p>
        </p:txBody>
      </p:sp>
      <p:sp>
        <p:nvSpPr>
          <p:cNvPr id="27" name="Content Placeholder 2" descr="Content box">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59262" y="1592262"/>
            <a:ext cx="3673475" cy="2088000"/>
          </a:xfrm>
          <a:solidFill>
            <a:schemeClr val="bg1"/>
          </a:solidFill>
        </p:spPr>
        <p:txBody>
          <a:bodyPr lIns="360000" tIns="360000" rIns="360000" bIns="360000"/>
          <a:lstStyle>
            <a:lvl1pPr marL="0" indent="0">
              <a:buNone/>
              <a:defRPr sz="1600"/>
            </a:lvl1pPr>
          </a:lstStyle>
          <a:p>
            <a:pPr lvl="0"/>
            <a:r>
              <a:rPr lang="en-US"/>
              <a:t>Add content or delete if not required.</a:t>
            </a:r>
            <a:endParaRPr lang="en-GB"/>
          </a:p>
        </p:txBody>
      </p:sp>
      <p:sp>
        <p:nvSpPr>
          <p:cNvPr id="30" name="Content Placeholder 2" descr="Content box">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075612" y="1592262"/>
            <a:ext cx="3636387" cy="2088000"/>
          </a:xfrm>
          <a:solidFill>
            <a:schemeClr val="bg1"/>
          </a:solidFill>
        </p:spPr>
        <p:txBody>
          <a:bodyPr lIns="360000" tIns="360000" rIns="360000" bIns="360000"/>
          <a:lstStyle>
            <a:lvl1pPr marL="0" indent="0">
              <a:buNone/>
              <a:defRPr sz="1600"/>
            </a:lvl1pPr>
          </a:lstStyle>
          <a:p>
            <a:pPr lvl="0"/>
            <a:r>
              <a:rPr lang="en-US"/>
              <a:t>Add content or delete if not required.</a:t>
            </a:r>
            <a:endParaRPr lang="en-GB"/>
          </a:p>
        </p:txBody>
      </p:sp>
      <p:sp>
        <p:nvSpPr>
          <p:cNvPr id="18" name="Content Placeholder 2" descr="Content box">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491501" y="3856869"/>
            <a:ext cx="3637361" cy="2088000"/>
          </a:xfrm>
          <a:solidFill>
            <a:schemeClr val="bg1"/>
          </a:solidFill>
        </p:spPr>
        <p:txBody>
          <a:bodyPr lIns="360000" tIns="360000" rIns="360000" bIns="360000"/>
          <a:lstStyle>
            <a:lvl1pPr marL="0" indent="0">
              <a:buNone/>
              <a:defRPr sz="1600"/>
            </a:lvl1pPr>
          </a:lstStyle>
          <a:p>
            <a:pPr lvl="0"/>
            <a:r>
              <a:rPr lang="en-US"/>
              <a:t>Add content or delete if not required.</a:t>
            </a:r>
            <a:endParaRPr lang="en-GB"/>
          </a:p>
        </p:txBody>
      </p:sp>
      <p:sp>
        <p:nvSpPr>
          <p:cNvPr id="26" name="Content Placeholder 2" descr="Content box">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71736" y="3844862"/>
            <a:ext cx="3661002" cy="2088000"/>
          </a:xfrm>
          <a:solidFill>
            <a:schemeClr val="bg1"/>
          </a:solidFill>
        </p:spPr>
        <p:txBody>
          <a:bodyPr lIns="360000" tIns="360000" rIns="360000" bIns="360000"/>
          <a:lstStyle>
            <a:lvl1pPr marL="0" indent="0">
              <a:buNone/>
              <a:defRPr sz="1600"/>
            </a:lvl1pPr>
          </a:lstStyle>
          <a:p>
            <a:pPr lvl="0"/>
            <a:r>
              <a:rPr lang="en-US"/>
              <a:t>Add content or delete if not required.</a:t>
            </a:r>
            <a:endParaRPr lang="en-GB"/>
          </a:p>
        </p:txBody>
      </p:sp>
      <p:sp>
        <p:nvSpPr>
          <p:cNvPr id="28" name="Content Placeholder 2" descr="Content box">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075612" y="3856869"/>
            <a:ext cx="3636387" cy="2088000"/>
          </a:xfrm>
          <a:solidFill>
            <a:schemeClr val="bg1"/>
          </a:solidFill>
        </p:spPr>
        <p:txBody>
          <a:bodyPr lIns="360000" tIns="360000" rIns="360000" bIns="360000"/>
          <a:lstStyle>
            <a:lvl1pPr marL="0" indent="0">
              <a:buNone/>
              <a:defRPr sz="1600"/>
            </a:lvl1pPr>
          </a:lstStyle>
          <a:p>
            <a:pPr lvl="0"/>
            <a:r>
              <a:rPr lang="en-US"/>
              <a:t>Add content or delete if not required.</a:t>
            </a:r>
            <a:endParaRPr lang="en-GB"/>
          </a:p>
        </p:txBody>
      </p:sp>
      <p:cxnSp>
        <p:nvCxnSpPr>
          <p:cNvPr id="15" name="Straight Connector 14">
            <a:extLst>
              <a:ext uri="{FF2B5EF4-FFF2-40B4-BE49-F238E27FC236}">
                <a16:creationId xmlns:a16="http://schemas.microsoft.com/office/drawing/2014/main" id="{C356DA0C-D1BE-D54E-A66F-1F9B0DA3C6AA}"/>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85DFF5E0-8534-D74E-9F22-764DB7E5DAF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7" name="Footer Placeholder 4">
            <a:extLst>
              <a:ext uri="{FF2B5EF4-FFF2-40B4-BE49-F238E27FC236}">
                <a16:creationId xmlns:a16="http://schemas.microsoft.com/office/drawing/2014/main" id="{A5E7991D-0B78-C048-8751-2356A80F59C0}"/>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6" name="Slide Number Placeholder 5">
            <a:extLst>
              <a:ext uri="{FF2B5EF4-FFF2-40B4-BE49-F238E27FC236}">
                <a16:creationId xmlns:a16="http://schemas.microsoft.com/office/drawing/2014/main" id="{B6F30593-54C3-7444-BD6C-62F7EBAC1EB0}"/>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4126616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slide or statement – symbo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450975" y="2489662"/>
            <a:ext cx="9290050" cy="1878676"/>
          </a:xfrm>
        </p:spPr>
        <p:txBody>
          <a:bodyPr anchor="ctr"/>
          <a:lstStyle>
            <a:lvl1pPr algn="ctr">
              <a:lnSpc>
                <a:spcPct val="110000"/>
              </a:lnSpc>
              <a:defRPr sz="3400" b="1">
                <a:solidFill>
                  <a:schemeClr val="bg1"/>
                </a:solidFill>
              </a:defRPr>
            </a:lvl1pPr>
          </a:lstStyle>
          <a:p>
            <a:r>
              <a:rPr lang="en-US"/>
              <a:t>Add Section title, quote or statement text </a:t>
            </a:r>
            <a:br>
              <a:rPr lang="en-US"/>
            </a:br>
            <a:r>
              <a:rPr lang="en-US"/>
              <a:t>2 lines max</a:t>
            </a:r>
            <a:endParaRPr lang="en-GB"/>
          </a:p>
        </p:txBody>
      </p:sp>
      <p:grpSp>
        <p:nvGrpSpPr>
          <p:cNvPr id="7" name="Group 6" descr="Large UAL brand colon symbol">
            <a:extLst>
              <a:ext uri="{FF2B5EF4-FFF2-40B4-BE49-F238E27FC236}">
                <a16:creationId xmlns:a16="http://schemas.microsoft.com/office/drawing/2014/main" id="{E4E37A13-D473-BA40-9527-A26177D39334}"/>
              </a:ext>
              <a:ext uri="{C183D7F6-B498-43B3-948B-1728B52AA6E4}">
                <adec:decorative xmlns:adec="http://schemas.microsoft.com/office/drawing/2017/decorative" val="0"/>
              </a:ext>
            </a:extLst>
          </p:cNvPr>
          <p:cNvGrpSpPr/>
          <p:nvPr userDrawn="1"/>
        </p:nvGrpSpPr>
        <p:grpSpPr>
          <a:xfrm>
            <a:off x="5156662" y="610986"/>
            <a:ext cx="1878676" cy="5636027"/>
            <a:chOff x="3429000" y="0"/>
            <a:chExt cx="2286000" cy="6858000"/>
          </a:xfrm>
        </p:grpSpPr>
        <p:sp>
          <p:nvSpPr>
            <p:cNvPr id="8" name="Rectangle 7">
              <a:extLst>
                <a:ext uri="{FF2B5EF4-FFF2-40B4-BE49-F238E27FC236}">
                  <a16:creationId xmlns:a16="http://schemas.microsoft.com/office/drawing/2014/main" id="{0D045CDF-EA93-134D-B504-A522F08E8F3D}"/>
                </a:ext>
              </a:extLst>
            </p:cNvPr>
            <p:cNvSpPr/>
            <p:nvPr userDrawn="1"/>
          </p:nvSpPr>
          <p:spPr>
            <a:xfrm>
              <a:off x="3429000" y="0"/>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AC84F8-E839-CA43-A60E-B83570C53937}"/>
                </a:ext>
              </a:extLst>
            </p:cNvPr>
            <p:cNvSpPr/>
            <p:nvPr userDrawn="1"/>
          </p:nvSpPr>
          <p:spPr>
            <a:xfrm>
              <a:off x="3429000" y="4572000"/>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1699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F6C17C8-51A5-284E-8E96-266EA704A3ED}"/>
              </a:ext>
            </a:extLst>
          </p:cNvPr>
          <p:cNvSpPr>
            <a:spLocks noGrp="1"/>
          </p:cNvSpPr>
          <p:nvPr>
            <p:ph type="title" hasCustomPrompt="1"/>
          </p:nvPr>
        </p:nvSpPr>
        <p:spPr>
          <a:xfrm>
            <a:off x="480000" y="509953"/>
            <a:ext cx="11232001" cy="689471"/>
          </a:xfrm>
          <a:prstGeom prst="rect">
            <a:avLst/>
          </a:prstGeom>
        </p:spPr>
        <p:txBody>
          <a:bodyPr vert="horz" lIns="0" tIns="0" rIns="0" bIns="0" rtlCol="0" anchor="b" anchorCtr="0">
            <a:noAutofit/>
          </a:bodyPr>
          <a:lstStyle/>
          <a:p>
            <a:r>
              <a:rPr lang="en-GB" noProof="0" dirty="0"/>
              <a:t>Full page image</a:t>
            </a:r>
            <a:endParaRPr lang="en-GB" dirty="0"/>
          </a:p>
        </p:txBody>
      </p:sp>
      <p:sp>
        <p:nvSpPr>
          <p:cNvPr id="6" name="Picture Placeholder 3">
            <a:extLst>
              <a:ext uri="{FF2B5EF4-FFF2-40B4-BE49-F238E27FC236}">
                <a16:creationId xmlns:a16="http://schemas.microsoft.com/office/drawing/2014/main" id="{0088D9D9-CB9E-2F46-A0E3-379EAB621619}"/>
              </a:ext>
            </a:extLst>
          </p:cNvPr>
          <p:cNvSpPr>
            <a:spLocks noGrp="1"/>
          </p:cNvSpPr>
          <p:nvPr>
            <p:ph type="pic" sz="quarter" idx="11"/>
          </p:nvPr>
        </p:nvSpPr>
        <p:spPr>
          <a:xfrm>
            <a:off x="0" y="0"/>
            <a:ext cx="12192000" cy="6858000"/>
          </a:xfrm>
        </p:spPr>
        <p:txBody>
          <a:bodyPr/>
          <a:lstStyle>
            <a:lvl1pPr marL="0" indent="0">
              <a:buNone/>
              <a:defRPr/>
            </a:lvl1pPr>
          </a:lstStyle>
          <a:p>
            <a:r>
              <a:rPr lang="en-US"/>
              <a:t>Click icon to add picture</a:t>
            </a:r>
            <a:endParaRPr lang="en-US" dirty="0"/>
          </a:p>
        </p:txBody>
      </p:sp>
      <p:sp>
        <p:nvSpPr>
          <p:cNvPr id="7" name="Text Placeholder 2" descr="Text box with instruction on how to add a full slide image. Delete this box from slide">
            <a:extLst>
              <a:ext uri="{FF2B5EF4-FFF2-40B4-BE49-F238E27FC236}">
                <a16:creationId xmlns:a16="http://schemas.microsoft.com/office/drawing/2014/main" id="{78A0F6EB-7578-CC42-82B5-AFD3AB11FD82}"/>
              </a:ext>
              <a:ext uri="{C183D7F6-B498-43B3-948B-1728B52AA6E4}">
                <adec:decorative xmlns:adec="http://schemas.microsoft.com/office/drawing/2017/decorative" val="0"/>
              </a:ext>
            </a:extLst>
          </p:cNvPr>
          <p:cNvSpPr>
            <a:spLocks noGrp="1"/>
          </p:cNvSpPr>
          <p:nvPr>
            <p:ph type="body" sz="quarter" idx="12" hasCustomPrompt="1"/>
          </p:nvPr>
        </p:nvSpPr>
        <p:spPr>
          <a:xfrm>
            <a:off x="479425" y="1592263"/>
            <a:ext cx="5545138" cy="1393825"/>
          </a:xfrm>
          <a:solidFill>
            <a:schemeClr val="bg2"/>
          </a:solidFill>
        </p:spPr>
        <p:txBody>
          <a:bodyPr lIns="72000" tIns="72000" rIns="72000" bIns="72000"/>
          <a:lstStyle>
            <a:lvl1pPr marL="0" indent="0" algn="ctr">
              <a:buNone/>
              <a:defRPr>
                <a:solidFill>
                  <a:schemeClr val="bg1"/>
                </a:solidFill>
              </a:defRPr>
            </a:lvl1pPr>
            <a:lvl2pPr marL="432000" indent="0">
              <a:buNone/>
              <a:defRPr/>
            </a:lvl2pPr>
            <a:lvl3pPr marL="864000" indent="0">
              <a:buNone/>
              <a:defRPr/>
            </a:lvl3pPr>
            <a:lvl4pPr marL="0" indent="0">
              <a:buNone/>
              <a:defRPr/>
            </a:lvl4pPr>
            <a:lvl5pPr marL="432000" indent="0">
              <a:buNone/>
              <a:defRPr/>
            </a:lvl5pPr>
          </a:lstStyle>
          <a:p>
            <a:pPr lvl="0"/>
            <a:r>
              <a:rPr lang="en-US"/>
              <a:t>Use this slide for full slide images. </a:t>
            </a:r>
            <a:br>
              <a:rPr lang="en-US"/>
            </a:br>
            <a:r>
              <a:rPr lang="en-US"/>
              <a:t>Click on icon to add image. </a:t>
            </a:r>
            <a:br>
              <a:rPr lang="en-US"/>
            </a:br>
            <a:r>
              <a:rPr lang="en-US"/>
              <a:t>Delete this box.</a:t>
            </a:r>
            <a:endParaRPr lang="en-GB"/>
          </a:p>
        </p:txBody>
      </p:sp>
      <p:sp>
        <p:nvSpPr>
          <p:cNvPr id="5" name="Text Placeholder 2">
            <a:extLst>
              <a:ext uri="{FF2B5EF4-FFF2-40B4-BE49-F238E27FC236}">
                <a16:creationId xmlns:a16="http://schemas.microsoft.com/office/drawing/2014/main" id="{EF270151-B9E4-FA4B-9B03-04A9FDD06385}"/>
              </a:ext>
            </a:extLst>
          </p:cNvPr>
          <p:cNvSpPr>
            <a:spLocks noGrp="1"/>
          </p:cNvSpPr>
          <p:nvPr>
            <p:ph type="body" sz="quarter" idx="13" hasCustomPrompt="1"/>
          </p:nvPr>
        </p:nvSpPr>
        <p:spPr>
          <a:xfrm>
            <a:off x="-8467" y="6220048"/>
            <a:ext cx="2230339" cy="468000"/>
          </a:xfrm>
          <a:solidFill>
            <a:schemeClr val="bg1"/>
          </a:solidFill>
        </p:spPr>
        <p:txBody>
          <a:bodyPr anchor="ctr"/>
          <a:lstStyle>
            <a:lvl1pPr marL="0" indent="0">
              <a:buNone/>
              <a:defRPr sz="1800"/>
            </a:lvl1pPr>
            <a:lvl2pPr marL="432000" indent="0">
              <a:buFontTx/>
              <a:buNone/>
              <a:defRPr sz="1200"/>
            </a:lvl2pPr>
          </a:lstStyle>
          <a:p>
            <a:pPr lvl="1"/>
            <a:r>
              <a:rPr lang="en-US" dirty="0"/>
              <a:t> Image credit</a:t>
            </a:r>
            <a:br>
              <a:rPr lang="en-US" dirty="0"/>
            </a:br>
            <a:r>
              <a:rPr lang="en-US" dirty="0"/>
              <a:t> goes here</a:t>
            </a:r>
          </a:p>
        </p:txBody>
      </p:sp>
    </p:spTree>
    <p:extLst>
      <p:ext uri="{BB962C8B-B14F-4D97-AF65-F5344CB8AC3E}">
        <p14:creationId xmlns:p14="http://schemas.microsoft.com/office/powerpoint/2010/main" val="4169297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 thank you and contact details">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E6882B2-221E-724F-B8AA-2F0E5363E18D}"/>
              </a:ext>
            </a:extLst>
          </p:cNvPr>
          <p:cNvSpPr txBox="1"/>
          <p:nvPr userDrawn="1"/>
        </p:nvSpPr>
        <p:spPr>
          <a:xfrm>
            <a:off x="480291" y="5610903"/>
            <a:ext cx="11232284" cy="515933"/>
          </a:xfrm>
          <a:prstGeom prst="rect">
            <a:avLst/>
          </a:prstGeom>
          <a:noFill/>
        </p:spPr>
        <p:txBody>
          <a:bodyPr wrap="square" lIns="0" tIns="0" rIns="0" bIns="0" rtlCol="0" anchor="t" anchorCtr="0">
            <a:noAutofit/>
          </a:bodyPr>
          <a:lstStyle/>
          <a:p>
            <a:pPr algn="r"/>
            <a:r>
              <a:rPr lang="en-US" sz="2400" b="1" err="1">
                <a:solidFill>
                  <a:schemeClr val="bg1"/>
                </a:solidFill>
              </a:rPr>
              <a:t>arts.ac.uk</a:t>
            </a:r>
            <a:endParaRPr lang="en-US" sz="2400" b="1">
              <a:solidFill>
                <a:schemeClr val="bg1"/>
              </a:solidFill>
            </a:endParaRPr>
          </a:p>
        </p:txBody>
      </p:sp>
      <p:cxnSp>
        <p:nvCxnSpPr>
          <p:cNvPr id="8" name="Straight Connector 7">
            <a:extLst>
              <a:ext uri="{FF2B5EF4-FFF2-40B4-BE49-F238E27FC236}">
                <a16:creationId xmlns:a16="http://schemas.microsoft.com/office/drawing/2014/main" id="{13991515-FC5A-7B45-B827-6D443E93724A}"/>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6350">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0" name="Title Placeholder 1">
            <a:extLst>
              <a:ext uri="{FF2B5EF4-FFF2-40B4-BE49-F238E27FC236}">
                <a16:creationId xmlns:a16="http://schemas.microsoft.com/office/drawing/2014/main" id="{7AA1D43C-71F1-9D4B-BD31-C7E5E8F2A5DD}"/>
              </a:ext>
            </a:extLst>
          </p:cNvPr>
          <p:cNvSpPr>
            <a:spLocks noGrp="1"/>
          </p:cNvSpPr>
          <p:nvPr>
            <p:ph type="title" hasCustomPrompt="1"/>
          </p:nvPr>
        </p:nvSpPr>
        <p:spPr>
          <a:xfrm>
            <a:off x="480575" y="1592264"/>
            <a:ext cx="2699188" cy="4357686"/>
          </a:xfrm>
          <a:prstGeom prst="rect">
            <a:avLst/>
          </a:prstGeom>
        </p:spPr>
        <p:txBody>
          <a:bodyPr vert="horz" lIns="0" tIns="0" rIns="0" bIns="0" rtlCol="0" anchor="ctr" anchorCtr="0">
            <a:noAutofit/>
          </a:bodyPr>
          <a:lstStyle>
            <a:lvl1pPr>
              <a:defRPr>
                <a:solidFill>
                  <a:schemeClr val="bg1"/>
                </a:solidFill>
              </a:defRPr>
            </a:lvl1pPr>
          </a:lstStyle>
          <a:p>
            <a:r>
              <a:rPr lang="en-GB" noProof="0" dirty="0"/>
              <a:t>Thank you</a:t>
            </a:r>
            <a:endParaRPr lang="en-GB" dirty="0"/>
          </a:p>
        </p:txBody>
      </p:sp>
      <p:pic>
        <p:nvPicPr>
          <p:cNvPr id="7" name="Picture 6">
            <a:extLst>
              <a:ext uri="{FF2B5EF4-FFF2-40B4-BE49-F238E27FC236}">
                <a16:creationId xmlns:a16="http://schemas.microsoft.com/office/drawing/2014/main" id="{2F9161BF-F8C2-9348-B7ED-1BC2249C8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981" y="6154815"/>
            <a:ext cx="2574369" cy="523384"/>
          </a:xfrm>
          <a:prstGeom prst="rect">
            <a:avLst/>
          </a:prstGeom>
        </p:spPr>
      </p:pic>
    </p:spTree>
    <p:extLst>
      <p:ext uri="{BB962C8B-B14F-4D97-AF65-F5344CB8AC3E}">
        <p14:creationId xmlns:p14="http://schemas.microsoft.com/office/powerpoint/2010/main" val="3608515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 Frania Hall, UAL - https://positiveevaluation.myblog.arts.ac.uk/</a:t>
            </a:r>
          </a:p>
        </p:txBody>
      </p:sp>
      <p:sp>
        <p:nvSpPr>
          <p:cNvPr id="6" name="Slide Number Placeholder 5"/>
          <p:cNvSpPr>
            <a:spLocks noGrp="1"/>
          </p:cNvSpPr>
          <p:nvPr>
            <p:ph type="sldNum" sz="quarter" idx="12"/>
          </p:nvPr>
        </p:nvSpPr>
        <p:spPr/>
        <p:txBody>
          <a:bodyPr/>
          <a:lstStyle/>
          <a:p>
            <a:fld id="{DBE1797B-06B6-F144-B115-4D814AB30D83}" type="slidenum">
              <a:rPr lang="en-US" smtClean="0"/>
              <a:t>‹#›</a:t>
            </a:fld>
            <a:endParaRPr lang="en-US"/>
          </a:p>
        </p:txBody>
      </p:sp>
    </p:spTree>
    <p:extLst>
      <p:ext uri="{BB962C8B-B14F-4D97-AF65-F5344CB8AC3E}">
        <p14:creationId xmlns:p14="http://schemas.microsoft.com/office/powerpoint/2010/main" val="1969080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slide – dark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B353C-DCFB-A34A-8DF1-AD024339FD9F}"/>
              </a:ext>
            </a:extLst>
          </p:cNvPr>
          <p:cNvSpPr>
            <a:spLocks noGrp="1"/>
          </p:cNvSpPr>
          <p:nvPr>
            <p:ph type="body" sz="quarter" idx="13" hasCustomPrompt="1"/>
          </p:nvPr>
        </p:nvSpPr>
        <p:spPr>
          <a:xfrm>
            <a:off x="480000" y="226294"/>
            <a:ext cx="11233150" cy="280988"/>
          </a:xfrm>
        </p:spPr>
        <p:txBody>
          <a:bodyPr/>
          <a:lstStyle>
            <a:lvl1pPr marL="0" indent="0">
              <a:buNone/>
              <a:defRPr sz="1400" b="1">
                <a:solidFill>
                  <a:schemeClr val="bg1"/>
                </a:solidFill>
              </a:defRPr>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8" name="Title Placeholder 1">
            <a:extLst>
              <a:ext uri="{FF2B5EF4-FFF2-40B4-BE49-F238E27FC236}">
                <a16:creationId xmlns:a16="http://schemas.microsoft.com/office/drawing/2014/main" id="{F92047F7-4CA0-5744-9AC1-E8B42A808F7D}"/>
              </a:ext>
            </a:extLst>
          </p:cNvPr>
          <p:cNvSpPr>
            <a:spLocks noGrp="1"/>
          </p:cNvSpPr>
          <p:nvPr>
            <p:ph type="title" hasCustomPrompt="1"/>
          </p:nvPr>
        </p:nvSpPr>
        <p:spPr>
          <a:xfrm>
            <a:off x="480575" y="1601888"/>
            <a:ext cx="7452164" cy="4348062"/>
          </a:xfrm>
          <a:prstGeom prst="rect">
            <a:avLst/>
          </a:prstGeom>
        </p:spPr>
        <p:txBody>
          <a:bodyPr vert="horz" lIns="0" tIns="0" rIns="0" bIns="0" rtlCol="0" anchor="ctr" anchorCtr="0">
            <a:noAutofit/>
          </a:bodyPr>
          <a:lstStyle>
            <a:lvl1pPr>
              <a:defRPr>
                <a:solidFill>
                  <a:schemeClr val="bg1"/>
                </a:solidFill>
              </a:defRPr>
            </a:lvl1pPr>
          </a:lstStyle>
          <a:p>
            <a:r>
              <a:rPr lang="en-GB" noProof="0" dirty="0"/>
              <a:t>Add introduction text, chapter break or statement</a:t>
            </a:r>
            <a:endParaRPr lang="en-GB" dirty="0"/>
          </a:p>
        </p:txBody>
      </p:sp>
      <p:cxnSp>
        <p:nvCxnSpPr>
          <p:cNvPr id="7" name="Straight Connector 6">
            <a:extLst>
              <a:ext uri="{FF2B5EF4-FFF2-40B4-BE49-F238E27FC236}">
                <a16:creationId xmlns:a16="http://schemas.microsoft.com/office/drawing/2014/main" id="{87638687-87A6-6F46-AAD1-EA4CFA931544}"/>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6350">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DF9555A-4CD8-4D4F-ACEB-1AC24FEE604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981" y="6154815"/>
            <a:ext cx="2574369" cy="523384"/>
          </a:xfrm>
          <a:prstGeom prst="rect">
            <a:avLst/>
          </a:prstGeom>
        </p:spPr>
      </p:pic>
      <p:sp>
        <p:nvSpPr>
          <p:cNvPr id="10" name="Footer Placeholder 4">
            <a:extLst>
              <a:ext uri="{FF2B5EF4-FFF2-40B4-BE49-F238E27FC236}">
                <a16:creationId xmlns:a16="http://schemas.microsoft.com/office/drawing/2014/main" id="{CFBEFAC4-F7AD-C24D-BE28-358262C77772}"/>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bg1"/>
                </a:solidFill>
              </a:defRPr>
            </a:lvl1pPr>
          </a:lstStyle>
          <a:p>
            <a:pPr algn="r"/>
            <a:r>
              <a:rPr lang="en-GB"/>
              <a:t>Dr Frania Hall, UAL - https://positiveevaluation.myblog.arts.ac.uk/</a:t>
            </a:r>
            <a:endParaRPr lang="en-GB" dirty="0"/>
          </a:p>
        </p:txBody>
      </p:sp>
      <p:sp>
        <p:nvSpPr>
          <p:cNvPr id="9" name="Slide Number Placeholder 5">
            <a:extLst>
              <a:ext uri="{FF2B5EF4-FFF2-40B4-BE49-F238E27FC236}">
                <a16:creationId xmlns:a16="http://schemas.microsoft.com/office/drawing/2014/main" id="{39F97D54-560C-9749-BD60-0BBA622B509A}"/>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bg1"/>
                </a:solidFill>
              </a:defRPr>
            </a:lvl1pPr>
          </a:lstStyle>
          <a:p>
            <a:fld id="{2CC19541-5F6E-2C4C-BF21-196C1C8E2E31}" type="slidenum">
              <a:rPr lang="en-GB" smtClean="0"/>
              <a:pPr/>
              <a:t>‹#›</a:t>
            </a:fld>
            <a:r>
              <a:rPr lang="en-GB"/>
              <a:t> </a:t>
            </a:r>
            <a:endParaRPr lang="en-GB" dirty="0"/>
          </a:p>
        </p:txBody>
      </p:sp>
    </p:spTree>
    <p:extLst>
      <p:ext uri="{BB962C8B-B14F-4D97-AF65-F5344CB8AC3E}">
        <p14:creationId xmlns:p14="http://schemas.microsoft.com/office/powerpoint/2010/main" val="151393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slide – light grey">
    <p:bg>
      <p:bgPr>
        <a:solidFill>
          <a:schemeClr val="bg1">
            <a:lumMod val="9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B353C-DCFB-A34A-8DF1-AD024339FD9F}"/>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8" name="Title Placeholder 1">
            <a:extLst>
              <a:ext uri="{FF2B5EF4-FFF2-40B4-BE49-F238E27FC236}">
                <a16:creationId xmlns:a16="http://schemas.microsoft.com/office/drawing/2014/main" id="{2ED10ED7-0D2C-2B42-B172-79A652121B24}"/>
              </a:ext>
            </a:extLst>
          </p:cNvPr>
          <p:cNvSpPr>
            <a:spLocks noGrp="1"/>
          </p:cNvSpPr>
          <p:nvPr>
            <p:ph type="title" hasCustomPrompt="1"/>
          </p:nvPr>
        </p:nvSpPr>
        <p:spPr>
          <a:xfrm>
            <a:off x="480575" y="1601888"/>
            <a:ext cx="7452164" cy="4348062"/>
          </a:xfrm>
          <a:prstGeom prst="rect">
            <a:avLst/>
          </a:prstGeom>
        </p:spPr>
        <p:txBody>
          <a:bodyPr vert="horz" lIns="0" tIns="0" rIns="0" bIns="0" rtlCol="0" anchor="ctr" anchorCtr="0">
            <a:noAutofit/>
          </a:bodyPr>
          <a:lstStyle>
            <a:lvl1pPr>
              <a:defRPr>
                <a:solidFill>
                  <a:schemeClr val="tx1"/>
                </a:solidFill>
              </a:defRPr>
            </a:lvl1pPr>
          </a:lstStyle>
          <a:p>
            <a:r>
              <a:rPr lang="en-GB" noProof="0" dirty="0"/>
              <a:t>Add introduction text, chapter break or statement</a:t>
            </a:r>
            <a:endParaRPr lang="en-GB" dirty="0"/>
          </a:p>
        </p:txBody>
      </p:sp>
      <p:cxnSp>
        <p:nvCxnSpPr>
          <p:cNvPr id="7" name="Straight Connector 6">
            <a:extLst>
              <a:ext uri="{FF2B5EF4-FFF2-40B4-BE49-F238E27FC236}">
                <a16:creationId xmlns:a16="http://schemas.microsoft.com/office/drawing/2014/main" id="{87638687-87A6-6F46-AAD1-EA4CFA931544}"/>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6350">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D9E11670-E923-8349-8D11-B72112F3D06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1" name="Footer Placeholder 4">
            <a:extLst>
              <a:ext uri="{FF2B5EF4-FFF2-40B4-BE49-F238E27FC236}">
                <a16:creationId xmlns:a16="http://schemas.microsoft.com/office/drawing/2014/main" id="{17A17EA1-5116-8F40-8702-D94B6BF3A76A}"/>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9" name="Slide Number Placeholder 5">
            <a:extLst>
              <a:ext uri="{FF2B5EF4-FFF2-40B4-BE49-F238E27FC236}">
                <a16:creationId xmlns:a16="http://schemas.microsoft.com/office/drawing/2014/main" id="{DB408155-3457-2846-9BCF-11FB56DCF34B}"/>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470975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F7DE77F0-5E8F-F445-AB32-F30736265559}"/>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7" name="Title 1">
            <a:extLst>
              <a:ext uri="{FF2B5EF4-FFF2-40B4-BE49-F238E27FC236}">
                <a16:creationId xmlns:a16="http://schemas.microsoft.com/office/drawing/2014/main" id="{C36DDD88-F5A8-0D44-B7D8-EAAB62AC4A28}"/>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8388349" cy="4357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0" name="Straight Connector 19">
            <a:extLst>
              <a:ext uri="{FF2B5EF4-FFF2-40B4-BE49-F238E27FC236}">
                <a16:creationId xmlns:a16="http://schemas.microsoft.com/office/drawing/2014/main" id="{37768CFC-6AEF-D744-A23B-B3F7B1CC16C5}"/>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3D8E003C-1168-5E45-9A26-6F1AA94F6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2" name="Footer Placeholder 4">
            <a:extLst>
              <a:ext uri="{FF2B5EF4-FFF2-40B4-BE49-F238E27FC236}">
                <a16:creationId xmlns:a16="http://schemas.microsoft.com/office/drawing/2014/main" id="{F244053C-E493-6C4D-9CEF-16DB2081F03D}"/>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0" name="Slide Number Placeholder 5">
            <a:extLst>
              <a:ext uri="{FF2B5EF4-FFF2-40B4-BE49-F238E27FC236}">
                <a16:creationId xmlns:a16="http://schemas.microsoft.com/office/drawing/2014/main" id="{D93710B7-7EB9-FA45-A0FE-45B364844F30}"/>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55422433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24C29ADA-2C74-8848-9D73-1968630AA92F}"/>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6" name="Title 1">
            <a:extLst>
              <a:ext uri="{FF2B5EF4-FFF2-40B4-BE49-F238E27FC236}">
                <a16:creationId xmlns:a16="http://schemas.microsoft.com/office/drawing/2014/main" id="{0380B404-1F62-4A41-813F-C9C69982E6F1}"/>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11232573" cy="4357686"/>
          </a:xfrm>
        </p:spPr>
        <p:txBody>
          <a:bodyPr numCol="2" spcCol="720000"/>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a:extLst>
              <a:ext uri="{FF2B5EF4-FFF2-40B4-BE49-F238E27FC236}">
                <a16:creationId xmlns:a16="http://schemas.microsoft.com/office/drawing/2014/main" id="{EA99F18A-DC93-8D43-B5EA-B3DEB27CA050}"/>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F6A94CB-E55B-8549-B957-5BE33C1D4D1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8" name="Footer Placeholder 4">
            <a:extLst>
              <a:ext uri="{FF2B5EF4-FFF2-40B4-BE49-F238E27FC236}">
                <a16:creationId xmlns:a16="http://schemas.microsoft.com/office/drawing/2014/main" id="{6999A4BE-B528-B04B-85B9-C6C54914FB1F}"/>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3" name="Slide Number Placeholder 5">
            <a:extLst>
              <a:ext uri="{FF2B5EF4-FFF2-40B4-BE49-F238E27FC236}">
                <a16:creationId xmlns:a16="http://schemas.microsoft.com/office/drawing/2014/main" id="{6F507F58-E567-5F48-A2BB-D93CE6CA19D6}"/>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2587987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hree column">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24C29ADA-2C74-8848-9D73-1968630AA92F}"/>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6" name="Title 1">
            <a:extLst>
              <a:ext uri="{FF2B5EF4-FFF2-40B4-BE49-F238E27FC236}">
                <a16:creationId xmlns:a16="http://schemas.microsoft.com/office/drawing/2014/main" id="{0380B404-1F62-4A41-813F-C9C69982E6F1}"/>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11232573" cy="4357686"/>
          </a:xfrm>
        </p:spPr>
        <p:txBody>
          <a:bodyPr numCol="3" spcCol="360000"/>
          <a:lstStyle>
            <a:lvl1pPr>
              <a:defRPr/>
            </a:lvl1pPr>
            <a:lvl2pPr>
              <a:defRPr/>
            </a:lvl2pPr>
            <a:lvl3pPr>
              <a:defRPr/>
            </a:lvl3pPr>
            <a:lvl4pPr>
              <a:defRPr/>
            </a:lvl4pPr>
            <a:lvl5pPr marL="4320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a:extLst>
              <a:ext uri="{FF2B5EF4-FFF2-40B4-BE49-F238E27FC236}">
                <a16:creationId xmlns:a16="http://schemas.microsoft.com/office/drawing/2014/main" id="{A96CFDA8-D52D-404B-9F32-67F3F898B7EE}"/>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5AF4A7E-2352-6D48-9365-ED48CCC941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8" name="Footer Placeholder 4">
            <a:extLst>
              <a:ext uri="{FF2B5EF4-FFF2-40B4-BE49-F238E27FC236}">
                <a16:creationId xmlns:a16="http://schemas.microsoft.com/office/drawing/2014/main" id="{31CFFB53-9114-8B44-A6EB-A212D0D24CBB}"/>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3" name="Slide Number Placeholder 5">
            <a:extLst>
              <a:ext uri="{FF2B5EF4-FFF2-40B4-BE49-F238E27FC236}">
                <a16:creationId xmlns:a16="http://schemas.microsoft.com/office/drawing/2014/main" id="{029C99F5-47F2-ED4E-A070-12B5B7C3CD01}"/>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42397017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8EFA127-AF66-DF47-AE0A-5AE59DEEA3CA}"/>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5" name="Title 1">
            <a:extLst>
              <a:ext uri="{FF2B5EF4-FFF2-40B4-BE49-F238E27FC236}">
                <a16:creationId xmlns:a16="http://schemas.microsoft.com/office/drawing/2014/main" id="{75BF9F6A-185E-D049-AB08-15D7583E12A2}"/>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5520573" cy="43576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11" descr="Add chart, table or image here">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592262"/>
            <a:ext cx="5520267" cy="4357687"/>
          </a:xfrm>
        </p:spPr>
        <p:txBody>
          <a:bodyPr/>
          <a:lstStyle>
            <a:lvl1pPr marL="0" indent="0">
              <a:buNone/>
              <a:defRPr sz="1600"/>
            </a:lvl1pPr>
          </a:lstStyle>
          <a:p>
            <a:pPr lvl="0"/>
            <a:r>
              <a:rPr lang="en-US"/>
              <a:t>Add chart/table/photo</a:t>
            </a:r>
            <a:endParaRPr lang="en-GB"/>
          </a:p>
        </p:txBody>
      </p:sp>
      <p:cxnSp>
        <p:nvCxnSpPr>
          <p:cNvPr id="12" name="Straight Connector 11">
            <a:extLst>
              <a:ext uri="{FF2B5EF4-FFF2-40B4-BE49-F238E27FC236}">
                <a16:creationId xmlns:a16="http://schemas.microsoft.com/office/drawing/2014/main" id="{26DD6696-3FA5-8E4E-B7A1-26C67A1C974F}"/>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CF8F4CB0-8FB8-6747-883B-C50A25AF3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19" name="Footer Placeholder 4">
            <a:extLst>
              <a:ext uri="{FF2B5EF4-FFF2-40B4-BE49-F238E27FC236}">
                <a16:creationId xmlns:a16="http://schemas.microsoft.com/office/drawing/2014/main" id="{0C3FEA33-AC9B-6043-9DDD-CE162D572A6B}"/>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3" name="Slide Number Placeholder 5">
            <a:extLst>
              <a:ext uri="{FF2B5EF4-FFF2-40B4-BE49-F238E27FC236}">
                <a16:creationId xmlns:a16="http://schemas.microsoft.com/office/drawing/2014/main" id="{58FE6DA1-D5C2-9742-9034-655CED407756}"/>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45693191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DE77F893-67C0-CE4F-A59D-E2C0A7A456E9}"/>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20" name="Title 1">
            <a:extLst>
              <a:ext uri="{FF2B5EF4-FFF2-40B4-BE49-F238E27FC236}">
                <a16:creationId xmlns:a16="http://schemas.microsoft.com/office/drawing/2014/main" id="{2F15A368-1733-764C-B16B-70BDFCDA4CD0}"/>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8" y="1602535"/>
            <a:ext cx="6479602" cy="4347415"/>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3" descr="Add image here"/>
          <p:cNvSpPr>
            <a:spLocks noGrp="1"/>
          </p:cNvSpPr>
          <p:nvPr>
            <p:ph type="pic" sz="quarter" idx="10"/>
          </p:nvPr>
        </p:nvSpPr>
        <p:spPr>
          <a:xfrm>
            <a:off x="8075613" y="1602536"/>
            <a:ext cx="3636387" cy="2088000"/>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dirty="0"/>
          </a:p>
        </p:txBody>
      </p:sp>
      <p:sp>
        <p:nvSpPr>
          <p:cNvPr id="18" name="Picture Placeholder 3" descr="Add image here or remove placeholder box if not required">
            <a:extLst>
              <a:ext uri="{FF2B5EF4-FFF2-40B4-BE49-F238E27FC236}">
                <a16:creationId xmlns:a16="http://schemas.microsoft.com/office/drawing/2014/main" id="{856F6CC8-311C-B64C-8916-5A1222AAACF9}"/>
              </a:ext>
            </a:extLst>
          </p:cNvPr>
          <p:cNvSpPr>
            <a:spLocks noGrp="1"/>
          </p:cNvSpPr>
          <p:nvPr>
            <p:ph type="pic" sz="quarter" idx="16"/>
          </p:nvPr>
        </p:nvSpPr>
        <p:spPr>
          <a:xfrm>
            <a:off x="8075613" y="3843729"/>
            <a:ext cx="3636000" cy="2088000"/>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cxnSp>
        <p:nvCxnSpPr>
          <p:cNvPr id="13" name="Straight Connector 12">
            <a:extLst>
              <a:ext uri="{FF2B5EF4-FFF2-40B4-BE49-F238E27FC236}">
                <a16:creationId xmlns:a16="http://schemas.microsoft.com/office/drawing/2014/main" id="{2331FF65-03E8-8A49-B200-30B7E9B5FC39}"/>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7292342F-D3CE-4E49-9241-D37271737C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643" y="6148456"/>
            <a:ext cx="2583713" cy="528680"/>
          </a:xfrm>
          <a:prstGeom prst="rect">
            <a:avLst/>
          </a:prstGeom>
        </p:spPr>
      </p:pic>
      <p:sp>
        <p:nvSpPr>
          <p:cNvPr id="22" name="Footer Placeholder 4">
            <a:extLst>
              <a:ext uri="{FF2B5EF4-FFF2-40B4-BE49-F238E27FC236}">
                <a16:creationId xmlns:a16="http://schemas.microsoft.com/office/drawing/2014/main" id="{3FCB8051-DAAA-514B-972B-6B1708BD24EF}"/>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
        <p:nvSpPr>
          <p:cNvPr id="14" name="Slide Number Placeholder 5">
            <a:extLst>
              <a:ext uri="{FF2B5EF4-FFF2-40B4-BE49-F238E27FC236}">
                <a16:creationId xmlns:a16="http://schemas.microsoft.com/office/drawing/2014/main" id="{63848389-282B-0C4B-90ED-D81CEE670DA9}"/>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23953048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509953"/>
            <a:ext cx="11232001" cy="689471"/>
          </a:xfrm>
          <a:prstGeom prst="rect">
            <a:avLst/>
          </a:prstGeom>
        </p:spPr>
        <p:txBody>
          <a:bodyPr vert="horz" lIns="0" tIns="0" rIns="0" bIns="0" rtlCol="0" anchor="b" anchorCtr="0">
            <a:noAutofit/>
          </a:bodyPr>
          <a:lstStyle/>
          <a:p>
            <a:r>
              <a:rPr lang="en-US" noProof="0"/>
              <a:t>Click to edit Master title style</a:t>
            </a:r>
            <a:endParaRPr lang="en-GB"/>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575" y="1597880"/>
            <a:ext cx="112320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noProof="0" dirty="0"/>
          </a:p>
        </p:txBody>
      </p:sp>
      <p:sp>
        <p:nvSpPr>
          <p:cNvPr id="6" name="Slide Number Placeholder 5">
            <a:extLst>
              <a:ext uri="{FF2B5EF4-FFF2-40B4-BE49-F238E27FC236}">
                <a16:creationId xmlns:a16="http://schemas.microsoft.com/office/drawing/2014/main" id="{3042AE4E-44FE-7E4B-AF1A-860913C2F474}"/>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
        <p:nvSpPr>
          <p:cNvPr id="5" name="Footer Placeholder 4">
            <a:extLst>
              <a:ext uri="{FF2B5EF4-FFF2-40B4-BE49-F238E27FC236}">
                <a16:creationId xmlns:a16="http://schemas.microsoft.com/office/drawing/2014/main" id="{B5249DCB-2F53-A44C-9480-CDBE29F0F244}"/>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Dr Frania Hall, UAL - https://positiveevaluation.myblog.arts.ac.uk/</a:t>
            </a:r>
            <a:endParaRPr lang="en-GB" dirty="0"/>
          </a:p>
        </p:txBody>
      </p:sp>
    </p:spTree>
    <p:extLst>
      <p:ext uri="{BB962C8B-B14F-4D97-AF65-F5344CB8AC3E}">
        <p14:creationId xmlns:p14="http://schemas.microsoft.com/office/powerpoint/2010/main" val="318719275"/>
      </p:ext>
    </p:extLst>
  </p:cSld>
  <p:clrMap bg1="lt1" tx1="dk1" bg2="lt2" tx2="dk2" accent1="accent1" accent2="accent2" accent3="accent3" accent4="accent4" accent5="accent5" accent6="accent6" hlink="hlink" folHlink="folHlink"/>
  <p:sldLayoutIdLst>
    <p:sldLayoutId id="2147484171" r:id="rId1"/>
    <p:sldLayoutId id="2147484098" r:id="rId2"/>
    <p:sldLayoutId id="2147484093" r:id="rId3"/>
    <p:sldLayoutId id="2147484176" r:id="rId4"/>
    <p:sldLayoutId id="2147484175" r:id="rId5"/>
    <p:sldLayoutId id="2147484073" r:id="rId6"/>
    <p:sldLayoutId id="2147484177" r:id="rId7"/>
    <p:sldLayoutId id="2147484174" r:id="rId8"/>
    <p:sldLayoutId id="2147484094" r:id="rId9"/>
    <p:sldLayoutId id="2147484062" r:id="rId10"/>
    <p:sldLayoutId id="2147484095" r:id="rId11"/>
    <p:sldLayoutId id="2147484182" r:id="rId12"/>
    <p:sldLayoutId id="2147484178" r:id="rId13"/>
    <p:sldLayoutId id="2147484179" r:id="rId14"/>
    <p:sldLayoutId id="2147484180" r:id="rId15"/>
    <p:sldLayoutId id="2147484181" r:id="rId16"/>
    <p:sldLayoutId id="2147484074" r:id="rId17"/>
    <p:sldLayoutId id="2147484075" r:id="rId18"/>
    <p:sldLayoutId id="2147484097" r:id="rId19"/>
    <p:sldLayoutId id="2147484082" r:id="rId20"/>
    <p:sldLayoutId id="2147484173" r:id="rId21"/>
    <p:sldLayoutId id="2147484183" r:id="rId22"/>
  </p:sldLayoutIdLst>
  <p:hf hdr="0" dt="0"/>
  <p:txStyles>
    <p:titleStyle>
      <a:lvl1pPr algn="l" defTabSz="914400" rtl="0" eaLnBrk="1" latinLnBrk="0" hangingPunct="1">
        <a:lnSpc>
          <a:spcPct val="90000"/>
        </a:lnSpc>
        <a:spcBef>
          <a:spcPct val="0"/>
        </a:spcBef>
        <a:buNone/>
        <a:defRPr sz="3800" b="1" kern="1200" spc="-10" baseline="0">
          <a:solidFill>
            <a:schemeClr val="tx1"/>
          </a:solidFill>
          <a:latin typeface="+mj-lt"/>
          <a:ea typeface="+mj-ea"/>
          <a:cs typeface="+mj-cs"/>
        </a:defRPr>
      </a:lvl1pPr>
    </p:titleStyle>
    <p:bodyStyle>
      <a:lvl1pPr marL="432000" indent="-432000" algn="l" defTabSz="126000" rtl="0" eaLnBrk="1" latinLnBrk="0" hangingPunct="1">
        <a:lnSpc>
          <a:spcPct val="110000"/>
        </a:lnSpc>
        <a:spcBef>
          <a:spcPts val="0"/>
        </a:spcBef>
        <a:spcAft>
          <a:spcPts val="1200"/>
        </a:spcAft>
        <a:buClr>
          <a:schemeClr val="tx1"/>
        </a:buClr>
        <a:buSzPct val="80000"/>
        <a:buFont typeface="Wingdings 2" panose="05020102010507070707" pitchFamily="18" charset="2"/>
        <a:buChar char="¢"/>
        <a:tabLst/>
        <a:defRPr sz="2400" kern="1200" spc="-10" baseline="0">
          <a:solidFill>
            <a:schemeClr val="tx1"/>
          </a:solidFill>
          <a:latin typeface="+mn-lt"/>
          <a:ea typeface="+mn-ea"/>
          <a:cs typeface="+mn-cs"/>
        </a:defRPr>
      </a:lvl1pPr>
      <a:lvl2pPr marL="864000" indent="-432000" algn="l" defTabSz="126000" rtl="0" eaLnBrk="1" latinLnBrk="0" hangingPunct="1">
        <a:lnSpc>
          <a:spcPct val="110000"/>
        </a:lnSpc>
        <a:spcBef>
          <a:spcPts val="0"/>
        </a:spcBef>
        <a:spcAft>
          <a:spcPts val="100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2pPr>
      <a:lvl3pPr marL="864000" indent="-432000" algn="l" defTabSz="126000" rtl="0" eaLnBrk="1" latinLnBrk="0" hangingPunct="1">
        <a:lnSpc>
          <a:spcPct val="110000"/>
        </a:lnSpc>
        <a:spcBef>
          <a:spcPts val="0"/>
        </a:spcBef>
        <a:spcAft>
          <a:spcPts val="1000"/>
        </a:spcAft>
        <a:buClrTx/>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3pPr>
      <a:lvl4pPr marL="432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defRPr sz="2400" kern="1200" spc="-10" baseline="0">
          <a:solidFill>
            <a:schemeClr val="tx1"/>
          </a:solidFill>
          <a:latin typeface="+mn-lt"/>
          <a:ea typeface="+mn-ea"/>
          <a:cs typeface="+mn-cs"/>
        </a:defRPr>
      </a:lvl4pPr>
      <a:lvl5pPr marL="864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5pPr>
      <a:lvl6pPr marL="864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6pPr>
      <a:lvl7pPr marL="432000" indent="-432000" algn="l" defTabSz="126000" rtl="0" eaLnBrk="1" latinLnBrk="0" hangingPunct="1">
        <a:lnSpc>
          <a:spcPct val="110000"/>
        </a:lnSpc>
        <a:spcBef>
          <a:spcPts val="0"/>
        </a:spcBef>
        <a:buFont typeface="+mj-lt"/>
        <a:buAutoNum type="arabicPeriod"/>
        <a:tabLst>
          <a:tab pos="126000" algn="l"/>
        </a:tabLst>
        <a:defRPr sz="2400" kern="1200" spc="-10" baseline="0">
          <a:solidFill>
            <a:schemeClr val="tx1"/>
          </a:solidFill>
          <a:latin typeface="+mn-lt"/>
          <a:ea typeface="+mn-ea"/>
          <a:cs typeface="+mn-cs"/>
        </a:defRPr>
      </a:lvl7pPr>
      <a:lvl8pPr marL="0" indent="0" algn="l" defTabSz="126000" rtl="0" eaLnBrk="1" latinLnBrk="0" hangingPunct="1">
        <a:lnSpc>
          <a:spcPct val="110000"/>
        </a:lnSpc>
        <a:spcBef>
          <a:spcPts val="0"/>
        </a:spcBef>
        <a:buFont typeface="Arial" panose="020B0604020202020204" pitchFamily="34" charset="0"/>
        <a:buNone/>
        <a:tabLst>
          <a:tab pos="126000" algn="l"/>
        </a:tabLst>
        <a:defRPr sz="2400" b="1" kern="1200" spc="-10" baseline="0">
          <a:solidFill>
            <a:schemeClr val="tx1"/>
          </a:solidFill>
          <a:latin typeface="+mn-lt"/>
          <a:ea typeface="+mn-ea"/>
          <a:cs typeface="+mn-cs"/>
        </a:defRPr>
      </a:lvl8pPr>
      <a:lvl9pPr marL="0" indent="0" algn="l" defTabSz="126000" rtl="0" eaLnBrk="1" latinLnBrk="0" hangingPunct="1">
        <a:lnSpc>
          <a:spcPct val="110000"/>
        </a:lnSpc>
        <a:spcBef>
          <a:spcPts val="0"/>
        </a:spcBef>
        <a:buFont typeface="Arial" panose="020B0604020202020204" pitchFamily="34" charset="0"/>
        <a:buNone/>
        <a:tabLst>
          <a:tab pos="126000" algn="l"/>
        </a:tabLst>
        <a:defRPr sz="2400" kern="1200" spc="-1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378" userDrawn="1">
          <p15:clr>
            <a:srgbClr val="F26B43"/>
          </p15:clr>
        </p15:guide>
        <p15:guide id="4" pos="302" userDrawn="1">
          <p15:clr>
            <a:srgbClr val="F26B43"/>
          </p15:clr>
        </p15:guide>
        <p15:guide id="5" pos="824" userDrawn="1">
          <p15:clr>
            <a:srgbClr val="F26B43"/>
          </p15:clr>
        </p15:guide>
        <p15:guide id="6" pos="914" userDrawn="1">
          <p15:clr>
            <a:srgbClr val="F26B43"/>
          </p15:clr>
        </p15:guide>
        <p15:guide id="7" pos="1413" userDrawn="1">
          <p15:clr>
            <a:srgbClr val="F26B43"/>
          </p15:clr>
        </p15:guide>
        <p15:guide id="8" pos="1504" userDrawn="1">
          <p15:clr>
            <a:srgbClr val="F26B43"/>
          </p15:clr>
        </p15:guide>
        <p15:guide id="9" pos="2003" userDrawn="1">
          <p15:clr>
            <a:srgbClr val="F26B43"/>
          </p15:clr>
        </p15:guide>
        <p15:guide id="10" pos="2094" userDrawn="1">
          <p15:clr>
            <a:srgbClr val="F26B43"/>
          </p15:clr>
        </p15:guide>
        <p15:guide id="11" pos="2593" userDrawn="1">
          <p15:clr>
            <a:srgbClr val="F26B43"/>
          </p15:clr>
        </p15:guide>
        <p15:guide id="12" pos="2683" userDrawn="1">
          <p15:clr>
            <a:srgbClr val="F26B43"/>
          </p15:clr>
        </p15:guide>
        <p15:guide id="13" pos="3205" userDrawn="1">
          <p15:clr>
            <a:srgbClr val="F26B43"/>
          </p15:clr>
        </p15:guide>
        <p15:guide id="14" pos="3296" userDrawn="1">
          <p15:clr>
            <a:srgbClr val="F26B43"/>
          </p15:clr>
        </p15:guide>
        <p15:guide id="15" pos="3795" userDrawn="1">
          <p15:clr>
            <a:srgbClr val="F26B43"/>
          </p15:clr>
        </p15:guide>
        <p15:guide id="16" pos="3885" userDrawn="1">
          <p15:clr>
            <a:srgbClr val="F26B43"/>
          </p15:clr>
        </p15:guide>
        <p15:guide id="17" pos="4384" userDrawn="1">
          <p15:clr>
            <a:srgbClr val="F26B43"/>
          </p15:clr>
        </p15:guide>
        <p15:guide id="18" pos="4475" userDrawn="1">
          <p15:clr>
            <a:srgbClr val="F26B43"/>
          </p15:clr>
        </p15:guide>
        <p15:guide id="19" pos="4997" userDrawn="1">
          <p15:clr>
            <a:srgbClr val="F26B43"/>
          </p15:clr>
        </p15:guide>
        <p15:guide id="20" pos="5087" userDrawn="1">
          <p15:clr>
            <a:srgbClr val="F26B43"/>
          </p15:clr>
        </p15:guide>
        <p15:guide id="21" pos="5586" userDrawn="1">
          <p15:clr>
            <a:srgbClr val="F26B43"/>
          </p15:clr>
        </p15:guide>
        <p15:guide id="22" pos="5677" userDrawn="1">
          <p15:clr>
            <a:srgbClr val="F26B43"/>
          </p15:clr>
        </p15:guide>
        <p15:guide id="23" pos="6176" userDrawn="1">
          <p15:clr>
            <a:srgbClr val="F26B43"/>
          </p15:clr>
        </p15:guide>
        <p15:guide id="24" pos="6267" userDrawn="1">
          <p15:clr>
            <a:srgbClr val="F26B43"/>
          </p15:clr>
        </p15:guide>
        <p15:guide id="25" pos="6766" userDrawn="1">
          <p15:clr>
            <a:srgbClr val="F26B43"/>
          </p15:clr>
        </p15:guide>
        <p15:guide id="26" pos="6856" userDrawn="1">
          <p15:clr>
            <a:srgbClr val="F26B43"/>
          </p15:clr>
        </p15:guide>
        <p15:guide id="27" orient="horz" pos="1003" userDrawn="1">
          <p15:clr>
            <a:srgbClr val="F26B43"/>
          </p15:clr>
        </p15:guide>
        <p15:guide id="28" orient="horz" pos="3748" userDrawn="1">
          <p15:clr>
            <a:srgbClr val="F26B43"/>
          </p15:clr>
        </p15:guide>
        <p15:guide id="29" orient="horz" pos="686" userDrawn="1">
          <p15:clr>
            <a:srgbClr val="F26B43"/>
          </p15:clr>
        </p15:guide>
        <p15:guide id="30" orient="horz" pos="4156" userDrawn="1">
          <p15:clr>
            <a:srgbClr val="F26B43"/>
          </p15:clr>
        </p15:guide>
        <p15:guide id="31" orient="horz" pos="25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mailto:F.hall@lcc.arts.ac.uk" TargetMode="External"/><Relationship Id="rId2" Type="http://schemas.openxmlformats.org/officeDocument/2006/relationships/hyperlink" Target="mailto:f.hall@lcc.arts.ac.uk"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2307/j.ctt1t89h20" TargetMode="External"/><Relationship Id="rId2" Type="http://schemas.openxmlformats.org/officeDocument/2006/relationships/hyperlink" Target="https://doi.org/10.1080/02602931003650037"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C226-C8F3-4DBE-969F-66B866BB70B7}"/>
              </a:ext>
            </a:extLst>
          </p:cNvPr>
          <p:cNvSpPr>
            <a:spLocks noGrp="1"/>
          </p:cNvSpPr>
          <p:nvPr>
            <p:ph type="ctrTitle"/>
          </p:nvPr>
        </p:nvSpPr>
        <p:spPr/>
        <p:txBody>
          <a:bodyPr/>
          <a:lstStyle/>
          <a:p>
            <a:r>
              <a:rPr lang="en-GB" dirty="0"/>
              <a:t>Embedding Evaluation for Educational Excellence </a:t>
            </a:r>
            <a:br>
              <a:rPr lang="en-GB" dirty="0"/>
            </a:br>
            <a:r>
              <a:rPr lang="en-GB" sz="2800" dirty="0"/>
              <a:t>Building staff</a:t>
            </a:r>
            <a:r>
              <a:rPr lang="en-GB" sz="3200" dirty="0"/>
              <a:t>-student partnerships to develop pedagogical practice</a:t>
            </a:r>
            <a:br>
              <a:rPr lang="en-GB" sz="3200" dirty="0"/>
            </a:br>
            <a:br>
              <a:rPr lang="en-GB" dirty="0"/>
            </a:br>
            <a:r>
              <a:rPr lang="en-GB" sz="3600" dirty="0"/>
              <a:t>Dr Frania Hall, Media School, LCC, UAL.</a:t>
            </a:r>
          </a:p>
        </p:txBody>
      </p:sp>
      <p:sp>
        <p:nvSpPr>
          <p:cNvPr id="3" name="Subtitle 2">
            <a:extLst>
              <a:ext uri="{FF2B5EF4-FFF2-40B4-BE49-F238E27FC236}">
                <a16:creationId xmlns:a16="http://schemas.microsoft.com/office/drawing/2014/main" id="{25446647-EF95-4665-8FE1-31FBC02423F2}"/>
              </a:ext>
            </a:extLst>
          </p:cNvPr>
          <p:cNvSpPr>
            <a:spLocks noGrp="1"/>
          </p:cNvSpPr>
          <p:nvPr>
            <p:ph type="subTitle" idx="1"/>
          </p:nvPr>
        </p:nvSpPr>
        <p:spPr/>
        <p:txBody>
          <a:bodyPr vert="horz" lIns="0" tIns="0" rIns="0" bIns="0" rtlCol="0" anchor="t">
            <a:noAutofit/>
          </a:bodyPr>
          <a:lstStyle/>
          <a:p>
            <a:r>
              <a:rPr lang="en-GB" dirty="0"/>
              <a:t>ANTF Symposium – Newcastle  13</a:t>
            </a:r>
            <a:r>
              <a:rPr lang="en-GB" baseline="30000" dirty="0"/>
              <a:t>th</a:t>
            </a:r>
            <a:r>
              <a:rPr lang="en-GB" dirty="0"/>
              <a:t> May 2026</a:t>
            </a:r>
          </a:p>
        </p:txBody>
      </p:sp>
    </p:spTree>
    <p:extLst>
      <p:ext uri="{BB962C8B-B14F-4D97-AF65-F5344CB8AC3E}">
        <p14:creationId xmlns:p14="http://schemas.microsoft.com/office/powerpoint/2010/main" val="4260357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9DBC-DB0D-314C-8F93-642C494C1C2C}"/>
              </a:ext>
            </a:extLst>
          </p:cNvPr>
          <p:cNvSpPr>
            <a:spLocks noGrp="1"/>
          </p:cNvSpPr>
          <p:nvPr>
            <p:ph type="ctrTitle"/>
          </p:nvPr>
        </p:nvSpPr>
        <p:spPr/>
        <p:txBody>
          <a:bodyPr/>
          <a:lstStyle/>
          <a:p>
            <a:r>
              <a:rPr lang="en-US" dirty="0"/>
              <a:t>Staff/Student Evaluation Alignment</a:t>
            </a:r>
          </a:p>
        </p:txBody>
      </p:sp>
      <p:sp>
        <p:nvSpPr>
          <p:cNvPr id="3" name="Footer Placeholder 2">
            <a:extLst>
              <a:ext uri="{FF2B5EF4-FFF2-40B4-BE49-F238E27FC236}">
                <a16:creationId xmlns:a16="http://schemas.microsoft.com/office/drawing/2014/main" id="{32EA1AAC-12D5-7D40-BCE0-9EFFBA9DFDEE}"/>
              </a:ext>
            </a:extLst>
          </p:cNvPr>
          <p:cNvSpPr>
            <a:spLocks noGrp="1"/>
          </p:cNvSpPr>
          <p:nvPr>
            <p:ph type="ftr" sz="quarter" idx="3"/>
          </p:nvPr>
        </p:nvSpPr>
        <p:spPr>
          <a:xfrm>
            <a:off x="6096000" y="6378301"/>
            <a:ext cx="5201920" cy="343175"/>
          </a:xfrm>
        </p:spPr>
        <p:txBody>
          <a:bodyPr/>
          <a:lstStyle/>
          <a:p>
            <a:r>
              <a:rPr lang="en-US"/>
              <a:t>Dr Frania Hall, UAL - https://positiveevaluation.myblog.arts.ac.uk/</a:t>
            </a:r>
            <a:endParaRPr lang="en-US" dirty="0"/>
          </a:p>
        </p:txBody>
      </p:sp>
      <p:graphicFrame>
        <p:nvGraphicFramePr>
          <p:cNvPr id="4" name="Content Placeholder 3">
            <a:extLst>
              <a:ext uri="{FF2B5EF4-FFF2-40B4-BE49-F238E27FC236}">
                <a16:creationId xmlns:a16="http://schemas.microsoft.com/office/drawing/2014/main" id="{E0B37D61-499F-024B-9E5C-BB7F5689BFAB}"/>
              </a:ext>
            </a:extLst>
          </p:cNvPr>
          <p:cNvGraphicFramePr>
            <a:graphicFrameLocks noGrp="1"/>
          </p:cNvGraphicFramePr>
          <p:nvPr>
            <p:ph idx="4294967295"/>
            <p:extLst>
              <p:ext uri="{D42A27DB-BD31-4B8C-83A1-F6EECF244321}">
                <p14:modId xmlns:p14="http://schemas.microsoft.com/office/powerpoint/2010/main" val="843975184"/>
              </p:ext>
            </p:extLst>
          </p:nvPr>
        </p:nvGraphicFramePr>
        <p:xfrm>
          <a:off x="615461" y="177287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1">
            <a:extLst>
              <a:ext uri="{FF2B5EF4-FFF2-40B4-BE49-F238E27FC236}">
                <a16:creationId xmlns:a16="http://schemas.microsoft.com/office/drawing/2014/main" id="{C86C5D5E-FFE7-A62C-BC4F-58761BFB7443}"/>
              </a:ext>
            </a:extLst>
          </p:cNvPr>
          <p:cNvSpPr>
            <a:spLocks noGrp="1"/>
          </p:cNvSpPr>
          <p:nvPr>
            <p:ph type="body" sz="quarter" idx="13"/>
          </p:nvPr>
        </p:nvSpPr>
        <p:spPr>
          <a:solidFill>
            <a:schemeClr val="tx1"/>
          </a:solidFill>
        </p:spPr>
        <p:txBody>
          <a:bodyPr/>
          <a:lstStyle/>
          <a:p>
            <a:r>
              <a:rPr lang="en-US" dirty="0">
                <a:solidFill>
                  <a:schemeClr val="bg1"/>
                </a:solidFill>
              </a:rPr>
              <a:t>The Approach</a:t>
            </a:r>
          </a:p>
        </p:txBody>
      </p:sp>
      <p:sp>
        <p:nvSpPr>
          <p:cNvPr id="8" name="Slide Number Placeholder 7">
            <a:extLst>
              <a:ext uri="{FF2B5EF4-FFF2-40B4-BE49-F238E27FC236}">
                <a16:creationId xmlns:a16="http://schemas.microsoft.com/office/drawing/2014/main" id="{5978B3A4-B62D-7D5F-2755-F5A2118E184F}"/>
              </a:ext>
            </a:extLst>
          </p:cNvPr>
          <p:cNvSpPr>
            <a:spLocks noGrp="1"/>
          </p:cNvSpPr>
          <p:nvPr>
            <p:ph type="sldNum" sz="quarter" idx="4"/>
          </p:nvPr>
        </p:nvSpPr>
        <p:spPr/>
        <p:txBody>
          <a:bodyPr/>
          <a:lstStyle/>
          <a:p>
            <a:fld id="{2CC19541-5F6E-2C4C-BF21-196C1C8E2E31}" type="slidenum">
              <a:rPr lang="en-GB" smtClean="0"/>
              <a:pPr/>
              <a:t>10</a:t>
            </a:fld>
            <a:r>
              <a:rPr lang="en-GB"/>
              <a:t> </a:t>
            </a:r>
            <a:endParaRPr lang="en-GB" dirty="0"/>
          </a:p>
        </p:txBody>
      </p:sp>
    </p:spTree>
    <p:extLst>
      <p:ext uri="{BB962C8B-B14F-4D97-AF65-F5344CB8AC3E}">
        <p14:creationId xmlns:p14="http://schemas.microsoft.com/office/powerpoint/2010/main" val="3123192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80CED3-3F76-77B5-9379-BA7435C6C3EB}"/>
              </a:ext>
            </a:extLst>
          </p:cNvPr>
          <p:cNvSpPr>
            <a:spLocks noGrp="1"/>
          </p:cNvSpPr>
          <p:nvPr>
            <p:ph type="ctrTitle"/>
          </p:nvPr>
        </p:nvSpPr>
        <p:spPr/>
        <p:txBody>
          <a:bodyPr/>
          <a:lstStyle/>
          <a:p>
            <a:r>
              <a:rPr lang="en-US" dirty="0"/>
              <a:t>The Framework</a:t>
            </a:r>
          </a:p>
        </p:txBody>
      </p:sp>
      <p:sp>
        <p:nvSpPr>
          <p:cNvPr id="4" name="Text Placeholder 3">
            <a:extLst>
              <a:ext uri="{FF2B5EF4-FFF2-40B4-BE49-F238E27FC236}">
                <a16:creationId xmlns:a16="http://schemas.microsoft.com/office/drawing/2014/main" id="{0EA6D454-5811-F392-9152-B9763B968DBE}"/>
              </a:ext>
            </a:extLst>
          </p:cNvPr>
          <p:cNvSpPr>
            <a:spLocks noGrp="1"/>
          </p:cNvSpPr>
          <p:nvPr>
            <p:ph type="body" sz="quarter" idx="15"/>
          </p:nvPr>
        </p:nvSpPr>
        <p:spPr>
          <a:xfrm>
            <a:off x="479426" y="1592263"/>
            <a:ext cx="10141682" cy="4357688"/>
          </a:xfrm>
        </p:spPr>
        <p:txBody>
          <a:bodyPr/>
          <a:lstStyle/>
          <a:p>
            <a:pPr fontAlgn="base"/>
            <a:r>
              <a:rPr lang="en-US" dirty="0"/>
              <a:t>Grounded in </a:t>
            </a:r>
            <a:r>
              <a:rPr lang="en-US" b="1" dirty="0"/>
              <a:t>qualitative</a:t>
            </a:r>
            <a:r>
              <a:rPr lang="en-US" dirty="0"/>
              <a:t> research methods​</a:t>
            </a:r>
          </a:p>
          <a:p>
            <a:pPr fontAlgn="base"/>
            <a:r>
              <a:rPr lang="en-US" dirty="0"/>
              <a:t>Designed to be </a:t>
            </a:r>
            <a:r>
              <a:rPr lang="en-US" b="1" dirty="0"/>
              <a:t>embedded</a:t>
            </a:r>
            <a:r>
              <a:rPr lang="en-US" dirty="0"/>
              <a:t> in day-to-day practice​</a:t>
            </a:r>
          </a:p>
          <a:p>
            <a:pPr fontAlgn="base"/>
            <a:r>
              <a:rPr lang="en-US" dirty="0"/>
              <a:t>Staff choose their own </a:t>
            </a:r>
            <a:r>
              <a:rPr lang="en-US" b="1" dirty="0"/>
              <a:t>research question​</a:t>
            </a:r>
            <a:r>
              <a:rPr lang="en-US" dirty="0"/>
              <a:t>, own the data</a:t>
            </a:r>
          </a:p>
          <a:p>
            <a:pPr fontAlgn="base"/>
            <a:r>
              <a:rPr lang="en-US" dirty="0"/>
              <a:t>Students are </a:t>
            </a:r>
            <a:r>
              <a:rPr lang="en-US" b="1" dirty="0"/>
              <a:t>partners</a:t>
            </a:r>
            <a:r>
              <a:rPr lang="en-US" dirty="0"/>
              <a:t> — not just respondents​</a:t>
            </a:r>
          </a:p>
          <a:p>
            <a:pPr fontAlgn="base"/>
            <a:r>
              <a:rPr lang="en-US" dirty="0"/>
              <a:t>Captures what works </a:t>
            </a:r>
            <a:r>
              <a:rPr lang="en-US" b="1" dirty="0"/>
              <a:t>and why</a:t>
            </a:r>
            <a:r>
              <a:rPr lang="en-US" dirty="0"/>
              <a:t>, not just satisfaction scores</a:t>
            </a:r>
          </a:p>
          <a:p>
            <a:pPr fontAlgn="base"/>
            <a:r>
              <a:rPr lang="en-US" dirty="0"/>
              <a:t>Best practice </a:t>
            </a:r>
            <a:r>
              <a:rPr lang="en-US" b="1" dirty="0"/>
              <a:t>shared, iterative </a:t>
            </a:r>
            <a:r>
              <a:rPr lang="en-US" dirty="0"/>
              <a:t>– not reinvention</a:t>
            </a:r>
          </a:p>
          <a:p>
            <a:endParaRPr lang="en-US" dirty="0"/>
          </a:p>
        </p:txBody>
      </p:sp>
      <p:sp>
        <p:nvSpPr>
          <p:cNvPr id="5" name="Footer Placeholder 4">
            <a:extLst>
              <a:ext uri="{FF2B5EF4-FFF2-40B4-BE49-F238E27FC236}">
                <a16:creationId xmlns:a16="http://schemas.microsoft.com/office/drawing/2014/main" id="{4A285789-EA61-C767-F1E7-8A6D2821C811}"/>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DB37504B-C3CA-35E1-EDB1-9E4E9480E068}"/>
              </a:ext>
            </a:extLst>
          </p:cNvPr>
          <p:cNvSpPr>
            <a:spLocks noGrp="1"/>
          </p:cNvSpPr>
          <p:nvPr>
            <p:ph type="sldNum" sz="quarter" idx="4"/>
          </p:nvPr>
        </p:nvSpPr>
        <p:spPr/>
        <p:txBody>
          <a:bodyPr/>
          <a:lstStyle/>
          <a:p>
            <a:fld id="{2CC19541-5F6E-2C4C-BF21-196C1C8E2E31}" type="slidenum">
              <a:rPr lang="en-GB" smtClean="0"/>
              <a:pPr/>
              <a:t>11</a:t>
            </a:fld>
            <a:r>
              <a:rPr lang="en-GB"/>
              <a:t> </a:t>
            </a:r>
            <a:endParaRPr lang="en-GB" dirty="0"/>
          </a:p>
        </p:txBody>
      </p:sp>
      <p:sp>
        <p:nvSpPr>
          <p:cNvPr id="7" name="Text Placeholder 1">
            <a:extLst>
              <a:ext uri="{FF2B5EF4-FFF2-40B4-BE49-F238E27FC236}">
                <a16:creationId xmlns:a16="http://schemas.microsoft.com/office/drawing/2014/main" id="{C08BB1E3-5E35-53F5-5F6A-B0966F987B1D}"/>
              </a:ext>
            </a:extLst>
          </p:cNvPr>
          <p:cNvSpPr>
            <a:spLocks noGrp="1"/>
          </p:cNvSpPr>
          <p:nvPr>
            <p:ph type="body" sz="quarter" idx="13"/>
          </p:nvPr>
        </p:nvSpPr>
        <p:spPr>
          <a:solidFill>
            <a:schemeClr val="tx1"/>
          </a:solidFill>
        </p:spPr>
        <p:txBody>
          <a:bodyPr/>
          <a:lstStyle/>
          <a:p>
            <a:r>
              <a:rPr lang="en-US" dirty="0">
                <a:solidFill>
                  <a:schemeClr val="bg1"/>
                </a:solidFill>
              </a:rPr>
              <a:t>The Approach</a:t>
            </a:r>
          </a:p>
        </p:txBody>
      </p:sp>
    </p:spTree>
    <p:extLst>
      <p:ext uri="{BB962C8B-B14F-4D97-AF65-F5344CB8AC3E}">
        <p14:creationId xmlns:p14="http://schemas.microsoft.com/office/powerpoint/2010/main" val="127036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043F-3DDA-A0DB-8D73-CCCD604D10DA}"/>
              </a:ext>
            </a:extLst>
          </p:cNvPr>
          <p:cNvSpPr>
            <a:spLocks noGrp="1"/>
          </p:cNvSpPr>
          <p:nvPr>
            <p:ph type="body" sz="quarter" idx="13"/>
          </p:nvPr>
        </p:nvSpPr>
        <p:spPr/>
        <p:txBody>
          <a:bodyPr/>
          <a:lstStyle/>
          <a:p>
            <a:endParaRPr lang="en-US" i="1" dirty="0"/>
          </a:p>
          <a:p>
            <a:endParaRPr lang="en-US" i="1" dirty="0"/>
          </a:p>
          <a:p>
            <a:endParaRPr lang="en-US" dirty="0"/>
          </a:p>
          <a:p>
            <a:endParaRPr lang="en-US" dirty="0"/>
          </a:p>
        </p:txBody>
      </p:sp>
      <p:sp>
        <p:nvSpPr>
          <p:cNvPr id="2" name="Title 1">
            <a:extLst>
              <a:ext uri="{FF2B5EF4-FFF2-40B4-BE49-F238E27FC236}">
                <a16:creationId xmlns:a16="http://schemas.microsoft.com/office/drawing/2014/main" id="{A00915DE-165F-C290-2B5C-061AE66B36F9}"/>
              </a:ext>
            </a:extLst>
          </p:cNvPr>
          <p:cNvSpPr>
            <a:spLocks noGrp="1"/>
          </p:cNvSpPr>
          <p:nvPr>
            <p:ph type="ctrTitle"/>
          </p:nvPr>
        </p:nvSpPr>
        <p:spPr>
          <a:xfrm>
            <a:off x="480575" y="834573"/>
            <a:ext cx="11232000" cy="605290"/>
          </a:xfrm>
        </p:spPr>
        <p:txBody>
          <a:bodyPr/>
          <a:lstStyle/>
          <a:p>
            <a:r>
              <a:rPr lang="en-US" dirty="0"/>
              <a:t>IMAGINE </a:t>
            </a:r>
          </a:p>
        </p:txBody>
      </p:sp>
      <p:sp>
        <p:nvSpPr>
          <p:cNvPr id="8" name="Text Placeholder 7">
            <a:extLst>
              <a:ext uri="{FF2B5EF4-FFF2-40B4-BE49-F238E27FC236}">
                <a16:creationId xmlns:a16="http://schemas.microsoft.com/office/drawing/2014/main" id="{929F3C93-33E4-2200-D644-B3AAF52ACFA8}"/>
              </a:ext>
            </a:extLst>
          </p:cNvPr>
          <p:cNvSpPr>
            <a:spLocks noGrp="1"/>
          </p:cNvSpPr>
          <p:nvPr>
            <p:ph type="body" sz="quarter" idx="15"/>
          </p:nvPr>
        </p:nvSpPr>
        <p:spPr>
          <a:xfrm>
            <a:off x="479426" y="1592263"/>
            <a:ext cx="10352697" cy="4357688"/>
          </a:xfrm>
        </p:spPr>
        <p:txBody>
          <a:bodyPr/>
          <a:lstStyle/>
          <a:p>
            <a:r>
              <a:rPr lang="en-US" i="1" dirty="0"/>
              <a:t>- You’re planning an innovative session. You want to understand whether it works with the students  — and to be able to show it. </a:t>
            </a:r>
          </a:p>
          <a:p>
            <a:r>
              <a:rPr lang="en-US" i="1" dirty="0"/>
              <a:t>But you want to avoid end of unit survey because you want to know how it is going now</a:t>
            </a:r>
          </a:p>
          <a:p>
            <a:r>
              <a:rPr lang="en-US" i="1" dirty="0"/>
              <a:t>And hear from students who may never do surveys</a:t>
            </a:r>
          </a:p>
          <a:p>
            <a:r>
              <a:rPr lang="en-US" i="1" dirty="0"/>
              <a:t>Where do you start?</a:t>
            </a:r>
          </a:p>
          <a:p>
            <a:pPr marL="0" indent="0">
              <a:buNone/>
            </a:pPr>
            <a:endParaRPr lang="en-US" i="1" dirty="0"/>
          </a:p>
          <a:p>
            <a:endParaRPr lang="en-US" dirty="0"/>
          </a:p>
        </p:txBody>
      </p:sp>
      <p:sp>
        <p:nvSpPr>
          <p:cNvPr id="4" name="Footer Placeholder 3">
            <a:extLst>
              <a:ext uri="{FF2B5EF4-FFF2-40B4-BE49-F238E27FC236}">
                <a16:creationId xmlns:a16="http://schemas.microsoft.com/office/drawing/2014/main" id="{DFDFACE3-3651-5D77-27A6-477AE704061A}"/>
              </a:ext>
            </a:extLst>
          </p:cNvPr>
          <p:cNvSpPr>
            <a:spLocks noGrp="1"/>
          </p:cNvSpPr>
          <p:nvPr>
            <p:ph type="ftr" sz="quarter" idx="3"/>
          </p:nvPr>
        </p:nvSpPr>
        <p:spPr/>
        <p:txBody>
          <a:bodyPr/>
          <a:lstStyle/>
          <a:p>
            <a:r>
              <a:rPr lang="en-US"/>
              <a:t>Dr Frania Hall, UAL - https://positiveevaluation.myblog.arts.ac.uk/</a:t>
            </a:r>
          </a:p>
        </p:txBody>
      </p:sp>
      <p:sp>
        <p:nvSpPr>
          <p:cNvPr id="5" name="Slide Number Placeholder 4">
            <a:extLst>
              <a:ext uri="{FF2B5EF4-FFF2-40B4-BE49-F238E27FC236}">
                <a16:creationId xmlns:a16="http://schemas.microsoft.com/office/drawing/2014/main" id="{75D0A07F-63EA-B967-ACFD-A070BD07ABE2}"/>
              </a:ext>
            </a:extLst>
          </p:cNvPr>
          <p:cNvSpPr>
            <a:spLocks noGrp="1"/>
          </p:cNvSpPr>
          <p:nvPr>
            <p:ph type="sldNum" sz="quarter" idx="4"/>
          </p:nvPr>
        </p:nvSpPr>
        <p:spPr/>
        <p:txBody>
          <a:bodyPr/>
          <a:lstStyle/>
          <a:p>
            <a:fld id="{DBE1797B-06B6-F144-B115-4D814AB30D83}" type="slidenum">
              <a:rPr lang="en-US" smtClean="0"/>
              <a:t>12</a:t>
            </a:fld>
            <a:endParaRPr lang="en-US"/>
          </a:p>
        </p:txBody>
      </p:sp>
      <p:sp>
        <p:nvSpPr>
          <p:cNvPr id="6" name="TextBox 5">
            <a:extLst>
              <a:ext uri="{FF2B5EF4-FFF2-40B4-BE49-F238E27FC236}">
                <a16:creationId xmlns:a16="http://schemas.microsoft.com/office/drawing/2014/main" id="{841D7ADB-6658-F1FE-A61B-72ADF088001D}"/>
              </a:ext>
            </a:extLst>
          </p:cNvPr>
          <p:cNvSpPr txBox="1"/>
          <p:nvPr/>
        </p:nvSpPr>
        <p:spPr>
          <a:xfrm>
            <a:off x="926377" y="5004127"/>
            <a:ext cx="9458793" cy="523220"/>
          </a:xfrm>
          <a:prstGeom prst="rect">
            <a:avLst/>
          </a:prstGeom>
          <a:solidFill>
            <a:schemeClr val="bg1"/>
          </a:solidFill>
        </p:spPr>
        <p:txBody>
          <a:bodyPr wrap="square">
            <a:spAutoFit/>
          </a:bodyPr>
          <a:lstStyle/>
          <a:p>
            <a:pPr algn="ctr"/>
            <a:r>
              <a:rPr lang="en-US" sz="2800" b="1" dirty="0">
                <a:solidFill>
                  <a:schemeClr val="accent4">
                    <a:lumMod val="75000"/>
                  </a:schemeClr>
                </a:solidFill>
              </a:rPr>
              <a:t>https://</a:t>
            </a:r>
            <a:r>
              <a:rPr lang="en-US" sz="2800" b="1" dirty="0" err="1">
                <a:solidFill>
                  <a:schemeClr val="accent4">
                    <a:lumMod val="75000"/>
                  </a:schemeClr>
                </a:solidFill>
              </a:rPr>
              <a:t>positiveevaluation.myblog.arts.ac.uk</a:t>
            </a:r>
            <a:r>
              <a:rPr lang="en-US" sz="2800" b="1" dirty="0">
                <a:solidFill>
                  <a:schemeClr val="accent4">
                    <a:lumMod val="75000"/>
                  </a:schemeClr>
                </a:solidFill>
              </a:rPr>
              <a:t>/</a:t>
            </a:r>
          </a:p>
        </p:txBody>
      </p:sp>
      <p:sp>
        <p:nvSpPr>
          <p:cNvPr id="9" name="Text Placeholder 1">
            <a:extLst>
              <a:ext uri="{FF2B5EF4-FFF2-40B4-BE49-F238E27FC236}">
                <a16:creationId xmlns:a16="http://schemas.microsoft.com/office/drawing/2014/main" id="{EC24CD99-C385-2EBB-F90D-5A0F539C6298}"/>
              </a:ext>
            </a:extLst>
          </p:cNvPr>
          <p:cNvSpPr txBox="1">
            <a:spLocks/>
          </p:cNvSpPr>
          <p:nvPr/>
        </p:nvSpPr>
        <p:spPr>
          <a:xfrm>
            <a:off x="632400" y="378694"/>
            <a:ext cx="11233150" cy="280988"/>
          </a:xfrm>
          <a:prstGeom prst="rect">
            <a:avLst/>
          </a:prstGeom>
          <a:solidFill>
            <a:schemeClr val="tx1"/>
          </a:solidFill>
        </p:spPr>
        <p:txBody>
          <a:bodyPr vert="horz" lIns="0" tIns="0" rIns="0" bIns="0" rtlCol="0">
            <a:noAutofit/>
          </a:bodyPr>
          <a:lstStyle>
            <a:lvl1pPr marL="0" indent="0" algn="l" defTabSz="126000" rtl="0" eaLnBrk="1" latinLnBrk="0" hangingPunct="1">
              <a:lnSpc>
                <a:spcPct val="110000"/>
              </a:lnSpc>
              <a:spcBef>
                <a:spcPts val="0"/>
              </a:spcBef>
              <a:spcAft>
                <a:spcPts val="1200"/>
              </a:spcAft>
              <a:buClr>
                <a:schemeClr val="tx1"/>
              </a:buClr>
              <a:buSzPct val="80000"/>
              <a:buFont typeface="Wingdings 2" panose="05020102010507070707" pitchFamily="18" charset="2"/>
              <a:buNone/>
              <a:tabLst/>
              <a:defRPr sz="1400" b="1" kern="1200" spc="-10" baseline="0">
                <a:solidFill>
                  <a:schemeClr val="tx1"/>
                </a:solidFill>
                <a:latin typeface="+mn-lt"/>
                <a:ea typeface="+mn-ea"/>
                <a:cs typeface="+mn-cs"/>
              </a:defRPr>
            </a:lvl1pPr>
            <a:lvl2pPr marL="432000" indent="0" algn="l" defTabSz="126000" rtl="0" eaLnBrk="1" latinLnBrk="0" hangingPunct="1">
              <a:lnSpc>
                <a:spcPct val="110000"/>
              </a:lnSpc>
              <a:spcBef>
                <a:spcPts val="0"/>
              </a:spcBef>
              <a:spcAft>
                <a:spcPts val="1000"/>
              </a:spcAft>
              <a:buClr>
                <a:schemeClr val="tx1"/>
              </a:buClr>
              <a:buSzPct val="80000"/>
              <a:buFont typeface="Wingdings 2" panose="05020102010507070707" pitchFamily="18" charset="2"/>
              <a:buNone/>
              <a:tabLst>
                <a:tab pos="126000" algn="l"/>
              </a:tabLst>
              <a:defRPr sz="1600" kern="1200" spc="-10" baseline="0">
                <a:solidFill>
                  <a:schemeClr val="tx1"/>
                </a:solidFill>
                <a:latin typeface="+mn-lt"/>
                <a:ea typeface="+mn-ea"/>
                <a:cs typeface="+mn-cs"/>
              </a:defRPr>
            </a:lvl2pPr>
            <a:lvl3pPr marL="432000" indent="0" algn="l" defTabSz="126000" rtl="0" eaLnBrk="1" latinLnBrk="0" hangingPunct="1">
              <a:lnSpc>
                <a:spcPct val="110000"/>
              </a:lnSpc>
              <a:spcBef>
                <a:spcPts val="0"/>
              </a:spcBef>
              <a:spcAft>
                <a:spcPts val="1000"/>
              </a:spcAft>
              <a:buClrTx/>
              <a:buSzPct val="80000"/>
              <a:buFont typeface="Wingdings 2" panose="05020102010507070707" pitchFamily="18" charset="2"/>
              <a:buNone/>
              <a:tabLst>
                <a:tab pos="126000" algn="l"/>
              </a:tabLst>
              <a:defRPr sz="1600" kern="1200" spc="-10" baseline="0">
                <a:solidFill>
                  <a:schemeClr val="tx1"/>
                </a:solidFill>
                <a:latin typeface="+mn-lt"/>
                <a:ea typeface="+mn-ea"/>
                <a:cs typeface="+mn-cs"/>
              </a:defRPr>
            </a:lvl3pPr>
            <a:lvl4pPr marL="0" indent="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None/>
              <a:tabLst/>
              <a:defRPr sz="1600" kern="1200" spc="-10" baseline="0">
                <a:solidFill>
                  <a:schemeClr val="tx1"/>
                </a:solidFill>
                <a:latin typeface="+mn-lt"/>
                <a:ea typeface="+mn-ea"/>
                <a:cs typeface="+mn-cs"/>
              </a:defRPr>
            </a:lvl4pPr>
            <a:lvl5pPr marL="432000" indent="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None/>
              <a:tabLst>
                <a:tab pos="126000" algn="l"/>
              </a:tabLst>
              <a:defRPr sz="1600" kern="1200" spc="-10" baseline="0">
                <a:solidFill>
                  <a:schemeClr val="tx1"/>
                </a:solidFill>
                <a:latin typeface="+mn-lt"/>
                <a:ea typeface="+mn-ea"/>
                <a:cs typeface="+mn-cs"/>
              </a:defRPr>
            </a:lvl5pPr>
            <a:lvl6pPr marL="864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6pPr>
            <a:lvl7pPr marL="432000" indent="-432000" algn="l" defTabSz="126000" rtl="0" eaLnBrk="1" latinLnBrk="0" hangingPunct="1">
              <a:lnSpc>
                <a:spcPct val="110000"/>
              </a:lnSpc>
              <a:spcBef>
                <a:spcPts val="0"/>
              </a:spcBef>
              <a:buFont typeface="+mj-lt"/>
              <a:buAutoNum type="arabicPeriod"/>
              <a:tabLst>
                <a:tab pos="126000" algn="l"/>
              </a:tabLst>
              <a:defRPr sz="2400" kern="1200" spc="-10" baseline="0">
                <a:solidFill>
                  <a:schemeClr val="tx1"/>
                </a:solidFill>
                <a:latin typeface="+mn-lt"/>
                <a:ea typeface="+mn-ea"/>
                <a:cs typeface="+mn-cs"/>
              </a:defRPr>
            </a:lvl7pPr>
            <a:lvl8pPr marL="0" indent="0" algn="l" defTabSz="126000" rtl="0" eaLnBrk="1" latinLnBrk="0" hangingPunct="1">
              <a:lnSpc>
                <a:spcPct val="110000"/>
              </a:lnSpc>
              <a:spcBef>
                <a:spcPts val="0"/>
              </a:spcBef>
              <a:buFont typeface="Arial" panose="020B0604020202020204" pitchFamily="34" charset="0"/>
              <a:buNone/>
              <a:tabLst>
                <a:tab pos="126000" algn="l"/>
              </a:tabLst>
              <a:defRPr sz="2400" b="1" kern="1200" spc="-10" baseline="0">
                <a:solidFill>
                  <a:schemeClr val="tx1"/>
                </a:solidFill>
                <a:latin typeface="+mn-lt"/>
                <a:ea typeface="+mn-ea"/>
                <a:cs typeface="+mn-cs"/>
              </a:defRPr>
            </a:lvl8pPr>
            <a:lvl9pPr marL="0" indent="0" algn="l" defTabSz="126000" rtl="0" eaLnBrk="1" latinLnBrk="0" hangingPunct="1">
              <a:lnSpc>
                <a:spcPct val="110000"/>
              </a:lnSpc>
              <a:spcBef>
                <a:spcPts val="0"/>
              </a:spcBef>
              <a:buFont typeface="Arial" panose="020B0604020202020204" pitchFamily="34" charset="0"/>
              <a:buNone/>
              <a:tabLst>
                <a:tab pos="126000" algn="l"/>
              </a:tabLst>
              <a:defRPr sz="2400" kern="1200" spc="-10" baseline="0">
                <a:solidFill>
                  <a:schemeClr val="tx1"/>
                </a:solidFill>
                <a:latin typeface="+mn-lt"/>
                <a:ea typeface="+mn-ea"/>
                <a:cs typeface="+mn-cs"/>
              </a:defRPr>
            </a:lvl9pPr>
          </a:lstStyle>
          <a:p>
            <a:r>
              <a:rPr lang="en-US">
                <a:solidFill>
                  <a:schemeClr val="bg1"/>
                </a:solidFill>
              </a:rPr>
              <a:t>The Approach</a:t>
            </a:r>
            <a:endParaRPr lang="en-US" dirty="0">
              <a:solidFill>
                <a:schemeClr val="bg1"/>
              </a:solidFill>
            </a:endParaRPr>
          </a:p>
        </p:txBody>
      </p:sp>
    </p:spTree>
    <p:extLst>
      <p:ext uri="{BB962C8B-B14F-4D97-AF65-F5344CB8AC3E}">
        <p14:creationId xmlns:p14="http://schemas.microsoft.com/office/powerpoint/2010/main" val="147534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2FC979B-1FDB-8D30-77AB-3661966468D5}"/>
              </a:ext>
            </a:extLst>
          </p:cNvPr>
          <p:cNvSpPr>
            <a:spLocks noGrp="1"/>
          </p:cNvSpPr>
          <p:nvPr>
            <p:ph type="body" sz="quarter" idx="13"/>
          </p:nvPr>
        </p:nvSpPr>
        <p:spPr>
          <a:solidFill>
            <a:schemeClr val="tx1"/>
          </a:solidFill>
        </p:spPr>
        <p:txBody>
          <a:bodyPr/>
          <a:lstStyle/>
          <a:p>
            <a:r>
              <a:rPr lang="en-US" dirty="0">
                <a:solidFill>
                  <a:schemeClr val="bg1"/>
                </a:solidFill>
              </a:rPr>
              <a:t>The Resource</a:t>
            </a:r>
            <a:endParaRPr lang="en-US" dirty="0"/>
          </a:p>
        </p:txBody>
      </p:sp>
      <p:sp>
        <p:nvSpPr>
          <p:cNvPr id="6" name="Title 5">
            <a:extLst>
              <a:ext uri="{FF2B5EF4-FFF2-40B4-BE49-F238E27FC236}">
                <a16:creationId xmlns:a16="http://schemas.microsoft.com/office/drawing/2014/main" id="{5AAE9E09-9790-ABCE-87FE-FABECA17E7C4}"/>
              </a:ext>
            </a:extLst>
          </p:cNvPr>
          <p:cNvSpPr>
            <a:spLocks noGrp="1"/>
          </p:cNvSpPr>
          <p:nvPr>
            <p:ph type="ctrTitle"/>
          </p:nvPr>
        </p:nvSpPr>
        <p:spPr/>
        <p:txBody>
          <a:bodyPr/>
          <a:lstStyle/>
          <a:p>
            <a:r>
              <a:rPr lang="en-US" dirty="0"/>
              <a:t>The resource</a:t>
            </a:r>
          </a:p>
        </p:txBody>
      </p:sp>
      <p:sp>
        <p:nvSpPr>
          <p:cNvPr id="8" name="Text Placeholder 7">
            <a:extLst>
              <a:ext uri="{FF2B5EF4-FFF2-40B4-BE49-F238E27FC236}">
                <a16:creationId xmlns:a16="http://schemas.microsoft.com/office/drawing/2014/main" id="{6254AA1E-8FF8-F2B2-756F-D75A25AFC4C6}"/>
              </a:ext>
            </a:extLst>
          </p:cNvPr>
          <p:cNvSpPr>
            <a:spLocks noGrp="1"/>
          </p:cNvSpPr>
          <p:nvPr>
            <p:ph type="body" sz="quarter" idx="15"/>
          </p:nvPr>
        </p:nvSpPr>
        <p:spPr>
          <a:xfrm>
            <a:off x="479426" y="1592263"/>
            <a:ext cx="10818494" cy="4357688"/>
          </a:xfrm>
        </p:spPr>
        <p:txBody>
          <a:bodyPr/>
          <a:lstStyle/>
          <a:p>
            <a:r>
              <a:rPr lang="en-US" dirty="0"/>
              <a:t>A framework – ethos of evaluative thinking, evaluative culture, empowered, meaningful</a:t>
            </a:r>
          </a:p>
          <a:p>
            <a:r>
              <a:rPr lang="en-US" dirty="0"/>
              <a:t>Step by step – easy to adapt and implement 3 stage process</a:t>
            </a:r>
          </a:p>
          <a:p>
            <a:r>
              <a:rPr lang="en-US" dirty="0"/>
              <a:t>Toolkit – inclusive tools – worksheets, templates, suggested activities to collect student voices </a:t>
            </a:r>
          </a:p>
          <a:p>
            <a:r>
              <a:rPr lang="en-US" dirty="0"/>
              <a:t>Outputs – project reports, project outlines with data, summarized for top level ideas</a:t>
            </a:r>
          </a:p>
          <a:p>
            <a:r>
              <a:rPr lang="en-US" dirty="0"/>
              <a:t>Resources – from institutions like QAA and advance HE as well as academic literature</a:t>
            </a:r>
          </a:p>
        </p:txBody>
      </p:sp>
      <p:sp>
        <p:nvSpPr>
          <p:cNvPr id="4" name="Footer Placeholder 3">
            <a:extLst>
              <a:ext uri="{FF2B5EF4-FFF2-40B4-BE49-F238E27FC236}">
                <a16:creationId xmlns:a16="http://schemas.microsoft.com/office/drawing/2014/main" id="{FA66D972-16F4-1D87-259C-5965714C36F2}"/>
              </a:ext>
            </a:extLst>
          </p:cNvPr>
          <p:cNvSpPr>
            <a:spLocks noGrp="1"/>
          </p:cNvSpPr>
          <p:nvPr>
            <p:ph type="ftr" sz="quarter" idx="3"/>
          </p:nvPr>
        </p:nvSpPr>
        <p:spPr/>
        <p:txBody>
          <a:bodyPr/>
          <a:lstStyle/>
          <a:p>
            <a:r>
              <a:rPr lang="en-US"/>
              <a:t>Dr Frania Hall, UAL - https://positiveevaluation.myblog.arts.ac.uk/</a:t>
            </a:r>
          </a:p>
        </p:txBody>
      </p:sp>
      <p:sp>
        <p:nvSpPr>
          <p:cNvPr id="5" name="Slide Number Placeholder 4">
            <a:extLst>
              <a:ext uri="{FF2B5EF4-FFF2-40B4-BE49-F238E27FC236}">
                <a16:creationId xmlns:a16="http://schemas.microsoft.com/office/drawing/2014/main" id="{7918A467-8137-A828-607C-59F8C105FFB2}"/>
              </a:ext>
            </a:extLst>
          </p:cNvPr>
          <p:cNvSpPr>
            <a:spLocks noGrp="1"/>
          </p:cNvSpPr>
          <p:nvPr>
            <p:ph type="sldNum" sz="quarter" idx="4"/>
          </p:nvPr>
        </p:nvSpPr>
        <p:spPr/>
        <p:txBody>
          <a:bodyPr/>
          <a:lstStyle/>
          <a:p>
            <a:fld id="{DBE1797B-06B6-F144-B115-4D814AB30D83}" type="slidenum">
              <a:rPr lang="en-US" smtClean="0"/>
              <a:t>13</a:t>
            </a:fld>
            <a:endParaRPr lang="en-US"/>
          </a:p>
        </p:txBody>
      </p:sp>
    </p:spTree>
    <p:extLst>
      <p:ext uri="{BB962C8B-B14F-4D97-AF65-F5344CB8AC3E}">
        <p14:creationId xmlns:p14="http://schemas.microsoft.com/office/powerpoint/2010/main" val="3916388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6CFC73-FF21-E013-0A78-17CDA016805B}"/>
              </a:ext>
            </a:extLst>
          </p:cNvPr>
          <p:cNvSpPr>
            <a:spLocks noGrp="1"/>
          </p:cNvSpPr>
          <p:nvPr>
            <p:ph type="ctrTitle"/>
          </p:nvPr>
        </p:nvSpPr>
        <p:spPr/>
        <p:txBody>
          <a:bodyPr/>
          <a:lstStyle/>
          <a:p>
            <a:r>
              <a:rPr lang="en-US" dirty="0"/>
              <a:t>The blog sections</a:t>
            </a:r>
          </a:p>
        </p:txBody>
      </p:sp>
      <p:pic>
        <p:nvPicPr>
          <p:cNvPr id="14" name="Content Placeholder 13">
            <a:extLst>
              <a:ext uri="{FF2B5EF4-FFF2-40B4-BE49-F238E27FC236}">
                <a16:creationId xmlns:a16="http://schemas.microsoft.com/office/drawing/2014/main" id="{F32A5291-98EE-3BF8-00E6-1AACE096B858}"/>
              </a:ext>
            </a:extLst>
          </p:cNvPr>
          <p:cNvPicPr>
            <a:picLocks noGrp="1" noChangeAspect="1"/>
          </p:cNvPicPr>
          <p:nvPr>
            <p:ph sz="quarter" idx="23"/>
          </p:nvPr>
        </p:nvPicPr>
        <p:blipFill>
          <a:blip r:embed="rId2"/>
          <a:stretch>
            <a:fillRect/>
          </a:stretch>
        </p:blipFill>
        <p:spPr>
          <a:xfrm>
            <a:off x="4763711" y="1954127"/>
            <a:ext cx="2393228" cy="1725697"/>
          </a:xfrm>
          <a:prstGeom prst="rect">
            <a:avLst/>
          </a:prstGeom>
        </p:spPr>
      </p:pic>
      <p:pic>
        <p:nvPicPr>
          <p:cNvPr id="18" name="Content Placeholder 17">
            <a:extLst>
              <a:ext uri="{FF2B5EF4-FFF2-40B4-BE49-F238E27FC236}">
                <a16:creationId xmlns:a16="http://schemas.microsoft.com/office/drawing/2014/main" id="{2097338B-09D3-4754-609F-17B31758D02F}"/>
              </a:ext>
            </a:extLst>
          </p:cNvPr>
          <p:cNvPicPr>
            <a:picLocks noGrp="1" noChangeAspect="1"/>
          </p:cNvPicPr>
          <p:nvPr>
            <p:ph sz="quarter" idx="25"/>
          </p:nvPr>
        </p:nvPicPr>
        <p:blipFill>
          <a:blip r:embed="rId3"/>
          <a:stretch>
            <a:fillRect/>
          </a:stretch>
        </p:blipFill>
        <p:spPr>
          <a:xfrm>
            <a:off x="8288589" y="1995590"/>
            <a:ext cx="3009331" cy="1682155"/>
          </a:xfrm>
          <a:prstGeom prst="rect">
            <a:avLst/>
          </a:prstGeom>
        </p:spPr>
      </p:pic>
      <p:pic>
        <p:nvPicPr>
          <p:cNvPr id="28" name="Content Placeholder 27">
            <a:extLst>
              <a:ext uri="{FF2B5EF4-FFF2-40B4-BE49-F238E27FC236}">
                <a16:creationId xmlns:a16="http://schemas.microsoft.com/office/drawing/2014/main" id="{53CCDFE4-8FB6-A50D-E150-88BD920C6661}"/>
              </a:ext>
            </a:extLst>
          </p:cNvPr>
          <p:cNvPicPr>
            <a:picLocks noGrp="1" noChangeAspect="1"/>
          </p:cNvPicPr>
          <p:nvPr>
            <p:ph sz="quarter" idx="22"/>
          </p:nvPr>
        </p:nvPicPr>
        <p:blipFill>
          <a:blip r:embed="rId4"/>
          <a:stretch>
            <a:fillRect/>
          </a:stretch>
        </p:blipFill>
        <p:spPr>
          <a:xfrm>
            <a:off x="4874972" y="4126456"/>
            <a:ext cx="2123705" cy="1806032"/>
          </a:xfrm>
          <a:prstGeom prst="rect">
            <a:avLst/>
          </a:prstGeom>
        </p:spPr>
      </p:pic>
      <p:pic>
        <p:nvPicPr>
          <p:cNvPr id="31" name="Content Placeholder 30">
            <a:extLst>
              <a:ext uri="{FF2B5EF4-FFF2-40B4-BE49-F238E27FC236}">
                <a16:creationId xmlns:a16="http://schemas.microsoft.com/office/drawing/2014/main" id="{0094340B-2EA3-480A-C079-2F6AC03CEF88}"/>
              </a:ext>
            </a:extLst>
          </p:cNvPr>
          <p:cNvPicPr>
            <a:picLocks noGrp="1" noChangeAspect="1"/>
          </p:cNvPicPr>
          <p:nvPr>
            <p:ph sz="quarter" idx="24"/>
          </p:nvPr>
        </p:nvPicPr>
        <p:blipFill>
          <a:blip r:embed="rId5"/>
          <a:stretch>
            <a:fillRect/>
          </a:stretch>
        </p:blipFill>
        <p:spPr>
          <a:xfrm>
            <a:off x="9922857" y="3910465"/>
            <a:ext cx="1375064" cy="2034723"/>
          </a:xfrm>
          <a:prstGeom prst="rect">
            <a:avLst/>
          </a:prstGeom>
        </p:spPr>
      </p:pic>
      <p:sp>
        <p:nvSpPr>
          <p:cNvPr id="4" name="Footer Placeholder 3">
            <a:extLst>
              <a:ext uri="{FF2B5EF4-FFF2-40B4-BE49-F238E27FC236}">
                <a16:creationId xmlns:a16="http://schemas.microsoft.com/office/drawing/2014/main" id="{9BFF14B2-82A6-7EBE-36BD-B303DBBE5890}"/>
              </a:ext>
            </a:extLst>
          </p:cNvPr>
          <p:cNvSpPr>
            <a:spLocks noGrp="1"/>
          </p:cNvSpPr>
          <p:nvPr>
            <p:ph type="ftr" sz="quarter" idx="3"/>
          </p:nvPr>
        </p:nvSpPr>
        <p:spPr/>
        <p:txBody>
          <a:bodyPr/>
          <a:lstStyle/>
          <a:p>
            <a:r>
              <a:rPr lang="en-US"/>
              <a:t>Dr Frania Hall, UAL - https://positiveevaluation.myblog.arts.ac.uk/</a:t>
            </a:r>
          </a:p>
        </p:txBody>
      </p:sp>
      <p:sp>
        <p:nvSpPr>
          <p:cNvPr id="15" name="TextBox 14">
            <a:extLst>
              <a:ext uri="{FF2B5EF4-FFF2-40B4-BE49-F238E27FC236}">
                <a16:creationId xmlns:a16="http://schemas.microsoft.com/office/drawing/2014/main" id="{C12E2C70-8FA5-55BE-8897-5E8F3D4C3A0E}"/>
              </a:ext>
            </a:extLst>
          </p:cNvPr>
          <p:cNvSpPr txBox="1"/>
          <p:nvPr/>
        </p:nvSpPr>
        <p:spPr>
          <a:xfrm>
            <a:off x="5433646" y="1688123"/>
            <a:ext cx="0" cy="0"/>
          </a:xfrm>
          <a:prstGeom prst="rect">
            <a:avLst/>
          </a:prstGeom>
          <a:noFill/>
        </p:spPr>
        <p:txBody>
          <a:bodyPr wrap="none" lIns="0" tIns="0" rIns="0" bIns="0" rtlCol="0" anchor="t" anchorCtr="0">
            <a:noAutofit/>
          </a:bodyPr>
          <a:lstStyle/>
          <a:p>
            <a:pPr algn="l"/>
            <a:endParaRPr lang="en-US" sz="2400" dirty="0"/>
          </a:p>
        </p:txBody>
      </p:sp>
      <p:pic>
        <p:nvPicPr>
          <p:cNvPr id="16" name="Picture 15">
            <a:extLst>
              <a:ext uri="{FF2B5EF4-FFF2-40B4-BE49-F238E27FC236}">
                <a16:creationId xmlns:a16="http://schemas.microsoft.com/office/drawing/2014/main" id="{64C1AC8E-2D6E-A052-6FDC-8B338530D7FA}"/>
              </a:ext>
            </a:extLst>
          </p:cNvPr>
          <p:cNvPicPr>
            <a:picLocks noChangeAspect="1"/>
          </p:cNvPicPr>
          <p:nvPr/>
        </p:nvPicPr>
        <p:blipFill>
          <a:blip r:embed="rId6"/>
          <a:stretch>
            <a:fillRect/>
          </a:stretch>
        </p:blipFill>
        <p:spPr>
          <a:xfrm>
            <a:off x="5141175" y="1647770"/>
            <a:ext cx="1638300" cy="431800"/>
          </a:xfrm>
          <a:prstGeom prst="rect">
            <a:avLst/>
          </a:prstGeom>
        </p:spPr>
      </p:pic>
      <p:pic>
        <p:nvPicPr>
          <p:cNvPr id="19" name="Picture 18">
            <a:extLst>
              <a:ext uri="{FF2B5EF4-FFF2-40B4-BE49-F238E27FC236}">
                <a16:creationId xmlns:a16="http://schemas.microsoft.com/office/drawing/2014/main" id="{EE8F228A-5370-5952-677E-578EB43A8BBD}"/>
              </a:ext>
            </a:extLst>
          </p:cNvPr>
          <p:cNvPicPr>
            <a:picLocks noChangeAspect="1"/>
          </p:cNvPicPr>
          <p:nvPr/>
        </p:nvPicPr>
        <p:blipFill>
          <a:blip r:embed="rId7"/>
          <a:stretch>
            <a:fillRect/>
          </a:stretch>
        </p:blipFill>
        <p:spPr>
          <a:xfrm>
            <a:off x="8874369" y="1487974"/>
            <a:ext cx="1371600" cy="596900"/>
          </a:xfrm>
          <a:prstGeom prst="rect">
            <a:avLst/>
          </a:prstGeom>
        </p:spPr>
      </p:pic>
      <p:pic>
        <p:nvPicPr>
          <p:cNvPr id="22" name="Content Placeholder 21">
            <a:extLst>
              <a:ext uri="{FF2B5EF4-FFF2-40B4-BE49-F238E27FC236}">
                <a16:creationId xmlns:a16="http://schemas.microsoft.com/office/drawing/2014/main" id="{18EE4444-4E73-0FA1-871F-36E81E410B8B}"/>
              </a:ext>
            </a:extLst>
          </p:cNvPr>
          <p:cNvPicPr>
            <a:picLocks noGrp="1" noChangeAspect="1"/>
          </p:cNvPicPr>
          <p:nvPr>
            <p:ph sz="quarter" idx="21"/>
          </p:nvPr>
        </p:nvPicPr>
        <p:blipFill>
          <a:blip r:embed="rId8"/>
          <a:stretch>
            <a:fillRect/>
          </a:stretch>
        </p:blipFill>
        <p:spPr>
          <a:xfrm>
            <a:off x="1113992" y="2019812"/>
            <a:ext cx="2597768" cy="1583293"/>
          </a:xfrm>
          <a:prstGeom prst="rect">
            <a:avLst/>
          </a:prstGeom>
        </p:spPr>
      </p:pic>
      <p:pic>
        <p:nvPicPr>
          <p:cNvPr id="24" name="Picture 23">
            <a:extLst>
              <a:ext uri="{FF2B5EF4-FFF2-40B4-BE49-F238E27FC236}">
                <a16:creationId xmlns:a16="http://schemas.microsoft.com/office/drawing/2014/main" id="{0E6BF626-D395-D8BE-B349-9BCC9109998F}"/>
              </a:ext>
            </a:extLst>
          </p:cNvPr>
          <p:cNvPicPr>
            <a:picLocks noChangeAspect="1"/>
          </p:cNvPicPr>
          <p:nvPr/>
        </p:nvPicPr>
        <p:blipFill>
          <a:blip r:embed="rId9"/>
          <a:stretch>
            <a:fillRect/>
          </a:stretch>
        </p:blipFill>
        <p:spPr>
          <a:xfrm>
            <a:off x="1587376" y="1571570"/>
            <a:ext cx="1651000" cy="584200"/>
          </a:xfrm>
          <a:prstGeom prst="rect">
            <a:avLst/>
          </a:prstGeom>
        </p:spPr>
      </p:pic>
      <p:pic>
        <p:nvPicPr>
          <p:cNvPr id="27" name="Content Placeholder 26">
            <a:extLst>
              <a:ext uri="{FF2B5EF4-FFF2-40B4-BE49-F238E27FC236}">
                <a16:creationId xmlns:a16="http://schemas.microsoft.com/office/drawing/2014/main" id="{2BBA67EA-13C9-4180-5BB9-97DDF1982311}"/>
              </a:ext>
            </a:extLst>
          </p:cNvPr>
          <p:cNvPicPr>
            <a:picLocks noGrp="1" noChangeAspect="1"/>
          </p:cNvPicPr>
          <p:nvPr>
            <p:ph sz="quarter" idx="20"/>
          </p:nvPr>
        </p:nvPicPr>
        <p:blipFill>
          <a:blip r:embed="rId10"/>
          <a:stretch>
            <a:fillRect/>
          </a:stretch>
        </p:blipFill>
        <p:spPr>
          <a:xfrm>
            <a:off x="696692" y="3857625"/>
            <a:ext cx="3227828" cy="2087563"/>
          </a:xfrm>
          <a:prstGeom prst="rect">
            <a:avLst/>
          </a:prstGeom>
        </p:spPr>
      </p:pic>
      <p:pic>
        <p:nvPicPr>
          <p:cNvPr id="29" name="Picture 28">
            <a:extLst>
              <a:ext uri="{FF2B5EF4-FFF2-40B4-BE49-F238E27FC236}">
                <a16:creationId xmlns:a16="http://schemas.microsoft.com/office/drawing/2014/main" id="{0D35FBED-E6BA-0B91-F867-88B76421A3EF}"/>
              </a:ext>
            </a:extLst>
          </p:cNvPr>
          <p:cNvPicPr>
            <a:picLocks noChangeAspect="1"/>
          </p:cNvPicPr>
          <p:nvPr/>
        </p:nvPicPr>
        <p:blipFill>
          <a:blip r:embed="rId11"/>
          <a:stretch>
            <a:fillRect/>
          </a:stretch>
        </p:blipFill>
        <p:spPr>
          <a:xfrm>
            <a:off x="5269816" y="3732181"/>
            <a:ext cx="1460500" cy="508000"/>
          </a:xfrm>
          <a:prstGeom prst="rect">
            <a:avLst/>
          </a:prstGeom>
        </p:spPr>
      </p:pic>
      <p:pic>
        <p:nvPicPr>
          <p:cNvPr id="30" name="Picture 29">
            <a:extLst>
              <a:ext uri="{FF2B5EF4-FFF2-40B4-BE49-F238E27FC236}">
                <a16:creationId xmlns:a16="http://schemas.microsoft.com/office/drawing/2014/main" id="{1CB89131-F90F-0D55-E71F-E33C9DCC9F0D}"/>
              </a:ext>
            </a:extLst>
          </p:cNvPr>
          <p:cNvPicPr>
            <a:picLocks noChangeAspect="1"/>
          </p:cNvPicPr>
          <p:nvPr/>
        </p:nvPicPr>
        <p:blipFill>
          <a:blip r:embed="rId12"/>
          <a:stretch>
            <a:fillRect/>
          </a:stretch>
        </p:blipFill>
        <p:spPr>
          <a:xfrm>
            <a:off x="7812516" y="3935866"/>
            <a:ext cx="2123705" cy="1931079"/>
          </a:xfrm>
          <a:prstGeom prst="rect">
            <a:avLst/>
          </a:prstGeom>
        </p:spPr>
      </p:pic>
      <p:sp>
        <p:nvSpPr>
          <p:cNvPr id="32" name="Slide Number Placeholder 31">
            <a:extLst>
              <a:ext uri="{FF2B5EF4-FFF2-40B4-BE49-F238E27FC236}">
                <a16:creationId xmlns:a16="http://schemas.microsoft.com/office/drawing/2014/main" id="{05ADB878-E0A1-ED64-9E79-251CCFB0A0B5}"/>
              </a:ext>
            </a:extLst>
          </p:cNvPr>
          <p:cNvSpPr>
            <a:spLocks noGrp="1"/>
          </p:cNvSpPr>
          <p:nvPr>
            <p:ph type="sldNum" sz="quarter" idx="4"/>
          </p:nvPr>
        </p:nvSpPr>
        <p:spPr/>
        <p:txBody>
          <a:bodyPr/>
          <a:lstStyle/>
          <a:p>
            <a:fld id="{2CC19541-5F6E-2C4C-BF21-196C1C8E2E31}" type="slidenum">
              <a:rPr lang="en-GB" smtClean="0"/>
              <a:pPr/>
              <a:t>14</a:t>
            </a:fld>
            <a:r>
              <a:rPr lang="en-GB"/>
              <a:t> </a:t>
            </a:r>
            <a:endParaRPr lang="en-GB" dirty="0"/>
          </a:p>
        </p:txBody>
      </p:sp>
      <p:sp>
        <p:nvSpPr>
          <p:cNvPr id="33" name="Text Placeholder 6">
            <a:extLst>
              <a:ext uri="{FF2B5EF4-FFF2-40B4-BE49-F238E27FC236}">
                <a16:creationId xmlns:a16="http://schemas.microsoft.com/office/drawing/2014/main" id="{E520DB83-1F60-CBF2-261A-63B53566DFD6}"/>
              </a:ext>
            </a:extLst>
          </p:cNvPr>
          <p:cNvSpPr>
            <a:spLocks noGrp="1"/>
          </p:cNvSpPr>
          <p:nvPr>
            <p:ph type="body" sz="quarter" idx="26"/>
          </p:nvPr>
        </p:nvSpPr>
        <p:spPr>
          <a:solidFill>
            <a:schemeClr val="tx1"/>
          </a:solidFill>
        </p:spPr>
        <p:txBody>
          <a:bodyPr/>
          <a:lstStyle/>
          <a:p>
            <a:r>
              <a:rPr lang="en-US" dirty="0">
                <a:solidFill>
                  <a:schemeClr val="bg1"/>
                </a:solidFill>
              </a:rPr>
              <a:t>The Resource</a:t>
            </a:r>
            <a:endParaRPr lang="en-US" dirty="0"/>
          </a:p>
        </p:txBody>
      </p:sp>
    </p:spTree>
    <p:extLst>
      <p:ext uri="{BB962C8B-B14F-4D97-AF65-F5344CB8AC3E}">
        <p14:creationId xmlns:p14="http://schemas.microsoft.com/office/powerpoint/2010/main" val="224714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B126-D879-EE0A-BABA-57B34C8FBB36}"/>
              </a:ext>
            </a:extLst>
          </p:cNvPr>
          <p:cNvSpPr>
            <a:spLocks noGrp="1"/>
          </p:cNvSpPr>
          <p:nvPr>
            <p:ph type="ctrTitle"/>
          </p:nvPr>
        </p:nvSpPr>
        <p:spPr/>
        <p:txBody>
          <a:bodyPr/>
          <a:lstStyle/>
          <a:p>
            <a:r>
              <a:rPr lang="en-US" dirty="0"/>
              <a:t>3 stage framework</a:t>
            </a:r>
          </a:p>
        </p:txBody>
      </p:sp>
      <p:sp>
        <p:nvSpPr>
          <p:cNvPr id="8" name="Text Placeholder 7">
            <a:extLst>
              <a:ext uri="{FF2B5EF4-FFF2-40B4-BE49-F238E27FC236}">
                <a16:creationId xmlns:a16="http://schemas.microsoft.com/office/drawing/2014/main" id="{02C4CEC9-5EBF-B119-E508-0CB55C12B8D5}"/>
              </a:ext>
            </a:extLst>
          </p:cNvPr>
          <p:cNvSpPr>
            <a:spLocks noGrp="1"/>
          </p:cNvSpPr>
          <p:nvPr>
            <p:ph type="body" sz="quarter" idx="15"/>
          </p:nvPr>
        </p:nvSpPr>
        <p:spPr/>
        <p:txBody>
          <a:bodyPr/>
          <a:lstStyle/>
          <a:p>
            <a:endParaRPr lang="en-US"/>
          </a:p>
        </p:txBody>
      </p:sp>
      <p:sp>
        <p:nvSpPr>
          <p:cNvPr id="4" name="Footer Placeholder 3">
            <a:extLst>
              <a:ext uri="{FF2B5EF4-FFF2-40B4-BE49-F238E27FC236}">
                <a16:creationId xmlns:a16="http://schemas.microsoft.com/office/drawing/2014/main" id="{8AA58724-8C8D-AEBB-01B7-8037964087CE}"/>
              </a:ext>
            </a:extLst>
          </p:cNvPr>
          <p:cNvSpPr>
            <a:spLocks noGrp="1"/>
          </p:cNvSpPr>
          <p:nvPr>
            <p:ph type="ftr" sz="quarter" idx="3"/>
          </p:nvPr>
        </p:nvSpPr>
        <p:spPr/>
        <p:txBody>
          <a:bodyPr/>
          <a:lstStyle/>
          <a:p>
            <a:r>
              <a:rPr lang="en-US"/>
              <a:t>Dr Frania Hall, UAL - https://positiveevaluation.myblog.arts.ac.uk/</a:t>
            </a:r>
          </a:p>
        </p:txBody>
      </p:sp>
      <p:sp>
        <p:nvSpPr>
          <p:cNvPr id="6" name="Slide Number Placeholder 5">
            <a:extLst>
              <a:ext uri="{FF2B5EF4-FFF2-40B4-BE49-F238E27FC236}">
                <a16:creationId xmlns:a16="http://schemas.microsoft.com/office/drawing/2014/main" id="{16276B48-26AC-5F7F-9C99-04E3A30417FC}"/>
              </a:ext>
            </a:extLst>
          </p:cNvPr>
          <p:cNvSpPr>
            <a:spLocks noGrp="1"/>
          </p:cNvSpPr>
          <p:nvPr>
            <p:ph type="sldNum" sz="quarter" idx="4"/>
          </p:nvPr>
        </p:nvSpPr>
        <p:spPr/>
        <p:txBody>
          <a:bodyPr/>
          <a:lstStyle/>
          <a:p>
            <a:fld id="{DBE1797B-06B6-F144-B115-4D814AB30D83}" type="slidenum">
              <a:rPr lang="en-US" smtClean="0"/>
              <a:t>15</a:t>
            </a:fld>
            <a:endParaRPr lang="en-US"/>
          </a:p>
        </p:txBody>
      </p:sp>
      <p:graphicFrame>
        <p:nvGraphicFramePr>
          <p:cNvPr id="5" name="Content Placeholder 4">
            <a:extLst>
              <a:ext uri="{FF2B5EF4-FFF2-40B4-BE49-F238E27FC236}">
                <a16:creationId xmlns:a16="http://schemas.microsoft.com/office/drawing/2014/main" id="{50AC3809-B53B-0BE6-1DF1-1B651ABB1FE1}"/>
              </a:ext>
            </a:extLst>
          </p:cNvPr>
          <p:cNvGraphicFramePr>
            <a:graphicFrameLocks noGrp="1"/>
          </p:cNvGraphicFramePr>
          <p:nvPr>
            <p:ph idx="4294967295"/>
            <p:extLst>
              <p:ext uri="{D42A27DB-BD31-4B8C-83A1-F6EECF244321}">
                <p14:modId xmlns:p14="http://schemas.microsoft.com/office/powerpoint/2010/main" val="1382472145"/>
              </p:ext>
            </p:extLst>
          </p:nvPr>
        </p:nvGraphicFramePr>
        <p:xfrm>
          <a:off x="480438" y="1647173"/>
          <a:ext cx="11231562"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6">
            <a:extLst>
              <a:ext uri="{FF2B5EF4-FFF2-40B4-BE49-F238E27FC236}">
                <a16:creationId xmlns:a16="http://schemas.microsoft.com/office/drawing/2014/main" id="{E66E1A7F-09CD-941E-15D4-5D1E6787C7D0}"/>
              </a:ext>
            </a:extLst>
          </p:cNvPr>
          <p:cNvSpPr>
            <a:spLocks noGrp="1"/>
          </p:cNvSpPr>
          <p:nvPr>
            <p:ph type="body" sz="quarter" idx="13"/>
          </p:nvPr>
        </p:nvSpPr>
        <p:spPr>
          <a:solidFill>
            <a:schemeClr val="tx1"/>
          </a:solidFill>
        </p:spPr>
        <p:txBody>
          <a:bodyPr/>
          <a:lstStyle/>
          <a:p>
            <a:r>
              <a:rPr lang="en-US" dirty="0">
                <a:solidFill>
                  <a:schemeClr val="bg1"/>
                </a:solidFill>
              </a:rPr>
              <a:t>The Resource</a:t>
            </a:r>
            <a:endParaRPr lang="en-US" dirty="0"/>
          </a:p>
        </p:txBody>
      </p:sp>
    </p:spTree>
    <p:extLst>
      <p:ext uri="{BB962C8B-B14F-4D97-AF65-F5344CB8AC3E}">
        <p14:creationId xmlns:p14="http://schemas.microsoft.com/office/powerpoint/2010/main" val="115420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41EF-C26B-21B9-EB13-5AC9C336A416}"/>
              </a:ext>
            </a:extLst>
          </p:cNvPr>
          <p:cNvSpPr>
            <a:spLocks noGrp="1"/>
          </p:cNvSpPr>
          <p:nvPr>
            <p:ph type="ctrTitle"/>
          </p:nvPr>
        </p:nvSpPr>
        <p:spPr/>
        <p:txBody>
          <a:bodyPr/>
          <a:lstStyle/>
          <a:p>
            <a:r>
              <a:rPr lang="en-US" dirty="0"/>
              <a:t>Design through a unit/session.</a:t>
            </a:r>
          </a:p>
        </p:txBody>
      </p:sp>
      <p:sp>
        <p:nvSpPr>
          <p:cNvPr id="4" name="Footer Placeholder 3">
            <a:extLst>
              <a:ext uri="{FF2B5EF4-FFF2-40B4-BE49-F238E27FC236}">
                <a16:creationId xmlns:a16="http://schemas.microsoft.com/office/drawing/2014/main" id="{CFD81E9B-C796-9BBB-1531-B0773C5DD641}"/>
              </a:ext>
            </a:extLst>
          </p:cNvPr>
          <p:cNvSpPr>
            <a:spLocks noGrp="1"/>
          </p:cNvSpPr>
          <p:nvPr>
            <p:ph type="ftr" sz="quarter" idx="3"/>
          </p:nvPr>
        </p:nvSpPr>
        <p:spPr/>
        <p:txBody>
          <a:bodyPr/>
          <a:lstStyle/>
          <a:p>
            <a:r>
              <a:rPr lang="en-US"/>
              <a:t>Dr Frania Hall, UAL - https://positiveevaluation.myblog.arts.ac.uk/</a:t>
            </a:r>
          </a:p>
        </p:txBody>
      </p:sp>
      <p:sp>
        <p:nvSpPr>
          <p:cNvPr id="7" name="Slide Number Placeholder 6">
            <a:extLst>
              <a:ext uri="{FF2B5EF4-FFF2-40B4-BE49-F238E27FC236}">
                <a16:creationId xmlns:a16="http://schemas.microsoft.com/office/drawing/2014/main" id="{E3B59027-0808-D16B-2F76-5689E48E9E44}"/>
              </a:ext>
            </a:extLst>
          </p:cNvPr>
          <p:cNvSpPr>
            <a:spLocks noGrp="1"/>
          </p:cNvSpPr>
          <p:nvPr>
            <p:ph type="sldNum" sz="quarter" idx="4"/>
          </p:nvPr>
        </p:nvSpPr>
        <p:spPr/>
        <p:txBody>
          <a:bodyPr/>
          <a:lstStyle/>
          <a:p>
            <a:fld id="{DBE1797B-06B6-F144-B115-4D814AB30D83}" type="slidenum">
              <a:rPr lang="en-US" smtClean="0"/>
              <a:t>16</a:t>
            </a:fld>
            <a:endParaRPr lang="en-US"/>
          </a:p>
        </p:txBody>
      </p:sp>
      <p:graphicFrame>
        <p:nvGraphicFramePr>
          <p:cNvPr id="5" name="Content Placeholder 3" descr="FLOW CHART">
            <a:extLst>
              <a:ext uri="{FF2B5EF4-FFF2-40B4-BE49-F238E27FC236}">
                <a16:creationId xmlns:a16="http://schemas.microsoft.com/office/drawing/2014/main" id="{0F42763B-1B49-06BB-2C1A-A5BF43505543}"/>
              </a:ext>
            </a:extLst>
          </p:cNvPr>
          <p:cNvGraphicFramePr>
            <a:graphicFrameLocks noGrp="1"/>
          </p:cNvGraphicFramePr>
          <p:nvPr>
            <p:ph idx="4294967295"/>
            <p:extLst>
              <p:ext uri="{D42A27DB-BD31-4B8C-83A1-F6EECF244321}">
                <p14:modId xmlns:p14="http://schemas.microsoft.com/office/powerpoint/2010/main" val="3595106545"/>
              </p:ext>
            </p:extLst>
          </p:nvPr>
        </p:nvGraphicFramePr>
        <p:xfrm>
          <a:off x="772538" y="2946095"/>
          <a:ext cx="10939462" cy="311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4B6F297C-4506-9571-A61E-A1DC97304B18}"/>
              </a:ext>
            </a:extLst>
          </p:cNvPr>
          <p:cNvSpPr txBox="1"/>
          <p:nvPr/>
        </p:nvSpPr>
        <p:spPr>
          <a:xfrm>
            <a:off x="1195754" y="1705708"/>
            <a:ext cx="8616461" cy="1529861"/>
          </a:xfrm>
          <a:prstGeom prst="rect">
            <a:avLst/>
          </a:prstGeom>
          <a:noFill/>
        </p:spPr>
        <p:txBody>
          <a:bodyPr wrap="square" lIns="0" tIns="0" rIns="0" bIns="0" rtlCol="0" anchor="t" anchorCtr="0">
            <a:noAutofit/>
          </a:bodyPr>
          <a:lstStyle/>
          <a:p>
            <a:pPr algn="l"/>
            <a:r>
              <a:rPr lang="en-US" sz="2400" dirty="0"/>
              <a:t>Flexible depending on scale of project – unit-long, afternoon workshop, specific intervention etc.</a:t>
            </a:r>
          </a:p>
          <a:p>
            <a:pPr algn="l"/>
            <a:endParaRPr lang="en-US" sz="2400" dirty="0"/>
          </a:p>
          <a:p>
            <a:pPr algn="l"/>
            <a:r>
              <a:rPr lang="en-US" sz="2400" dirty="0"/>
              <a:t>Touchpoints are 10 min max at the start/end of a session</a:t>
            </a:r>
          </a:p>
        </p:txBody>
      </p:sp>
      <p:sp>
        <p:nvSpPr>
          <p:cNvPr id="10" name="Text Placeholder 6">
            <a:extLst>
              <a:ext uri="{FF2B5EF4-FFF2-40B4-BE49-F238E27FC236}">
                <a16:creationId xmlns:a16="http://schemas.microsoft.com/office/drawing/2014/main" id="{694123AC-B3C3-4253-73BD-92984BA4D28A}"/>
              </a:ext>
            </a:extLst>
          </p:cNvPr>
          <p:cNvSpPr>
            <a:spLocks noGrp="1"/>
          </p:cNvSpPr>
          <p:nvPr>
            <p:ph type="body" sz="quarter" idx="13"/>
          </p:nvPr>
        </p:nvSpPr>
        <p:spPr>
          <a:solidFill>
            <a:schemeClr val="tx1"/>
          </a:solidFill>
        </p:spPr>
        <p:txBody>
          <a:bodyPr/>
          <a:lstStyle/>
          <a:p>
            <a:r>
              <a:rPr lang="en-US" dirty="0">
                <a:solidFill>
                  <a:schemeClr val="bg1"/>
                </a:solidFill>
              </a:rPr>
              <a:t>The Resource</a:t>
            </a:r>
            <a:endParaRPr lang="en-US" dirty="0"/>
          </a:p>
        </p:txBody>
      </p:sp>
    </p:spTree>
    <p:extLst>
      <p:ext uri="{BB962C8B-B14F-4D97-AF65-F5344CB8AC3E}">
        <p14:creationId xmlns:p14="http://schemas.microsoft.com/office/powerpoint/2010/main" val="207070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ED9CD-E5F3-FEF6-5FBB-02695734EF81}"/>
              </a:ext>
            </a:extLst>
          </p:cNvPr>
          <p:cNvSpPr>
            <a:spLocks noGrp="1"/>
          </p:cNvSpPr>
          <p:nvPr>
            <p:ph type="title"/>
          </p:nvPr>
        </p:nvSpPr>
        <p:spPr>
          <a:xfrm>
            <a:off x="480000" y="509953"/>
            <a:ext cx="2474215" cy="3974124"/>
          </a:xfrm>
        </p:spPr>
        <p:txBody>
          <a:bodyPr/>
          <a:lstStyle/>
          <a:p>
            <a:r>
              <a:rPr lang="en-US" dirty="0"/>
              <a:t>TOOLKIT</a:t>
            </a:r>
            <a:br>
              <a:rPr lang="en-US" dirty="0"/>
            </a:br>
            <a:r>
              <a:rPr lang="en-US" dirty="0"/>
              <a:t>- deck of qualitative methods - </a:t>
            </a:r>
            <a:br>
              <a:rPr lang="en-US" dirty="0"/>
            </a:br>
            <a:endParaRPr lang="en-US" dirty="0"/>
          </a:p>
        </p:txBody>
      </p:sp>
      <p:pic>
        <p:nvPicPr>
          <p:cNvPr id="5" name="Content Placeholder 4">
            <a:extLst>
              <a:ext uri="{FF2B5EF4-FFF2-40B4-BE49-F238E27FC236}">
                <a16:creationId xmlns:a16="http://schemas.microsoft.com/office/drawing/2014/main" id="{CA446DF8-7C7C-784B-6C8B-2A29C9608FE5}"/>
              </a:ext>
            </a:extLst>
          </p:cNvPr>
          <p:cNvPicPr>
            <a:picLocks noGrp="1" noChangeAspect="1"/>
          </p:cNvPicPr>
          <p:nvPr>
            <p:ph idx="1"/>
          </p:nvPr>
        </p:nvPicPr>
        <p:blipFill>
          <a:blip r:embed="rId2"/>
          <a:stretch>
            <a:fillRect/>
          </a:stretch>
        </p:blipFill>
        <p:spPr>
          <a:xfrm>
            <a:off x="3550024" y="799452"/>
            <a:ext cx="5553635" cy="5494465"/>
          </a:xfrm>
          <a:prstGeom prst="rect">
            <a:avLst/>
          </a:prstGeom>
        </p:spPr>
      </p:pic>
      <p:sp>
        <p:nvSpPr>
          <p:cNvPr id="4" name="Footer Placeholder 3">
            <a:extLst>
              <a:ext uri="{FF2B5EF4-FFF2-40B4-BE49-F238E27FC236}">
                <a16:creationId xmlns:a16="http://schemas.microsoft.com/office/drawing/2014/main" id="{BA0A9BED-50B1-5855-53AF-AE5CF93A69ED}"/>
              </a:ext>
            </a:extLst>
          </p:cNvPr>
          <p:cNvSpPr>
            <a:spLocks noGrp="1"/>
          </p:cNvSpPr>
          <p:nvPr>
            <p:ph type="ftr" sz="quarter" idx="11"/>
          </p:nvPr>
        </p:nvSpPr>
        <p:spPr/>
        <p:txBody>
          <a:bodyPr/>
          <a:lstStyle/>
          <a:p>
            <a:r>
              <a:rPr lang="en-US"/>
              <a:t>Dr Frania Hall, UAL - https://positiveevaluation.myblog.arts.ac.uk/</a:t>
            </a:r>
          </a:p>
        </p:txBody>
      </p:sp>
      <p:sp>
        <p:nvSpPr>
          <p:cNvPr id="8" name="Slide Number Placeholder 7">
            <a:extLst>
              <a:ext uri="{FF2B5EF4-FFF2-40B4-BE49-F238E27FC236}">
                <a16:creationId xmlns:a16="http://schemas.microsoft.com/office/drawing/2014/main" id="{D5208704-D107-4F99-BA7D-6E0EEACE4B13}"/>
              </a:ext>
            </a:extLst>
          </p:cNvPr>
          <p:cNvSpPr>
            <a:spLocks noGrp="1"/>
          </p:cNvSpPr>
          <p:nvPr>
            <p:ph type="sldNum" sz="quarter" idx="12"/>
          </p:nvPr>
        </p:nvSpPr>
        <p:spPr/>
        <p:txBody>
          <a:bodyPr/>
          <a:lstStyle/>
          <a:p>
            <a:fld id="{DBE1797B-06B6-F144-B115-4D814AB30D83}" type="slidenum">
              <a:rPr lang="en-US" smtClean="0"/>
              <a:t>17</a:t>
            </a:fld>
            <a:endParaRPr lang="en-US"/>
          </a:p>
        </p:txBody>
      </p:sp>
    </p:spTree>
    <p:extLst>
      <p:ext uri="{BB962C8B-B14F-4D97-AF65-F5344CB8AC3E}">
        <p14:creationId xmlns:p14="http://schemas.microsoft.com/office/powerpoint/2010/main" val="4116218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4039-FE70-23AB-15CD-FB121CFB9BF4}"/>
              </a:ext>
            </a:extLst>
          </p:cNvPr>
          <p:cNvSpPr>
            <a:spLocks noGrp="1"/>
          </p:cNvSpPr>
          <p:nvPr>
            <p:ph type="title"/>
          </p:nvPr>
        </p:nvSpPr>
        <p:spPr/>
        <p:txBody>
          <a:bodyPr/>
          <a:lstStyle/>
          <a:p>
            <a:r>
              <a:rPr lang="en-US" dirty="0"/>
              <a:t>Tools for different purposes</a:t>
            </a:r>
          </a:p>
        </p:txBody>
      </p:sp>
      <p:sp>
        <p:nvSpPr>
          <p:cNvPr id="4" name="Footer Placeholder 3">
            <a:extLst>
              <a:ext uri="{FF2B5EF4-FFF2-40B4-BE49-F238E27FC236}">
                <a16:creationId xmlns:a16="http://schemas.microsoft.com/office/drawing/2014/main" id="{0EC74CE8-CD37-89CB-EF7D-5A8C31B8D324}"/>
              </a:ext>
            </a:extLst>
          </p:cNvPr>
          <p:cNvSpPr>
            <a:spLocks noGrp="1"/>
          </p:cNvSpPr>
          <p:nvPr>
            <p:ph type="ftr" sz="quarter" idx="11"/>
          </p:nvPr>
        </p:nvSpPr>
        <p:spPr/>
        <p:txBody>
          <a:bodyPr/>
          <a:lstStyle/>
          <a:p>
            <a:r>
              <a:rPr lang="en-US"/>
              <a:t>Dr Frania Hall, UAL - https://positiveevaluation.myblog.arts.ac.uk/</a:t>
            </a:r>
          </a:p>
        </p:txBody>
      </p:sp>
      <p:pic>
        <p:nvPicPr>
          <p:cNvPr id="5" name="Content Placeholder 4">
            <a:extLst>
              <a:ext uri="{FF2B5EF4-FFF2-40B4-BE49-F238E27FC236}">
                <a16:creationId xmlns:a16="http://schemas.microsoft.com/office/drawing/2014/main" id="{82B3CA95-7A14-9762-E76C-EF064B9DD545}"/>
              </a:ext>
            </a:extLst>
          </p:cNvPr>
          <p:cNvPicPr>
            <a:picLocks noGrp="1" noChangeAspect="1"/>
          </p:cNvPicPr>
          <p:nvPr>
            <p:ph idx="1"/>
          </p:nvPr>
        </p:nvPicPr>
        <p:blipFill>
          <a:blip r:embed="rId2"/>
          <a:stretch>
            <a:fillRect/>
          </a:stretch>
        </p:blipFill>
        <p:spPr>
          <a:xfrm>
            <a:off x="632012" y="1508958"/>
            <a:ext cx="2541494" cy="3665039"/>
          </a:xfrm>
          <a:prstGeom prst="rect">
            <a:avLst/>
          </a:prstGeom>
          <a:ln>
            <a:solidFill>
              <a:schemeClr val="accent3">
                <a:lumMod val="40000"/>
                <a:lumOff val="60000"/>
              </a:schemeClr>
            </a:solidFill>
          </a:ln>
        </p:spPr>
      </p:pic>
      <p:pic>
        <p:nvPicPr>
          <p:cNvPr id="6" name="Picture 5">
            <a:extLst>
              <a:ext uri="{FF2B5EF4-FFF2-40B4-BE49-F238E27FC236}">
                <a16:creationId xmlns:a16="http://schemas.microsoft.com/office/drawing/2014/main" id="{2FB1EECA-4768-5071-3AF2-D6EA179457FC}"/>
              </a:ext>
            </a:extLst>
          </p:cNvPr>
          <p:cNvPicPr>
            <a:picLocks noChangeAspect="1"/>
          </p:cNvPicPr>
          <p:nvPr/>
        </p:nvPicPr>
        <p:blipFill>
          <a:blip r:embed="rId3"/>
          <a:stretch>
            <a:fillRect/>
          </a:stretch>
        </p:blipFill>
        <p:spPr>
          <a:xfrm>
            <a:off x="8787652" y="1485854"/>
            <a:ext cx="2658035" cy="3811064"/>
          </a:xfrm>
          <a:prstGeom prst="rect">
            <a:avLst/>
          </a:prstGeom>
          <a:ln>
            <a:solidFill>
              <a:schemeClr val="accent3">
                <a:lumMod val="40000"/>
                <a:lumOff val="60000"/>
              </a:schemeClr>
            </a:solidFill>
          </a:ln>
        </p:spPr>
      </p:pic>
      <p:pic>
        <p:nvPicPr>
          <p:cNvPr id="7" name="Picture 6">
            <a:extLst>
              <a:ext uri="{FF2B5EF4-FFF2-40B4-BE49-F238E27FC236}">
                <a16:creationId xmlns:a16="http://schemas.microsoft.com/office/drawing/2014/main" id="{A0515D07-99ED-0C8B-D063-332B4DEB70E5}"/>
              </a:ext>
            </a:extLst>
          </p:cNvPr>
          <p:cNvPicPr>
            <a:picLocks noChangeAspect="1"/>
          </p:cNvPicPr>
          <p:nvPr/>
        </p:nvPicPr>
        <p:blipFill>
          <a:blip r:embed="rId4"/>
          <a:stretch>
            <a:fillRect/>
          </a:stretch>
        </p:blipFill>
        <p:spPr>
          <a:xfrm>
            <a:off x="4527550" y="2095500"/>
            <a:ext cx="3136900" cy="2667000"/>
          </a:xfrm>
          <a:prstGeom prst="rect">
            <a:avLst/>
          </a:prstGeom>
          <a:ln>
            <a:solidFill>
              <a:schemeClr val="accent3">
                <a:lumMod val="40000"/>
                <a:lumOff val="60000"/>
              </a:schemeClr>
            </a:solidFill>
          </a:ln>
        </p:spPr>
      </p:pic>
      <p:sp>
        <p:nvSpPr>
          <p:cNvPr id="8" name="TextBox 7">
            <a:extLst>
              <a:ext uri="{FF2B5EF4-FFF2-40B4-BE49-F238E27FC236}">
                <a16:creationId xmlns:a16="http://schemas.microsoft.com/office/drawing/2014/main" id="{13F88A20-FCDF-E3CC-1576-00E39E8CA746}"/>
              </a:ext>
            </a:extLst>
          </p:cNvPr>
          <p:cNvSpPr txBox="1"/>
          <p:nvPr/>
        </p:nvSpPr>
        <p:spPr>
          <a:xfrm>
            <a:off x="820271" y="5567082"/>
            <a:ext cx="2702858" cy="780965"/>
          </a:xfrm>
          <a:prstGeom prst="rect">
            <a:avLst/>
          </a:prstGeom>
          <a:noFill/>
        </p:spPr>
        <p:txBody>
          <a:bodyPr wrap="square" lIns="0" tIns="0" rIns="0" bIns="0" rtlCol="0" anchor="t" anchorCtr="0">
            <a:noAutofit/>
          </a:bodyPr>
          <a:lstStyle/>
          <a:p>
            <a:pPr algn="l"/>
            <a:r>
              <a:rPr lang="en-US" sz="2400" dirty="0"/>
              <a:t>Hear students in their own words</a:t>
            </a:r>
          </a:p>
        </p:txBody>
      </p:sp>
      <p:sp>
        <p:nvSpPr>
          <p:cNvPr id="9" name="TextBox 8">
            <a:extLst>
              <a:ext uri="{FF2B5EF4-FFF2-40B4-BE49-F238E27FC236}">
                <a16:creationId xmlns:a16="http://schemas.microsoft.com/office/drawing/2014/main" id="{53B20316-BEAA-DD90-6667-5BA529E285BE}"/>
              </a:ext>
            </a:extLst>
          </p:cNvPr>
          <p:cNvSpPr txBox="1"/>
          <p:nvPr/>
        </p:nvSpPr>
        <p:spPr>
          <a:xfrm>
            <a:off x="8428679" y="5583348"/>
            <a:ext cx="3283322" cy="995802"/>
          </a:xfrm>
          <a:prstGeom prst="rect">
            <a:avLst/>
          </a:prstGeom>
          <a:noFill/>
        </p:spPr>
        <p:txBody>
          <a:bodyPr wrap="square" lIns="0" tIns="0" rIns="0" bIns="0" rtlCol="0" anchor="t" anchorCtr="0">
            <a:noAutofit/>
          </a:bodyPr>
          <a:lstStyle/>
          <a:p>
            <a:pPr algn="l"/>
            <a:r>
              <a:rPr lang="en-US" sz="2400" dirty="0"/>
              <a:t>Student plan out targets for themselves</a:t>
            </a:r>
          </a:p>
        </p:txBody>
      </p:sp>
      <p:sp>
        <p:nvSpPr>
          <p:cNvPr id="10" name="Slide Number Placeholder 9">
            <a:extLst>
              <a:ext uri="{FF2B5EF4-FFF2-40B4-BE49-F238E27FC236}">
                <a16:creationId xmlns:a16="http://schemas.microsoft.com/office/drawing/2014/main" id="{344E43EF-0BD9-03AB-72DA-3594F6790BC5}"/>
              </a:ext>
            </a:extLst>
          </p:cNvPr>
          <p:cNvSpPr>
            <a:spLocks noGrp="1"/>
          </p:cNvSpPr>
          <p:nvPr>
            <p:ph type="sldNum" sz="quarter" idx="12"/>
          </p:nvPr>
        </p:nvSpPr>
        <p:spPr/>
        <p:txBody>
          <a:bodyPr/>
          <a:lstStyle/>
          <a:p>
            <a:fld id="{DBE1797B-06B6-F144-B115-4D814AB30D83}" type="slidenum">
              <a:rPr lang="en-US" smtClean="0"/>
              <a:t>18</a:t>
            </a:fld>
            <a:endParaRPr lang="en-US"/>
          </a:p>
        </p:txBody>
      </p:sp>
    </p:spTree>
    <p:extLst>
      <p:ext uri="{BB962C8B-B14F-4D97-AF65-F5344CB8AC3E}">
        <p14:creationId xmlns:p14="http://schemas.microsoft.com/office/powerpoint/2010/main" val="2047293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EBB9CA-462E-A144-B42D-493F343E8364}"/>
              </a:ext>
            </a:extLst>
          </p:cNvPr>
          <p:cNvSpPr>
            <a:spLocks noGrp="1"/>
          </p:cNvSpPr>
          <p:nvPr>
            <p:ph type="ctrTitle"/>
          </p:nvPr>
        </p:nvSpPr>
        <p:spPr>
          <a:xfrm>
            <a:off x="480575" y="479699"/>
            <a:ext cx="11232000" cy="593978"/>
          </a:xfrm>
        </p:spPr>
        <p:txBody>
          <a:bodyPr/>
          <a:lstStyle/>
          <a:p>
            <a:r>
              <a:rPr lang="en-US" dirty="0"/>
              <a:t>Other methods</a:t>
            </a:r>
          </a:p>
        </p:txBody>
      </p:sp>
      <p:sp>
        <p:nvSpPr>
          <p:cNvPr id="5" name="Footer Placeholder 4">
            <a:extLst>
              <a:ext uri="{FF2B5EF4-FFF2-40B4-BE49-F238E27FC236}">
                <a16:creationId xmlns:a16="http://schemas.microsoft.com/office/drawing/2014/main" id="{B79A1877-06D5-F042-A94E-DDBF181FDF1A}"/>
              </a:ext>
            </a:extLst>
          </p:cNvPr>
          <p:cNvSpPr>
            <a:spLocks noGrp="1"/>
          </p:cNvSpPr>
          <p:nvPr>
            <p:ph type="ftr" sz="quarter" idx="3"/>
          </p:nvPr>
        </p:nvSpPr>
        <p:spPr/>
        <p:txBody>
          <a:bodyPr/>
          <a:lstStyle/>
          <a:p>
            <a:pPr algn="r"/>
            <a:r>
              <a:rPr lang="en-GB"/>
              <a:t>Dr Frania Hall, UAL - https://positiveevaluation.myblog.arts.ac.uk/</a:t>
            </a:r>
            <a:endParaRPr lang="en-GB" dirty="0"/>
          </a:p>
        </p:txBody>
      </p:sp>
      <p:pic>
        <p:nvPicPr>
          <p:cNvPr id="6" name="Picture 5">
            <a:extLst>
              <a:ext uri="{FF2B5EF4-FFF2-40B4-BE49-F238E27FC236}">
                <a16:creationId xmlns:a16="http://schemas.microsoft.com/office/drawing/2014/main" id="{6C8E64B2-BB64-774B-8D98-FC53A2BF92D4}"/>
              </a:ext>
            </a:extLst>
          </p:cNvPr>
          <p:cNvPicPr>
            <a:picLocks noChangeAspect="1"/>
          </p:cNvPicPr>
          <p:nvPr/>
        </p:nvPicPr>
        <p:blipFill>
          <a:blip r:embed="rId3"/>
          <a:stretch>
            <a:fillRect/>
          </a:stretch>
        </p:blipFill>
        <p:spPr>
          <a:xfrm>
            <a:off x="8779139" y="435602"/>
            <a:ext cx="2946400" cy="1155700"/>
          </a:xfrm>
          <a:prstGeom prst="rect">
            <a:avLst/>
          </a:prstGeom>
        </p:spPr>
      </p:pic>
      <p:pic>
        <p:nvPicPr>
          <p:cNvPr id="15" name="Picture 14" descr="screenshot of an evaluative tool">
            <a:extLst>
              <a:ext uri="{FF2B5EF4-FFF2-40B4-BE49-F238E27FC236}">
                <a16:creationId xmlns:a16="http://schemas.microsoft.com/office/drawing/2014/main" id="{08206D1B-5060-AF49-9145-D22E6261EE18}"/>
              </a:ext>
            </a:extLst>
          </p:cNvPr>
          <p:cNvPicPr>
            <a:picLocks noChangeAspect="1"/>
          </p:cNvPicPr>
          <p:nvPr/>
        </p:nvPicPr>
        <p:blipFill>
          <a:blip r:embed="rId4"/>
          <a:stretch>
            <a:fillRect/>
          </a:stretch>
        </p:blipFill>
        <p:spPr>
          <a:xfrm>
            <a:off x="379550" y="1795601"/>
            <a:ext cx="3654869" cy="1566373"/>
          </a:xfrm>
          <a:prstGeom prst="rect">
            <a:avLst/>
          </a:prstGeom>
        </p:spPr>
      </p:pic>
      <p:pic>
        <p:nvPicPr>
          <p:cNvPr id="20" name="Picture 19" descr="screenshot of an evaluative tool">
            <a:extLst>
              <a:ext uri="{FF2B5EF4-FFF2-40B4-BE49-F238E27FC236}">
                <a16:creationId xmlns:a16="http://schemas.microsoft.com/office/drawing/2014/main" id="{C8CB6E3A-A193-654E-80F3-BBC86519AA5F}"/>
              </a:ext>
            </a:extLst>
          </p:cNvPr>
          <p:cNvPicPr>
            <a:picLocks noChangeAspect="1"/>
          </p:cNvPicPr>
          <p:nvPr/>
        </p:nvPicPr>
        <p:blipFill>
          <a:blip r:embed="rId5"/>
          <a:stretch>
            <a:fillRect/>
          </a:stretch>
        </p:blipFill>
        <p:spPr>
          <a:xfrm>
            <a:off x="4337769" y="4197270"/>
            <a:ext cx="3924976" cy="1747468"/>
          </a:xfrm>
          <a:prstGeom prst="rect">
            <a:avLst/>
          </a:prstGeom>
        </p:spPr>
      </p:pic>
      <p:pic>
        <p:nvPicPr>
          <p:cNvPr id="19" name="Picture 18" descr="screenshot of an evaluative tool">
            <a:extLst>
              <a:ext uri="{FF2B5EF4-FFF2-40B4-BE49-F238E27FC236}">
                <a16:creationId xmlns:a16="http://schemas.microsoft.com/office/drawing/2014/main" id="{0F412ED3-3A65-3B4E-96CD-003D52921445}"/>
              </a:ext>
            </a:extLst>
          </p:cNvPr>
          <p:cNvPicPr>
            <a:picLocks noChangeAspect="1"/>
          </p:cNvPicPr>
          <p:nvPr/>
        </p:nvPicPr>
        <p:blipFill>
          <a:blip r:embed="rId6"/>
          <a:stretch>
            <a:fillRect/>
          </a:stretch>
        </p:blipFill>
        <p:spPr>
          <a:xfrm>
            <a:off x="8779139" y="1679362"/>
            <a:ext cx="2477516" cy="1751546"/>
          </a:xfrm>
          <a:prstGeom prst="rect">
            <a:avLst/>
          </a:prstGeom>
          <a:noFill/>
          <a:ln>
            <a:solidFill>
              <a:schemeClr val="accent4"/>
            </a:solidFill>
          </a:ln>
        </p:spPr>
      </p:pic>
      <p:pic>
        <p:nvPicPr>
          <p:cNvPr id="22" name="Picture 21" descr="screenshot of an evaluative tool">
            <a:extLst>
              <a:ext uri="{FF2B5EF4-FFF2-40B4-BE49-F238E27FC236}">
                <a16:creationId xmlns:a16="http://schemas.microsoft.com/office/drawing/2014/main" id="{2AF493E8-6C6B-4D49-ABB9-8564649AD9E9}"/>
              </a:ext>
            </a:extLst>
          </p:cNvPr>
          <p:cNvPicPr>
            <a:picLocks noChangeAspect="1"/>
          </p:cNvPicPr>
          <p:nvPr/>
        </p:nvPicPr>
        <p:blipFill>
          <a:blip r:embed="rId7"/>
          <a:stretch>
            <a:fillRect/>
          </a:stretch>
        </p:blipFill>
        <p:spPr>
          <a:xfrm>
            <a:off x="5061499" y="1584569"/>
            <a:ext cx="2477516" cy="2128412"/>
          </a:xfrm>
          <a:prstGeom prst="rect">
            <a:avLst/>
          </a:prstGeom>
        </p:spPr>
      </p:pic>
      <p:pic>
        <p:nvPicPr>
          <p:cNvPr id="23" name="Picture 22" descr="screenshot of an evaluative tool">
            <a:extLst>
              <a:ext uri="{FF2B5EF4-FFF2-40B4-BE49-F238E27FC236}">
                <a16:creationId xmlns:a16="http://schemas.microsoft.com/office/drawing/2014/main" id="{C4E9EB99-000E-F943-B2E9-17C1F8A4FEF3}"/>
              </a:ext>
            </a:extLst>
          </p:cNvPr>
          <p:cNvPicPr>
            <a:picLocks noChangeAspect="1"/>
          </p:cNvPicPr>
          <p:nvPr/>
        </p:nvPicPr>
        <p:blipFill>
          <a:blip r:embed="rId8"/>
          <a:stretch>
            <a:fillRect/>
          </a:stretch>
        </p:blipFill>
        <p:spPr>
          <a:xfrm>
            <a:off x="8566095" y="3607029"/>
            <a:ext cx="2946399" cy="2603546"/>
          </a:xfrm>
          <a:prstGeom prst="rect">
            <a:avLst/>
          </a:prstGeom>
        </p:spPr>
      </p:pic>
      <p:pic>
        <p:nvPicPr>
          <p:cNvPr id="24" name="Picture 23" descr="screenshot of an evaluative tool">
            <a:extLst>
              <a:ext uri="{FF2B5EF4-FFF2-40B4-BE49-F238E27FC236}">
                <a16:creationId xmlns:a16="http://schemas.microsoft.com/office/drawing/2014/main" id="{8E7F0E6C-FE16-074A-9314-A001559E9C1B}"/>
              </a:ext>
            </a:extLst>
          </p:cNvPr>
          <p:cNvPicPr>
            <a:picLocks noChangeAspect="1"/>
          </p:cNvPicPr>
          <p:nvPr/>
        </p:nvPicPr>
        <p:blipFill>
          <a:blip r:embed="rId9"/>
          <a:stretch>
            <a:fillRect/>
          </a:stretch>
        </p:blipFill>
        <p:spPr>
          <a:xfrm>
            <a:off x="379550" y="3872867"/>
            <a:ext cx="3549707" cy="2071871"/>
          </a:xfrm>
          <a:prstGeom prst="rect">
            <a:avLst/>
          </a:prstGeom>
        </p:spPr>
      </p:pic>
      <p:sp>
        <p:nvSpPr>
          <p:cNvPr id="2" name="Slide Number Placeholder 1">
            <a:extLst>
              <a:ext uri="{FF2B5EF4-FFF2-40B4-BE49-F238E27FC236}">
                <a16:creationId xmlns:a16="http://schemas.microsoft.com/office/drawing/2014/main" id="{B36546D2-AAD4-CB45-8FF9-5FFD2A103C80}"/>
              </a:ext>
            </a:extLst>
          </p:cNvPr>
          <p:cNvSpPr>
            <a:spLocks noGrp="1"/>
          </p:cNvSpPr>
          <p:nvPr>
            <p:ph type="sldNum" sz="quarter" idx="4"/>
          </p:nvPr>
        </p:nvSpPr>
        <p:spPr/>
        <p:txBody>
          <a:bodyPr/>
          <a:lstStyle/>
          <a:p>
            <a:fld id="{2CC19541-5F6E-2C4C-BF21-196C1C8E2E31}" type="slidenum">
              <a:rPr lang="en-GB" smtClean="0"/>
              <a:pPr/>
              <a:t>19</a:t>
            </a:fld>
            <a:r>
              <a:rPr lang="en-GB"/>
              <a:t> </a:t>
            </a:r>
            <a:endParaRPr lang="en-GB" dirty="0"/>
          </a:p>
        </p:txBody>
      </p:sp>
    </p:spTree>
    <p:extLst>
      <p:ext uri="{BB962C8B-B14F-4D97-AF65-F5344CB8AC3E}">
        <p14:creationId xmlns:p14="http://schemas.microsoft.com/office/powerpoint/2010/main" val="358866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8B2E4F-20A4-AC24-5C9E-05145A651C80}"/>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D93DE5A3-8312-1E57-0C78-EBBCDEAFF053}"/>
              </a:ext>
            </a:extLst>
          </p:cNvPr>
          <p:cNvSpPr>
            <a:spLocks noGrp="1"/>
          </p:cNvSpPr>
          <p:nvPr>
            <p:ph type="ctrTitle"/>
          </p:nvPr>
        </p:nvSpPr>
        <p:spPr/>
        <p:txBody>
          <a:bodyPr/>
          <a:lstStyle/>
          <a:p>
            <a:r>
              <a:rPr lang="en-US" dirty="0"/>
              <a:t>RESOURCE SHOWCASE</a:t>
            </a:r>
          </a:p>
        </p:txBody>
      </p:sp>
      <p:sp>
        <p:nvSpPr>
          <p:cNvPr id="5" name="Text Placeholder 4">
            <a:extLst>
              <a:ext uri="{FF2B5EF4-FFF2-40B4-BE49-F238E27FC236}">
                <a16:creationId xmlns:a16="http://schemas.microsoft.com/office/drawing/2014/main" id="{1D6B5015-1A31-5DCA-D48C-0E6F4B4BB989}"/>
              </a:ext>
            </a:extLst>
          </p:cNvPr>
          <p:cNvSpPr>
            <a:spLocks noGrp="1"/>
          </p:cNvSpPr>
          <p:nvPr>
            <p:ph type="body" sz="quarter" idx="15"/>
          </p:nvPr>
        </p:nvSpPr>
        <p:spPr/>
        <p:txBody>
          <a:bodyPr/>
          <a:lstStyle/>
          <a:p>
            <a:endParaRPr lang="en-US" dirty="0"/>
          </a:p>
          <a:p>
            <a:endParaRPr lang="en-US" dirty="0"/>
          </a:p>
          <a:p>
            <a:pPr marL="0" indent="0">
              <a:buNone/>
            </a:pPr>
            <a:endParaRPr lang="en-US" dirty="0"/>
          </a:p>
        </p:txBody>
      </p:sp>
      <p:pic>
        <p:nvPicPr>
          <p:cNvPr id="2" name="Picture 1">
            <a:extLst>
              <a:ext uri="{FF2B5EF4-FFF2-40B4-BE49-F238E27FC236}">
                <a16:creationId xmlns:a16="http://schemas.microsoft.com/office/drawing/2014/main" id="{283731D8-BFC5-E788-A73A-793CBA644CAF}"/>
              </a:ext>
            </a:extLst>
          </p:cNvPr>
          <p:cNvPicPr>
            <a:picLocks noChangeAspect="1"/>
          </p:cNvPicPr>
          <p:nvPr/>
        </p:nvPicPr>
        <p:blipFill>
          <a:blip r:embed="rId2"/>
          <a:stretch>
            <a:fillRect/>
          </a:stretch>
        </p:blipFill>
        <p:spPr>
          <a:xfrm>
            <a:off x="1417109" y="2287083"/>
            <a:ext cx="4318000" cy="1346200"/>
          </a:xfrm>
          <a:prstGeom prst="rect">
            <a:avLst/>
          </a:prstGeom>
          <a:ln>
            <a:solidFill>
              <a:schemeClr val="accent4"/>
            </a:solidFill>
          </a:ln>
        </p:spPr>
      </p:pic>
      <p:pic>
        <p:nvPicPr>
          <p:cNvPr id="6" name="Picture 5">
            <a:extLst>
              <a:ext uri="{FF2B5EF4-FFF2-40B4-BE49-F238E27FC236}">
                <a16:creationId xmlns:a16="http://schemas.microsoft.com/office/drawing/2014/main" id="{80829619-A0A7-68BC-ADFB-57E188D4E5B9}"/>
              </a:ext>
            </a:extLst>
          </p:cNvPr>
          <p:cNvPicPr>
            <a:picLocks noChangeAspect="1"/>
          </p:cNvPicPr>
          <p:nvPr/>
        </p:nvPicPr>
        <p:blipFill>
          <a:blip r:embed="rId3"/>
          <a:stretch>
            <a:fillRect/>
          </a:stretch>
        </p:blipFill>
        <p:spPr>
          <a:xfrm>
            <a:off x="7218877" y="1348360"/>
            <a:ext cx="3297795" cy="3121699"/>
          </a:xfrm>
          <a:prstGeom prst="rect">
            <a:avLst/>
          </a:prstGeom>
        </p:spPr>
      </p:pic>
      <p:sp>
        <p:nvSpPr>
          <p:cNvPr id="8" name="TextBox 7">
            <a:extLst>
              <a:ext uri="{FF2B5EF4-FFF2-40B4-BE49-F238E27FC236}">
                <a16:creationId xmlns:a16="http://schemas.microsoft.com/office/drawing/2014/main" id="{A9B36A59-E71F-0007-B4A3-235B2F867F8F}"/>
              </a:ext>
            </a:extLst>
          </p:cNvPr>
          <p:cNvSpPr txBox="1"/>
          <p:nvPr/>
        </p:nvSpPr>
        <p:spPr>
          <a:xfrm>
            <a:off x="1199213" y="5162476"/>
            <a:ext cx="9458793" cy="523220"/>
          </a:xfrm>
          <a:prstGeom prst="rect">
            <a:avLst/>
          </a:prstGeom>
          <a:solidFill>
            <a:schemeClr val="bg1"/>
          </a:solidFill>
        </p:spPr>
        <p:txBody>
          <a:bodyPr wrap="square">
            <a:spAutoFit/>
          </a:bodyPr>
          <a:lstStyle/>
          <a:p>
            <a:pPr algn="ctr"/>
            <a:r>
              <a:rPr lang="en-US" sz="2800" b="1" dirty="0">
                <a:solidFill>
                  <a:schemeClr val="accent4">
                    <a:lumMod val="75000"/>
                  </a:schemeClr>
                </a:solidFill>
              </a:rPr>
              <a:t>https://</a:t>
            </a:r>
            <a:r>
              <a:rPr lang="en-US" sz="2800" b="1" dirty="0" err="1">
                <a:solidFill>
                  <a:schemeClr val="accent4">
                    <a:lumMod val="75000"/>
                  </a:schemeClr>
                </a:solidFill>
              </a:rPr>
              <a:t>positiveevaluation.myblog.arts.ac.uk</a:t>
            </a:r>
            <a:r>
              <a:rPr lang="en-US" sz="2800" b="1" dirty="0">
                <a:solidFill>
                  <a:schemeClr val="accent4">
                    <a:lumMod val="75000"/>
                  </a:schemeClr>
                </a:solidFill>
              </a:rPr>
              <a:t>/</a:t>
            </a:r>
          </a:p>
        </p:txBody>
      </p:sp>
      <p:sp>
        <p:nvSpPr>
          <p:cNvPr id="7" name="Footer Placeholder 6">
            <a:extLst>
              <a:ext uri="{FF2B5EF4-FFF2-40B4-BE49-F238E27FC236}">
                <a16:creationId xmlns:a16="http://schemas.microsoft.com/office/drawing/2014/main" id="{80D7AB1E-CFE0-47EE-9DD2-68D2C205DB96}"/>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9" name="Slide Number Placeholder 8">
            <a:extLst>
              <a:ext uri="{FF2B5EF4-FFF2-40B4-BE49-F238E27FC236}">
                <a16:creationId xmlns:a16="http://schemas.microsoft.com/office/drawing/2014/main" id="{4A6F071D-1DBB-2ED2-8D68-08DA30794643}"/>
              </a:ext>
            </a:extLst>
          </p:cNvPr>
          <p:cNvSpPr>
            <a:spLocks noGrp="1"/>
          </p:cNvSpPr>
          <p:nvPr>
            <p:ph type="sldNum" sz="quarter" idx="4"/>
          </p:nvPr>
        </p:nvSpPr>
        <p:spPr/>
        <p:txBody>
          <a:bodyPr/>
          <a:lstStyle/>
          <a:p>
            <a:fld id="{2CC19541-5F6E-2C4C-BF21-196C1C8E2E31}" type="slidenum">
              <a:rPr lang="en-GB" smtClean="0"/>
              <a:pPr/>
              <a:t>2</a:t>
            </a:fld>
            <a:r>
              <a:rPr lang="en-GB"/>
              <a:t> </a:t>
            </a:r>
            <a:endParaRPr lang="en-GB" dirty="0"/>
          </a:p>
        </p:txBody>
      </p:sp>
    </p:spTree>
    <p:extLst>
      <p:ext uri="{BB962C8B-B14F-4D97-AF65-F5344CB8AC3E}">
        <p14:creationId xmlns:p14="http://schemas.microsoft.com/office/powerpoint/2010/main" val="333249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3FC8-4E31-A0DA-E529-9AE73EBB28A7}"/>
              </a:ext>
            </a:extLst>
          </p:cNvPr>
          <p:cNvSpPr>
            <a:spLocks noGrp="1"/>
          </p:cNvSpPr>
          <p:nvPr>
            <p:ph type="title"/>
          </p:nvPr>
        </p:nvSpPr>
        <p:spPr/>
        <p:txBody>
          <a:bodyPr/>
          <a:lstStyle/>
          <a:p>
            <a:r>
              <a:rPr lang="en-US" dirty="0"/>
              <a:t>How does this look in practice?</a:t>
            </a:r>
          </a:p>
        </p:txBody>
      </p:sp>
      <p:sp>
        <p:nvSpPr>
          <p:cNvPr id="3" name="Content Placeholder 2">
            <a:extLst>
              <a:ext uri="{FF2B5EF4-FFF2-40B4-BE49-F238E27FC236}">
                <a16:creationId xmlns:a16="http://schemas.microsoft.com/office/drawing/2014/main" id="{85FE64E5-F034-D57E-122B-6ED322F36D1D}"/>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6EF6C04-1CFE-DEC1-1042-01931399DC0B}"/>
              </a:ext>
            </a:extLst>
          </p:cNvPr>
          <p:cNvSpPr>
            <a:spLocks noGrp="1"/>
          </p:cNvSpPr>
          <p:nvPr>
            <p:ph type="ftr" sz="quarter" idx="11"/>
          </p:nvPr>
        </p:nvSpPr>
        <p:spPr/>
        <p:txBody>
          <a:bodyPr/>
          <a:lstStyle/>
          <a:p>
            <a:r>
              <a:rPr lang="en-US"/>
              <a:t>Dr Frania Hall, UAL - https://positiveevaluation.myblog.arts.ac.uk/</a:t>
            </a:r>
          </a:p>
        </p:txBody>
      </p:sp>
      <p:sp>
        <p:nvSpPr>
          <p:cNvPr id="5" name="Slide Number Placeholder 4">
            <a:extLst>
              <a:ext uri="{FF2B5EF4-FFF2-40B4-BE49-F238E27FC236}">
                <a16:creationId xmlns:a16="http://schemas.microsoft.com/office/drawing/2014/main" id="{9D3554EE-0314-0452-BB8F-7F902C033330}"/>
              </a:ext>
            </a:extLst>
          </p:cNvPr>
          <p:cNvSpPr>
            <a:spLocks noGrp="1"/>
          </p:cNvSpPr>
          <p:nvPr>
            <p:ph type="sldNum" sz="quarter" idx="12"/>
          </p:nvPr>
        </p:nvSpPr>
        <p:spPr/>
        <p:txBody>
          <a:bodyPr/>
          <a:lstStyle/>
          <a:p>
            <a:fld id="{DBE1797B-06B6-F144-B115-4D814AB30D83}" type="slidenum">
              <a:rPr lang="en-US" smtClean="0"/>
              <a:t>20</a:t>
            </a:fld>
            <a:endParaRPr lang="en-US"/>
          </a:p>
        </p:txBody>
      </p:sp>
    </p:spTree>
    <p:extLst>
      <p:ext uri="{BB962C8B-B14F-4D97-AF65-F5344CB8AC3E}">
        <p14:creationId xmlns:p14="http://schemas.microsoft.com/office/powerpoint/2010/main" val="496343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D2B76E-3C7A-BD2C-FB64-E8BE013907A8}"/>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
        <p:nvSpPr>
          <p:cNvPr id="2" name="Title 1">
            <a:extLst>
              <a:ext uri="{FF2B5EF4-FFF2-40B4-BE49-F238E27FC236}">
                <a16:creationId xmlns:a16="http://schemas.microsoft.com/office/drawing/2014/main" id="{01A646B0-BE5D-6D92-4F63-A84D1EB60B34}"/>
              </a:ext>
            </a:extLst>
          </p:cNvPr>
          <p:cNvSpPr>
            <a:spLocks noGrp="1"/>
          </p:cNvSpPr>
          <p:nvPr>
            <p:ph type="ctrTitle"/>
          </p:nvPr>
        </p:nvSpPr>
        <p:spPr/>
        <p:txBody>
          <a:bodyPr/>
          <a:lstStyle/>
          <a:p>
            <a:r>
              <a:rPr lang="en-US" sz="4000" dirty="0">
                <a:solidFill>
                  <a:srgbClr val="1E1E1E"/>
                </a:solidFill>
                <a:latin typeface="Arial" pitchFamily="34" charset="0"/>
                <a:ea typeface="Arial" pitchFamily="34" charset="-122"/>
                <a:cs typeface="Arial" pitchFamily="34" charset="-120"/>
              </a:rPr>
              <a:t>1. The Research Project – restructured</a:t>
            </a:r>
            <a:endParaRPr lang="en-US" dirty="0"/>
          </a:p>
        </p:txBody>
      </p:sp>
      <p:sp>
        <p:nvSpPr>
          <p:cNvPr id="8" name="Text Placeholder 7">
            <a:extLst>
              <a:ext uri="{FF2B5EF4-FFF2-40B4-BE49-F238E27FC236}">
                <a16:creationId xmlns:a16="http://schemas.microsoft.com/office/drawing/2014/main" id="{52BBD37F-C883-A919-5770-502CCA10C679}"/>
              </a:ext>
            </a:extLst>
          </p:cNvPr>
          <p:cNvSpPr>
            <a:spLocks noGrp="1"/>
          </p:cNvSpPr>
          <p:nvPr>
            <p:ph type="body" sz="quarter" idx="15"/>
          </p:nvPr>
        </p:nvSpPr>
        <p:spPr>
          <a:xfrm>
            <a:off x="479426" y="2348845"/>
            <a:ext cx="8388349" cy="3601106"/>
          </a:xfrm>
        </p:spPr>
        <p:txBody>
          <a:bodyPr/>
          <a:lstStyle/>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F06A7D3C-C28A-2F07-8792-295C6F0A9FCC}"/>
              </a:ext>
            </a:extLst>
          </p:cNvPr>
          <p:cNvSpPr>
            <a:spLocks noGrp="1"/>
          </p:cNvSpPr>
          <p:nvPr>
            <p:ph type="ftr" sz="quarter" idx="3"/>
          </p:nvPr>
        </p:nvSpPr>
        <p:spPr/>
        <p:txBody>
          <a:bodyPr/>
          <a:lstStyle/>
          <a:p>
            <a:r>
              <a:rPr lang="en-US" dirty="0"/>
              <a:t>Dr Frania Hall, UAL - https://</a:t>
            </a:r>
            <a:r>
              <a:rPr lang="en-US" dirty="0" err="1"/>
              <a:t>positiveevaluation.myblog.arts.ac.uk</a:t>
            </a:r>
            <a:r>
              <a:rPr lang="en-US" dirty="0"/>
              <a:t>/</a:t>
            </a:r>
          </a:p>
        </p:txBody>
      </p:sp>
      <p:sp>
        <p:nvSpPr>
          <p:cNvPr id="5" name="Slide Number Placeholder 4">
            <a:extLst>
              <a:ext uri="{FF2B5EF4-FFF2-40B4-BE49-F238E27FC236}">
                <a16:creationId xmlns:a16="http://schemas.microsoft.com/office/drawing/2014/main" id="{9BD03A77-0EC2-FEEB-C5EC-25923CE2D8FB}"/>
              </a:ext>
            </a:extLst>
          </p:cNvPr>
          <p:cNvSpPr>
            <a:spLocks noGrp="1"/>
          </p:cNvSpPr>
          <p:nvPr>
            <p:ph type="sldNum" sz="quarter" idx="4"/>
          </p:nvPr>
        </p:nvSpPr>
        <p:spPr/>
        <p:txBody>
          <a:bodyPr/>
          <a:lstStyle/>
          <a:p>
            <a:fld id="{DBE1797B-06B6-F144-B115-4D814AB30D83}" type="slidenum">
              <a:rPr lang="en-US" smtClean="0"/>
              <a:t>21</a:t>
            </a:fld>
            <a:endParaRPr lang="en-US"/>
          </a:p>
        </p:txBody>
      </p:sp>
      <p:sp>
        <p:nvSpPr>
          <p:cNvPr id="6" name="Text 3">
            <a:extLst>
              <a:ext uri="{FF2B5EF4-FFF2-40B4-BE49-F238E27FC236}">
                <a16:creationId xmlns:a16="http://schemas.microsoft.com/office/drawing/2014/main" id="{0FA072D3-6BEC-B325-CA31-9F7391BDC04B}"/>
              </a:ext>
            </a:extLst>
          </p:cNvPr>
          <p:cNvSpPr/>
          <p:nvPr/>
        </p:nvSpPr>
        <p:spPr>
          <a:xfrm>
            <a:off x="548640" y="1414272"/>
            <a:ext cx="10090052" cy="720000"/>
          </a:xfrm>
          <a:prstGeom prst="rect">
            <a:avLst/>
          </a:prstGeom>
          <a:noFill/>
          <a:ln/>
        </p:spPr>
        <p:txBody>
          <a:bodyPr wrap="square" lIns="0" tIns="0" rIns="0" bIns="0" rtlCol="0" anchor="ctr"/>
          <a:lstStyle/>
          <a:p>
            <a:r>
              <a:rPr lang="en-US" dirty="0">
                <a:solidFill>
                  <a:srgbClr val="666666"/>
                </a:solidFill>
                <a:latin typeface="Arial" pitchFamily="34" charset="0"/>
                <a:ea typeface="Arial" pitchFamily="34" charset="-122"/>
                <a:cs typeface="Arial" pitchFamily="34" charset="-120"/>
              </a:rPr>
              <a:t>Year 3 Undergraduates, 4 BA </a:t>
            </a:r>
            <a:r>
              <a:rPr lang="en-US" dirty="0" err="1">
                <a:solidFill>
                  <a:srgbClr val="666666"/>
                </a:solidFill>
                <a:latin typeface="Arial" pitchFamily="34" charset="0"/>
                <a:ea typeface="Arial" pitchFamily="34" charset="-122"/>
                <a:cs typeface="Arial" pitchFamily="34" charset="-120"/>
              </a:rPr>
              <a:t>Programmes</a:t>
            </a:r>
            <a:r>
              <a:rPr lang="en-US" dirty="0">
                <a:solidFill>
                  <a:srgbClr val="666666"/>
                </a:solidFill>
                <a:latin typeface="Arial" pitchFamily="34" charset="0"/>
                <a:ea typeface="Arial" pitchFamily="34" charset="-122"/>
                <a:cs typeface="Arial" pitchFamily="34" charset="-120"/>
              </a:rPr>
              <a:t> – 185 students - 3 years of data</a:t>
            </a:r>
            <a:endParaRPr lang="en-US" dirty="0"/>
          </a:p>
        </p:txBody>
      </p:sp>
      <p:sp>
        <p:nvSpPr>
          <p:cNvPr id="10" name="Shape 4">
            <a:extLst>
              <a:ext uri="{FF2B5EF4-FFF2-40B4-BE49-F238E27FC236}">
                <a16:creationId xmlns:a16="http://schemas.microsoft.com/office/drawing/2014/main" id="{9B65177C-5A8C-DD8A-33C2-0DE4A7B39258}"/>
              </a:ext>
            </a:extLst>
          </p:cNvPr>
          <p:cNvSpPr/>
          <p:nvPr/>
        </p:nvSpPr>
        <p:spPr>
          <a:xfrm>
            <a:off x="548640" y="2348845"/>
            <a:ext cx="2292096" cy="1365504"/>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pPr algn="ctr"/>
            <a:r>
              <a:rPr lang="en-US" sz="3200" b="1" dirty="0">
                <a:solidFill>
                  <a:schemeClr val="accent4">
                    <a:lumMod val="60000"/>
                    <a:lumOff val="40000"/>
                  </a:schemeClr>
                </a:solidFill>
              </a:rPr>
              <a:t>9+ </a:t>
            </a:r>
          </a:p>
          <a:p>
            <a:pPr algn="ctr"/>
            <a:endParaRPr lang="en-US" dirty="0"/>
          </a:p>
          <a:p>
            <a:pPr algn="ctr"/>
            <a:r>
              <a:rPr lang="en-US" dirty="0"/>
              <a:t>data collection methods</a:t>
            </a:r>
          </a:p>
          <a:p>
            <a:endParaRPr lang="en-US" dirty="0"/>
          </a:p>
        </p:txBody>
      </p:sp>
      <p:sp>
        <p:nvSpPr>
          <p:cNvPr id="12" name="Shape 4">
            <a:extLst>
              <a:ext uri="{FF2B5EF4-FFF2-40B4-BE49-F238E27FC236}">
                <a16:creationId xmlns:a16="http://schemas.microsoft.com/office/drawing/2014/main" id="{B1E1DAD6-9053-F079-AF89-004B77883A3A}"/>
              </a:ext>
            </a:extLst>
          </p:cNvPr>
          <p:cNvSpPr/>
          <p:nvPr/>
        </p:nvSpPr>
        <p:spPr>
          <a:xfrm>
            <a:off x="3231646" y="2348845"/>
            <a:ext cx="2292096" cy="1365504"/>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pPr algn="ctr"/>
            <a:r>
              <a:rPr lang="en-US" sz="3200" b="1" dirty="0">
                <a:solidFill>
                  <a:schemeClr val="accent4">
                    <a:lumMod val="60000"/>
                    <a:lumOff val="40000"/>
                  </a:schemeClr>
                </a:solidFill>
              </a:rPr>
              <a:t>192</a:t>
            </a:r>
          </a:p>
          <a:p>
            <a:pPr algn="ctr"/>
            <a:endParaRPr lang="en-US" dirty="0"/>
          </a:p>
          <a:p>
            <a:pPr algn="ctr"/>
            <a:r>
              <a:rPr lang="en-US" dirty="0"/>
              <a:t>data points</a:t>
            </a:r>
          </a:p>
          <a:p>
            <a:endParaRPr lang="en-US" dirty="0"/>
          </a:p>
        </p:txBody>
      </p:sp>
      <p:sp>
        <p:nvSpPr>
          <p:cNvPr id="13" name="Shape 4">
            <a:extLst>
              <a:ext uri="{FF2B5EF4-FFF2-40B4-BE49-F238E27FC236}">
                <a16:creationId xmlns:a16="http://schemas.microsoft.com/office/drawing/2014/main" id="{0AA0BE11-0F92-C30E-B3C8-D8FC96809454}"/>
              </a:ext>
            </a:extLst>
          </p:cNvPr>
          <p:cNvSpPr/>
          <p:nvPr/>
        </p:nvSpPr>
        <p:spPr>
          <a:xfrm>
            <a:off x="5928838" y="2358510"/>
            <a:ext cx="2292096" cy="1365504"/>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pPr algn="ctr"/>
            <a:r>
              <a:rPr lang="en-US" sz="3200" dirty="0">
                <a:solidFill>
                  <a:schemeClr val="bg2">
                    <a:lumMod val="75000"/>
                  </a:schemeClr>
                </a:solidFill>
              </a:rPr>
              <a:t>annual increase</a:t>
            </a:r>
          </a:p>
          <a:p>
            <a:pPr algn="ctr"/>
            <a:r>
              <a:rPr lang="en-US" dirty="0"/>
              <a:t>In attainment</a:t>
            </a:r>
          </a:p>
          <a:p>
            <a:endParaRPr lang="en-US" dirty="0"/>
          </a:p>
        </p:txBody>
      </p:sp>
      <p:sp>
        <p:nvSpPr>
          <p:cNvPr id="14" name="Shape 4">
            <a:extLst>
              <a:ext uri="{FF2B5EF4-FFF2-40B4-BE49-F238E27FC236}">
                <a16:creationId xmlns:a16="http://schemas.microsoft.com/office/drawing/2014/main" id="{6A228B41-53D0-9576-1400-22D6275DFAD1}"/>
              </a:ext>
            </a:extLst>
          </p:cNvPr>
          <p:cNvSpPr/>
          <p:nvPr/>
        </p:nvSpPr>
        <p:spPr>
          <a:xfrm>
            <a:off x="8689335" y="2348845"/>
            <a:ext cx="2292096" cy="1365504"/>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pPr algn="ctr"/>
            <a:r>
              <a:rPr lang="en-US" sz="3200" dirty="0">
                <a:solidFill>
                  <a:schemeClr val="bg2">
                    <a:lumMod val="75000"/>
                  </a:schemeClr>
                </a:solidFill>
              </a:rPr>
              <a:t>91%  </a:t>
            </a:r>
          </a:p>
          <a:p>
            <a:pPr algn="ctr"/>
            <a:endParaRPr lang="en-US" dirty="0"/>
          </a:p>
          <a:p>
            <a:pPr algn="ctr"/>
            <a:r>
              <a:rPr lang="en-US" dirty="0"/>
              <a:t>Draft submission rare</a:t>
            </a:r>
          </a:p>
          <a:p>
            <a:endParaRPr lang="en-US" dirty="0"/>
          </a:p>
        </p:txBody>
      </p:sp>
      <p:sp>
        <p:nvSpPr>
          <p:cNvPr id="15" name="Text 22">
            <a:extLst>
              <a:ext uri="{FF2B5EF4-FFF2-40B4-BE49-F238E27FC236}">
                <a16:creationId xmlns:a16="http://schemas.microsoft.com/office/drawing/2014/main" id="{413FBA8E-9253-EF02-E74C-3D9A46A4717F}"/>
              </a:ext>
            </a:extLst>
          </p:cNvPr>
          <p:cNvSpPr/>
          <p:nvPr/>
        </p:nvSpPr>
        <p:spPr>
          <a:xfrm>
            <a:off x="566955" y="4061475"/>
            <a:ext cx="6769509" cy="362898"/>
          </a:xfrm>
          <a:prstGeom prst="rect">
            <a:avLst/>
          </a:prstGeom>
          <a:noFill/>
          <a:ln/>
        </p:spPr>
        <p:txBody>
          <a:bodyPr wrap="square" lIns="0" tIns="0" rIns="0" bIns="0" rtlCol="0" anchor="ctr"/>
          <a:lstStyle/>
          <a:p>
            <a:r>
              <a:rPr lang="en-US" b="1" dirty="0">
                <a:solidFill>
                  <a:srgbClr val="2E5D74"/>
                </a:solidFill>
              </a:rPr>
              <a:t>Annual evaluation - tools from the resource used:</a:t>
            </a:r>
            <a:endParaRPr lang="en-US" dirty="0"/>
          </a:p>
        </p:txBody>
      </p:sp>
      <p:sp>
        <p:nvSpPr>
          <p:cNvPr id="16" name="Text 23">
            <a:extLst>
              <a:ext uri="{FF2B5EF4-FFF2-40B4-BE49-F238E27FC236}">
                <a16:creationId xmlns:a16="http://schemas.microsoft.com/office/drawing/2014/main" id="{8B68CB37-0C28-980A-CE9F-03FCB61E7A3A}"/>
              </a:ext>
            </a:extLst>
          </p:cNvPr>
          <p:cNvSpPr/>
          <p:nvPr/>
        </p:nvSpPr>
        <p:spPr>
          <a:xfrm>
            <a:off x="548640" y="4707610"/>
            <a:ext cx="5242560" cy="1158240"/>
          </a:xfrm>
          <a:prstGeom prst="rect">
            <a:avLst/>
          </a:prstGeom>
          <a:noFill/>
          <a:ln/>
        </p:spPr>
        <p:txBody>
          <a:bodyPr wrap="square" rtlCol="0" anchor="t"/>
          <a:lstStyle/>
          <a:p>
            <a:pPr marL="237061" indent="-237061">
              <a:spcAft>
                <a:spcPts val="533"/>
              </a:spcAft>
              <a:buSzPct val="100000"/>
              <a:buChar char="■"/>
            </a:pPr>
            <a:r>
              <a:rPr lang="en-US" sz="1600" dirty="0">
                <a:solidFill>
                  <a:srgbClr val="666666"/>
                </a:solidFill>
                <a:latin typeface="Arial" pitchFamily="34" charset="0"/>
                <a:ea typeface="Arial" pitchFamily="34" charset="-122"/>
                <a:cs typeface="Arial" pitchFamily="34" charset="-120"/>
              </a:rPr>
              <a:t>Confidence mapping dashboards at writing retreats</a:t>
            </a:r>
            <a:endParaRPr lang="en-US" sz="1600" dirty="0"/>
          </a:p>
          <a:p>
            <a:pPr marL="237061" indent="-237061">
              <a:spcAft>
                <a:spcPts val="533"/>
              </a:spcAft>
              <a:buSzPct val="100000"/>
              <a:buChar char="■"/>
            </a:pPr>
            <a:r>
              <a:rPr lang="en-US" sz="1600" dirty="0">
                <a:solidFill>
                  <a:srgbClr val="666666"/>
                </a:solidFill>
                <a:latin typeface="Arial" pitchFamily="34" charset="0"/>
                <a:ea typeface="Arial" pitchFamily="34" charset="-122"/>
                <a:cs typeface="Arial" pitchFamily="34" charset="-120"/>
              </a:rPr>
              <a:t>Observation sheets (retreat days)</a:t>
            </a:r>
            <a:endParaRPr lang="en-US" sz="1600" dirty="0"/>
          </a:p>
          <a:p>
            <a:pPr marL="237061" indent="-237061">
              <a:spcAft>
                <a:spcPts val="533"/>
              </a:spcAft>
              <a:buSzPct val="100000"/>
              <a:buChar char="■"/>
            </a:pPr>
            <a:r>
              <a:rPr lang="en-US" sz="1600" dirty="0">
                <a:solidFill>
                  <a:srgbClr val="666666"/>
                </a:solidFill>
                <a:latin typeface="Arial" pitchFamily="34" charset="0"/>
                <a:ea typeface="Arial" pitchFamily="34" charset="-122"/>
                <a:cs typeface="Arial" pitchFamily="34" charset="-120"/>
              </a:rPr>
              <a:t>Student focus group &amp; journey mapping</a:t>
            </a:r>
            <a:endParaRPr lang="en-US" sz="1600" dirty="0"/>
          </a:p>
        </p:txBody>
      </p:sp>
      <p:sp>
        <p:nvSpPr>
          <p:cNvPr id="17" name="Text 24">
            <a:extLst>
              <a:ext uri="{FF2B5EF4-FFF2-40B4-BE49-F238E27FC236}">
                <a16:creationId xmlns:a16="http://schemas.microsoft.com/office/drawing/2014/main" id="{B90B1E18-6F92-BCB4-3E28-4FC44F72EF2A}"/>
              </a:ext>
            </a:extLst>
          </p:cNvPr>
          <p:cNvSpPr/>
          <p:nvPr/>
        </p:nvSpPr>
        <p:spPr>
          <a:xfrm>
            <a:off x="6437629" y="4707610"/>
            <a:ext cx="4998720" cy="1365504"/>
          </a:xfrm>
          <a:prstGeom prst="rect">
            <a:avLst/>
          </a:prstGeom>
          <a:noFill/>
          <a:ln/>
        </p:spPr>
        <p:txBody>
          <a:bodyPr wrap="square" rtlCol="0" anchor="t"/>
          <a:lstStyle/>
          <a:p>
            <a:pPr marL="237061" indent="-237061">
              <a:spcAft>
                <a:spcPts val="533"/>
              </a:spcAft>
              <a:buSzPct val="100000"/>
              <a:buChar char="■"/>
            </a:pPr>
            <a:r>
              <a:rPr lang="en-US" sz="1600" dirty="0">
                <a:solidFill>
                  <a:srgbClr val="666666"/>
                </a:solidFill>
                <a:latin typeface="Arial" pitchFamily="34" charset="0"/>
                <a:ea typeface="Arial" pitchFamily="34" charset="-122"/>
                <a:cs typeface="Arial" pitchFamily="34" charset="-120"/>
              </a:rPr>
              <a:t>Staff reflection forms</a:t>
            </a:r>
            <a:endParaRPr lang="en-US" sz="1600" dirty="0"/>
          </a:p>
          <a:p>
            <a:pPr marL="237061" indent="-237061">
              <a:spcAft>
                <a:spcPts val="533"/>
              </a:spcAft>
              <a:buSzPct val="100000"/>
              <a:buChar char="■"/>
            </a:pPr>
            <a:r>
              <a:rPr lang="en-US" sz="1600" dirty="0">
                <a:solidFill>
                  <a:srgbClr val="666666"/>
                </a:solidFill>
                <a:latin typeface="Arial" pitchFamily="34" charset="0"/>
                <a:ea typeface="Arial" pitchFamily="34" charset="-122"/>
                <a:cs typeface="Arial" pitchFamily="34" charset="-120"/>
              </a:rPr>
              <a:t>Advice cards, </a:t>
            </a:r>
          </a:p>
          <a:p>
            <a:pPr marL="237061" indent="-237061">
              <a:spcAft>
                <a:spcPts val="533"/>
              </a:spcAft>
              <a:buSzPct val="100000"/>
              <a:buChar char="■"/>
            </a:pPr>
            <a:r>
              <a:rPr lang="en-US" sz="1600" dirty="0">
                <a:solidFill>
                  <a:srgbClr val="666666"/>
                </a:solidFill>
                <a:latin typeface="Arial" pitchFamily="34" charset="0"/>
                <a:ea typeface="Arial" pitchFamily="34" charset="-122"/>
                <a:cs typeface="Arial" pitchFamily="34" charset="-120"/>
              </a:rPr>
              <a:t>End-of-unit surveys</a:t>
            </a:r>
          </a:p>
          <a:p>
            <a:pPr marL="237061" indent="-237061">
              <a:spcAft>
                <a:spcPts val="533"/>
              </a:spcAft>
              <a:buSzPct val="100000"/>
              <a:buChar char="■"/>
            </a:pPr>
            <a:r>
              <a:rPr lang="en-US" sz="1600" dirty="0">
                <a:solidFill>
                  <a:srgbClr val="666666"/>
                </a:solidFill>
                <a:latin typeface="Arial" pitchFamily="34" charset="0"/>
                <a:cs typeface="Arial" pitchFamily="34" charset="-120"/>
              </a:rPr>
              <a:t>Attendance/, tutorial records, VLE usage</a:t>
            </a:r>
            <a:endParaRPr lang="en-US" sz="1600" dirty="0"/>
          </a:p>
        </p:txBody>
      </p:sp>
    </p:spTree>
    <p:extLst>
      <p:ext uri="{BB962C8B-B14F-4D97-AF65-F5344CB8AC3E}">
        <p14:creationId xmlns:p14="http://schemas.microsoft.com/office/powerpoint/2010/main" val="153072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B405-D577-884E-9411-CBF9D9AA761A}"/>
              </a:ext>
            </a:extLst>
          </p:cNvPr>
          <p:cNvSpPr>
            <a:spLocks noGrp="1"/>
          </p:cNvSpPr>
          <p:nvPr>
            <p:ph type="ctrTitle"/>
          </p:nvPr>
        </p:nvSpPr>
        <p:spPr/>
        <p:txBody>
          <a:bodyPr/>
          <a:lstStyle/>
          <a:p>
            <a:r>
              <a:rPr lang="en-US" dirty="0"/>
              <a:t>Examples of data sets - polls</a:t>
            </a:r>
          </a:p>
        </p:txBody>
      </p:sp>
      <p:sp>
        <p:nvSpPr>
          <p:cNvPr id="4" name="Footer Placeholder 3">
            <a:extLst>
              <a:ext uri="{FF2B5EF4-FFF2-40B4-BE49-F238E27FC236}">
                <a16:creationId xmlns:a16="http://schemas.microsoft.com/office/drawing/2014/main" id="{03DD62C7-22BF-8D40-8B23-5EAC7E549028}"/>
              </a:ext>
            </a:extLst>
          </p:cNvPr>
          <p:cNvSpPr>
            <a:spLocks noGrp="1"/>
          </p:cNvSpPr>
          <p:nvPr>
            <p:ph type="ftr" sz="quarter" idx="3"/>
          </p:nvPr>
        </p:nvSpPr>
        <p:spPr/>
        <p:txBody>
          <a:bodyPr/>
          <a:lstStyle/>
          <a:p>
            <a:r>
              <a:rPr lang="en-US"/>
              <a:t>Dr Frania Hall, UAL - https://positiveevaluation.myblog.arts.ac.uk/</a:t>
            </a:r>
          </a:p>
        </p:txBody>
      </p:sp>
      <p:sp>
        <p:nvSpPr>
          <p:cNvPr id="3" name="Slide Number Placeholder 2">
            <a:extLst>
              <a:ext uri="{FF2B5EF4-FFF2-40B4-BE49-F238E27FC236}">
                <a16:creationId xmlns:a16="http://schemas.microsoft.com/office/drawing/2014/main" id="{0A04F0EF-E878-785F-2B71-5DB844C2CB0B}"/>
              </a:ext>
            </a:extLst>
          </p:cNvPr>
          <p:cNvSpPr>
            <a:spLocks noGrp="1"/>
          </p:cNvSpPr>
          <p:nvPr>
            <p:ph type="sldNum" sz="quarter" idx="4"/>
          </p:nvPr>
        </p:nvSpPr>
        <p:spPr/>
        <p:txBody>
          <a:bodyPr/>
          <a:lstStyle/>
          <a:p>
            <a:fld id="{DBE1797B-06B6-F144-B115-4D814AB30D83}" type="slidenum">
              <a:rPr lang="en-US" smtClean="0"/>
              <a:t>22</a:t>
            </a:fld>
            <a:endParaRPr lang="en-US"/>
          </a:p>
        </p:txBody>
      </p:sp>
      <p:pic>
        <p:nvPicPr>
          <p:cNvPr id="6" name="Content Placeholder 5" descr="A screenshot of a chat&#10;&#10;AI-generated content may be incorrect.">
            <a:extLst>
              <a:ext uri="{FF2B5EF4-FFF2-40B4-BE49-F238E27FC236}">
                <a16:creationId xmlns:a16="http://schemas.microsoft.com/office/drawing/2014/main" id="{5C9C4B0A-6182-2BD0-FCEF-583B7FE71114}"/>
              </a:ext>
            </a:extLst>
          </p:cNvPr>
          <p:cNvPicPr>
            <a:picLocks noGrp="1" noChangeAspect="1"/>
          </p:cNvPicPr>
          <p:nvPr>
            <p:ph idx="4294967295"/>
          </p:nvPr>
        </p:nvPicPr>
        <p:blipFill>
          <a:blip r:embed="rId2"/>
          <a:stretch>
            <a:fillRect/>
          </a:stretch>
        </p:blipFill>
        <p:spPr>
          <a:xfrm>
            <a:off x="480000" y="1591244"/>
            <a:ext cx="8767763" cy="4373562"/>
          </a:xfrm>
          <a:prstGeom prst="rect">
            <a:avLst/>
          </a:prstGeom>
        </p:spPr>
      </p:pic>
      <p:sp>
        <p:nvSpPr>
          <p:cNvPr id="7" name="TextBox 6">
            <a:extLst>
              <a:ext uri="{FF2B5EF4-FFF2-40B4-BE49-F238E27FC236}">
                <a16:creationId xmlns:a16="http://schemas.microsoft.com/office/drawing/2014/main" id="{BDAE8D99-75A6-6E5B-42E8-DC606F03E143}"/>
              </a:ext>
            </a:extLst>
          </p:cNvPr>
          <p:cNvSpPr txBox="1"/>
          <p:nvPr/>
        </p:nvSpPr>
        <p:spPr>
          <a:xfrm>
            <a:off x="9737120" y="2447779"/>
            <a:ext cx="1767840" cy="22159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2400" dirty="0">
                <a:cs typeface="Arial"/>
              </a:rPr>
              <a:t>This poll worked well as a very quick test of something specific</a:t>
            </a:r>
          </a:p>
        </p:txBody>
      </p:sp>
      <p:sp>
        <p:nvSpPr>
          <p:cNvPr id="9" name="Content Placeholder 2">
            <a:extLst>
              <a:ext uri="{FF2B5EF4-FFF2-40B4-BE49-F238E27FC236}">
                <a16:creationId xmlns:a16="http://schemas.microsoft.com/office/drawing/2014/main" id="{F3292326-913A-99BA-7593-BD09683B8CFB}"/>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Tree>
    <p:extLst>
      <p:ext uri="{BB962C8B-B14F-4D97-AF65-F5344CB8AC3E}">
        <p14:creationId xmlns:p14="http://schemas.microsoft.com/office/powerpoint/2010/main" val="3844005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75AB-8755-789B-DCD0-A83F042D0BCA}"/>
              </a:ext>
            </a:extLst>
          </p:cNvPr>
          <p:cNvSpPr>
            <a:spLocks noGrp="1"/>
          </p:cNvSpPr>
          <p:nvPr>
            <p:ph type="ctrTitle"/>
          </p:nvPr>
        </p:nvSpPr>
        <p:spPr/>
        <p:txBody>
          <a:bodyPr/>
          <a:lstStyle/>
          <a:p>
            <a:r>
              <a:rPr lang="en-GB" dirty="0">
                <a:cs typeface="Arial"/>
              </a:rPr>
              <a:t>Example of dataset– confidence dashboard</a:t>
            </a:r>
            <a:endParaRPr lang="en-GB" dirty="0"/>
          </a:p>
        </p:txBody>
      </p:sp>
      <p:sp>
        <p:nvSpPr>
          <p:cNvPr id="4" name="Footer Placeholder 3">
            <a:extLst>
              <a:ext uri="{FF2B5EF4-FFF2-40B4-BE49-F238E27FC236}">
                <a16:creationId xmlns:a16="http://schemas.microsoft.com/office/drawing/2014/main" id="{3910B431-CC84-827C-E9C1-6F125FCC7FA8}"/>
              </a:ext>
            </a:extLst>
          </p:cNvPr>
          <p:cNvSpPr>
            <a:spLocks noGrp="1"/>
          </p:cNvSpPr>
          <p:nvPr>
            <p:ph type="ftr" sz="quarter" idx="3"/>
          </p:nvPr>
        </p:nvSpPr>
        <p:spPr/>
        <p:txBody>
          <a:bodyPr/>
          <a:lstStyle/>
          <a:p>
            <a:r>
              <a:rPr lang="en-US"/>
              <a:t>Dr Frania Hall, UAL - https://positiveevaluation.myblog.arts.ac.uk/</a:t>
            </a:r>
          </a:p>
        </p:txBody>
      </p:sp>
      <p:sp>
        <p:nvSpPr>
          <p:cNvPr id="3" name="Slide Number Placeholder 2">
            <a:extLst>
              <a:ext uri="{FF2B5EF4-FFF2-40B4-BE49-F238E27FC236}">
                <a16:creationId xmlns:a16="http://schemas.microsoft.com/office/drawing/2014/main" id="{A68870F8-4566-C39B-A322-28903366CAFB}"/>
              </a:ext>
            </a:extLst>
          </p:cNvPr>
          <p:cNvSpPr>
            <a:spLocks noGrp="1"/>
          </p:cNvSpPr>
          <p:nvPr>
            <p:ph type="sldNum" sz="quarter" idx="4"/>
          </p:nvPr>
        </p:nvSpPr>
        <p:spPr/>
        <p:txBody>
          <a:bodyPr/>
          <a:lstStyle/>
          <a:p>
            <a:fld id="{DBE1797B-06B6-F144-B115-4D814AB30D83}" type="slidenum">
              <a:rPr lang="en-US" smtClean="0"/>
              <a:t>23</a:t>
            </a:fld>
            <a:endParaRPr lang="en-US"/>
          </a:p>
        </p:txBody>
      </p:sp>
      <p:pic>
        <p:nvPicPr>
          <p:cNvPr id="6" name="Content Placeholder 5">
            <a:extLst>
              <a:ext uri="{FF2B5EF4-FFF2-40B4-BE49-F238E27FC236}">
                <a16:creationId xmlns:a16="http://schemas.microsoft.com/office/drawing/2014/main" id="{09EA0521-B870-2275-45AF-0ED9C2C465D3}"/>
              </a:ext>
            </a:extLst>
          </p:cNvPr>
          <p:cNvPicPr>
            <a:picLocks noGrp="1" noChangeAspect="1"/>
          </p:cNvPicPr>
          <p:nvPr>
            <p:ph idx="4294967295"/>
          </p:nvPr>
        </p:nvPicPr>
        <p:blipFill>
          <a:blip r:embed="rId2"/>
          <a:stretch>
            <a:fillRect/>
          </a:stretch>
        </p:blipFill>
        <p:spPr>
          <a:xfrm rot="-5400000">
            <a:off x="1481658" y="954021"/>
            <a:ext cx="3187700" cy="4351337"/>
          </a:xfrm>
          <a:prstGeom prst="rect">
            <a:avLst/>
          </a:prstGeom>
        </p:spPr>
      </p:pic>
      <p:pic>
        <p:nvPicPr>
          <p:cNvPr id="7" name="Picture 6" descr="A diagram of a speedometer&#10;&#10;AI-generated content may be incorrect.">
            <a:extLst>
              <a:ext uri="{FF2B5EF4-FFF2-40B4-BE49-F238E27FC236}">
                <a16:creationId xmlns:a16="http://schemas.microsoft.com/office/drawing/2014/main" id="{0A594F97-7FD0-52A4-2DB4-5337B6C29672}"/>
              </a:ext>
            </a:extLst>
          </p:cNvPr>
          <p:cNvPicPr>
            <a:picLocks noChangeAspect="1"/>
          </p:cNvPicPr>
          <p:nvPr/>
        </p:nvPicPr>
        <p:blipFill>
          <a:blip r:embed="rId3"/>
          <a:stretch>
            <a:fillRect/>
          </a:stretch>
        </p:blipFill>
        <p:spPr>
          <a:xfrm rot="-5400000">
            <a:off x="7109315" y="902340"/>
            <a:ext cx="3516921" cy="4741334"/>
          </a:xfrm>
          <a:prstGeom prst="rect">
            <a:avLst/>
          </a:prstGeom>
        </p:spPr>
      </p:pic>
      <p:sp>
        <p:nvSpPr>
          <p:cNvPr id="8" name="TextBox 7">
            <a:extLst>
              <a:ext uri="{FF2B5EF4-FFF2-40B4-BE49-F238E27FC236}">
                <a16:creationId xmlns:a16="http://schemas.microsoft.com/office/drawing/2014/main" id="{11DEB942-2184-22A1-4132-43D5A635164A}"/>
              </a:ext>
            </a:extLst>
          </p:cNvPr>
          <p:cNvSpPr txBox="1"/>
          <p:nvPr/>
        </p:nvSpPr>
        <p:spPr>
          <a:xfrm>
            <a:off x="605823" y="5059680"/>
            <a:ext cx="11232000"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2400" dirty="0">
                <a:cs typeface="Arial"/>
              </a:rPr>
              <a:t>These help understand how far the retreat itself helps a student build confidence from the start to the finish - Students had chance to reflect on their progress.</a:t>
            </a:r>
          </a:p>
        </p:txBody>
      </p:sp>
      <p:sp>
        <p:nvSpPr>
          <p:cNvPr id="10" name="Content Placeholder 2">
            <a:extLst>
              <a:ext uri="{FF2B5EF4-FFF2-40B4-BE49-F238E27FC236}">
                <a16:creationId xmlns:a16="http://schemas.microsoft.com/office/drawing/2014/main" id="{6D5F7500-440A-EAF2-7611-290FE30EABFD}"/>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Tree>
    <p:extLst>
      <p:ext uri="{BB962C8B-B14F-4D97-AF65-F5344CB8AC3E}">
        <p14:creationId xmlns:p14="http://schemas.microsoft.com/office/powerpoint/2010/main" val="3892141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71A1C-731E-9F57-17C3-92DFD5E7F986}"/>
              </a:ext>
            </a:extLst>
          </p:cNvPr>
          <p:cNvSpPr>
            <a:spLocks noGrp="1"/>
          </p:cNvSpPr>
          <p:nvPr>
            <p:ph type="ctrTitle"/>
          </p:nvPr>
        </p:nvSpPr>
        <p:spPr/>
        <p:txBody>
          <a:bodyPr/>
          <a:lstStyle/>
          <a:p>
            <a:r>
              <a:rPr lang="en-GB" dirty="0">
                <a:cs typeface="Arial"/>
              </a:rPr>
              <a:t>Example of dataset - Student advice quotes</a:t>
            </a:r>
          </a:p>
        </p:txBody>
      </p:sp>
      <p:sp>
        <p:nvSpPr>
          <p:cNvPr id="4" name="Footer Placeholder 3">
            <a:extLst>
              <a:ext uri="{FF2B5EF4-FFF2-40B4-BE49-F238E27FC236}">
                <a16:creationId xmlns:a16="http://schemas.microsoft.com/office/drawing/2014/main" id="{668DE99D-A936-9AFC-5C50-C701317E9902}"/>
              </a:ext>
            </a:extLst>
          </p:cNvPr>
          <p:cNvSpPr>
            <a:spLocks noGrp="1"/>
          </p:cNvSpPr>
          <p:nvPr>
            <p:ph type="ftr" sz="quarter" idx="3"/>
          </p:nvPr>
        </p:nvSpPr>
        <p:spPr/>
        <p:txBody>
          <a:bodyPr/>
          <a:lstStyle/>
          <a:p>
            <a:r>
              <a:rPr lang="en-US"/>
              <a:t>Dr Frania Hall, UAL - https://positiveevaluation.myblog.arts.ac.uk/</a:t>
            </a:r>
          </a:p>
        </p:txBody>
      </p:sp>
      <p:sp>
        <p:nvSpPr>
          <p:cNvPr id="3" name="Slide Number Placeholder 2">
            <a:extLst>
              <a:ext uri="{FF2B5EF4-FFF2-40B4-BE49-F238E27FC236}">
                <a16:creationId xmlns:a16="http://schemas.microsoft.com/office/drawing/2014/main" id="{4867B96F-AB36-7788-F55D-CE77FFC2A5DE}"/>
              </a:ext>
            </a:extLst>
          </p:cNvPr>
          <p:cNvSpPr>
            <a:spLocks noGrp="1"/>
          </p:cNvSpPr>
          <p:nvPr>
            <p:ph type="sldNum" sz="quarter" idx="4"/>
          </p:nvPr>
        </p:nvSpPr>
        <p:spPr/>
        <p:txBody>
          <a:bodyPr/>
          <a:lstStyle/>
          <a:p>
            <a:fld id="{DBE1797B-06B6-F144-B115-4D814AB30D83}" type="slidenum">
              <a:rPr lang="en-US" smtClean="0"/>
              <a:t>24</a:t>
            </a:fld>
            <a:endParaRPr lang="en-US"/>
          </a:p>
        </p:txBody>
      </p:sp>
      <p:sp>
        <p:nvSpPr>
          <p:cNvPr id="9" name="Speech Bubble: Rectangle 8">
            <a:extLst>
              <a:ext uri="{FF2B5EF4-FFF2-40B4-BE49-F238E27FC236}">
                <a16:creationId xmlns:a16="http://schemas.microsoft.com/office/drawing/2014/main" id="{AE27777D-C635-DCB5-7909-BB7E0C013669}"/>
              </a:ext>
            </a:extLst>
          </p:cNvPr>
          <p:cNvSpPr/>
          <p:nvPr/>
        </p:nvSpPr>
        <p:spPr>
          <a:xfrm>
            <a:off x="845036" y="1994051"/>
            <a:ext cx="3568702" cy="1758378"/>
          </a:xfrm>
          <a:prstGeom prst="wedgeRectCallou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i="1" dirty="0">
                <a:solidFill>
                  <a:srgbClr val="000000"/>
                </a:solidFill>
                <a:latin typeface="Aptos"/>
              </a:rPr>
              <a:t>ADVICE ‘Stick with your supervisor's advice - there's often more than one way and you might receive multiple answers from different tutors.’</a:t>
            </a:r>
            <a:endParaRPr lang="en-GB" sz="2000" dirty="0">
              <a:solidFill>
                <a:srgbClr val="000000"/>
              </a:solidFill>
              <a:latin typeface="Aptos"/>
            </a:endParaRPr>
          </a:p>
        </p:txBody>
      </p:sp>
      <p:sp>
        <p:nvSpPr>
          <p:cNvPr id="12" name="Speech Bubble: Rectangle 11">
            <a:extLst>
              <a:ext uri="{FF2B5EF4-FFF2-40B4-BE49-F238E27FC236}">
                <a16:creationId xmlns:a16="http://schemas.microsoft.com/office/drawing/2014/main" id="{EAF7D87D-A0A4-5FEF-F351-205A8DDE45EF}"/>
              </a:ext>
            </a:extLst>
          </p:cNvPr>
          <p:cNvSpPr/>
          <p:nvPr/>
        </p:nvSpPr>
        <p:spPr>
          <a:xfrm>
            <a:off x="1975484" y="4485813"/>
            <a:ext cx="2697480" cy="1386840"/>
          </a:xfrm>
          <a:prstGeom prst="wedgeRectCallou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i="1" dirty="0">
                <a:solidFill>
                  <a:schemeClr val="tx1"/>
                </a:solidFill>
                <a:cs typeface="Arial"/>
              </a:rPr>
              <a:t>ADVICE 'Don’t overcomplicate things!'</a:t>
            </a:r>
            <a:endParaRPr lang="en-GB" sz="2000" i="1" dirty="0">
              <a:solidFill>
                <a:schemeClr val="tx1"/>
              </a:solidFill>
            </a:endParaRPr>
          </a:p>
        </p:txBody>
      </p:sp>
      <p:sp>
        <p:nvSpPr>
          <p:cNvPr id="13" name="Speech Bubble: Rectangle 12">
            <a:extLst>
              <a:ext uri="{FF2B5EF4-FFF2-40B4-BE49-F238E27FC236}">
                <a16:creationId xmlns:a16="http://schemas.microsoft.com/office/drawing/2014/main" id="{364757C3-4223-A148-A42E-068068601F3C}"/>
              </a:ext>
            </a:extLst>
          </p:cNvPr>
          <p:cNvSpPr/>
          <p:nvPr/>
        </p:nvSpPr>
        <p:spPr>
          <a:xfrm>
            <a:off x="5612372" y="1451764"/>
            <a:ext cx="3972176" cy="2300665"/>
          </a:xfrm>
          <a:prstGeom prst="wedgeRectCallou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cs typeface="Arial"/>
              </a:rPr>
              <a:t>ADVICE  - 'Make an excel spreadsheet and add your references on the day you did you research rather than leaving it last minute its better to get them done than stressing it out on the days before the deadline</a:t>
            </a:r>
          </a:p>
        </p:txBody>
      </p:sp>
      <p:sp>
        <p:nvSpPr>
          <p:cNvPr id="5" name="TextBox 4">
            <a:extLst>
              <a:ext uri="{FF2B5EF4-FFF2-40B4-BE49-F238E27FC236}">
                <a16:creationId xmlns:a16="http://schemas.microsoft.com/office/drawing/2014/main" id="{26B6FB1E-6655-3626-E7C3-7BDA4FCF37D8}"/>
              </a:ext>
            </a:extLst>
          </p:cNvPr>
          <p:cNvSpPr txBox="1"/>
          <p:nvPr/>
        </p:nvSpPr>
        <p:spPr>
          <a:xfrm>
            <a:off x="6096000" y="4255903"/>
            <a:ext cx="5201920" cy="184665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2400" dirty="0">
                <a:cs typeface="Arial"/>
              </a:rPr>
              <a:t>These help us understand what sorts of things students have learned and how they reflect on their ways of learning – capturing it in their own voices</a:t>
            </a:r>
          </a:p>
        </p:txBody>
      </p:sp>
      <p:sp>
        <p:nvSpPr>
          <p:cNvPr id="10" name="Content Placeholder 2">
            <a:extLst>
              <a:ext uri="{FF2B5EF4-FFF2-40B4-BE49-F238E27FC236}">
                <a16:creationId xmlns:a16="http://schemas.microsoft.com/office/drawing/2014/main" id="{FF827FE4-2BB9-A27A-B68A-17139628ACBF}"/>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Tree>
    <p:extLst>
      <p:ext uri="{BB962C8B-B14F-4D97-AF65-F5344CB8AC3E}">
        <p14:creationId xmlns:p14="http://schemas.microsoft.com/office/powerpoint/2010/main" val="1743327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92686-B984-1B4B-4070-9559A61AF1A4}"/>
              </a:ext>
            </a:extLst>
          </p:cNvPr>
          <p:cNvSpPr>
            <a:spLocks noGrp="1"/>
          </p:cNvSpPr>
          <p:nvPr>
            <p:ph type="title"/>
          </p:nvPr>
        </p:nvSpPr>
        <p:spPr/>
        <p:txBody>
          <a:bodyPr/>
          <a:lstStyle/>
          <a:p>
            <a:r>
              <a:rPr lang="en-GB">
                <a:cs typeface="Arial"/>
              </a:rPr>
              <a:t>Data set example – mapping exercise image</a:t>
            </a:r>
            <a:endParaRPr lang="en-GB"/>
          </a:p>
        </p:txBody>
      </p:sp>
      <p:pic>
        <p:nvPicPr>
          <p:cNvPr id="6" name="Content Placeholder 5" descr="A paper with writing on it&#10;&#10;AI-generated content may be incorrect.">
            <a:extLst>
              <a:ext uri="{FF2B5EF4-FFF2-40B4-BE49-F238E27FC236}">
                <a16:creationId xmlns:a16="http://schemas.microsoft.com/office/drawing/2014/main" id="{00FB9E4B-09A8-6395-DE17-544E9C4A2F55}"/>
              </a:ext>
            </a:extLst>
          </p:cNvPr>
          <p:cNvPicPr>
            <a:picLocks noGrp="1" noChangeAspect="1"/>
          </p:cNvPicPr>
          <p:nvPr>
            <p:ph idx="1"/>
          </p:nvPr>
        </p:nvPicPr>
        <p:blipFill>
          <a:blip r:embed="rId2"/>
          <a:stretch>
            <a:fillRect/>
          </a:stretch>
        </p:blipFill>
        <p:spPr>
          <a:xfrm>
            <a:off x="365543" y="1856672"/>
            <a:ext cx="9636139" cy="4049414"/>
          </a:xfrm>
          <a:prstGeom prst="rect">
            <a:avLst/>
          </a:prstGeom>
        </p:spPr>
      </p:pic>
      <p:sp>
        <p:nvSpPr>
          <p:cNvPr id="4" name="Footer Placeholder 3">
            <a:extLst>
              <a:ext uri="{FF2B5EF4-FFF2-40B4-BE49-F238E27FC236}">
                <a16:creationId xmlns:a16="http://schemas.microsoft.com/office/drawing/2014/main" id="{6E95924E-BFE8-2972-743F-352731BC02AF}"/>
              </a:ext>
            </a:extLst>
          </p:cNvPr>
          <p:cNvSpPr>
            <a:spLocks noGrp="1"/>
          </p:cNvSpPr>
          <p:nvPr>
            <p:ph type="ftr" sz="quarter" idx="11"/>
          </p:nvPr>
        </p:nvSpPr>
        <p:spPr/>
        <p:txBody>
          <a:bodyPr/>
          <a:lstStyle/>
          <a:p>
            <a:r>
              <a:rPr lang="en-US"/>
              <a:t>Dr Frania Hall, UAL - https://positiveevaluation.myblog.arts.ac.uk/</a:t>
            </a:r>
          </a:p>
        </p:txBody>
      </p:sp>
      <p:sp>
        <p:nvSpPr>
          <p:cNvPr id="3" name="TextBox 2">
            <a:extLst>
              <a:ext uri="{FF2B5EF4-FFF2-40B4-BE49-F238E27FC236}">
                <a16:creationId xmlns:a16="http://schemas.microsoft.com/office/drawing/2014/main" id="{E1584C5C-F2FF-E4C2-7F90-9D56D3063FAC}"/>
              </a:ext>
            </a:extLst>
          </p:cNvPr>
          <p:cNvSpPr txBox="1"/>
          <p:nvPr/>
        </p:nvSpPr>
        <p:spPr>
          <a:xfrm>
            <a:off x="10216839" y="2049348"/>
            <a:ext cx="1759213" cy="369331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GB" sz="2400" dirty="0">
                <a:cs typeface="Arial"/>
              </a:rPr>
              <a:t>This helps chart bottlenecks, moments of anxiety etc, and students reflect on their own processes of learning</a:t>
            </a:r>
            <a:endParaRPr lang="en-GB" sz="2400" dirty="0"/>
          </a:p>
        </p:txBody>
      </p:sp>
      <p:sp>
        <p:nvSpPr>
          <p:cNvPr id="7" name="Slide Number Placeholder 6">
            <a:extLst>
              <a:ext uri="{FF2B5EF4-FFF2-40B4-BE49-F238E27FC236}">
                <a16:creationId xmlns:a16="http://schemas.microsoft.com/office/drawing/2014/main" id="{621B83C6-0291-8555-BDB6-E7043D9C15AD}"/>
              </a:ext>
            </a:extLst>
          </p:cNvPr>
          <p:cNvSpPr>
            <a:spLocks noGrp="1"/>
          </p:cNvSpPr>
          <p:nvPr>
            <p:ph type="sldNum" sz="quarter" idx="12"/>
          </p:nvPr>
        </p:nvSpPr>
        <p:spPr/>
        <p:txBody>
          <a:bodyPr/>
          <a:lstStyle/>
          <a:p>
            <a:fld id="{DBE1797B-06B6-F144-B115-4D814AB30D83}" type="slidenum">
              <a:rPr lang="en-US" smtClean="0"/>
              <a:t>25</a:t>
            </a:fld>
            <a:endParaRPr lang="en-US"/>
          </a:p>
        </p:txBody>
      </p:sp>
    </p:spTree>
    <p:extLst>
      <p:ext uri="{BB962C8B-B14F-4D97-AF65-F5344CB8AC3E}">
        <p14:creationId xmlns:p14="http://schemas.microsoft.com/office/powerpoint/2010/main" val="1954210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3176A7-75F4-43E6-8921-4CE2C0EE52A3}"/>
              </a:ext>
            </a:extLst>
          </p:cNvPr>
          <p:cNvPicPr>
            <a:picLocks noChangeAspect="1"/>
          </p:cNvPicPr>
          <p:nvPr/>
        </p:nvPicPr>
        <p:blipFill>
          <a:blip r:embed="rId2"/>
          <a:stretch>
            <a:fillRect/>
          </a:stretch>
        </p:blipFill>
        <p:spPr>
          <a:xfrm>
            <a:off x="140742" y="2619339"/>
            <a:ext cx="5955258" cy="2317372"/>
          </a:xfrm>
          <a:prstGeom prst="rect">
            <a:avLst/>
          </a:prstGeom>
        </p:spPr>
      </p:pic>
      <p:pic>
        <p:nvPicPr>
          <p:cNvPr id="3" name="Picture 2">
            <a:extLst>
              <a:ext uri="{FF2B5EF4-FFF2-40B4-BE49-F238E27FC236}">
                <a16:creationId xmlns:a16="http://schemas.microsoft.com/office/drawing/2014/main" id="{1DF4429B-212A-C7A0-EBED-67DD67BE9584}"/>
              </a:ext>
            </a:extLst>
          </p:cNvPr>
          <p:cNvPicPr>
            <a:picLocks noChangeAspect="1"/>
          </p:cNvPicPr>
          <p:nvPr/>
        </p:nvPicPr>
        <p:blipFill>
          <a:blip r:embed="rId3"/>
          <a:stretch>
            <a:fillRect/>
          </a:stretch>
        </p:blipFill>
        <p:spPr>
          <a:xfrm>
            <a:off x="6318674" y="2535981"/>
            <a:ext cx="5636667" cy="2317372"/>
          </a:xfrm>
          <a:prstGeom prst="rect">
            <a:avLst/>
          </a:prstGeom>
        </p:spPr>
      </p:pic>
      <p:sp>
        <p:nvSpPr>
          <p:cNvPr id="4" name="Title 3">
            <a:extLst>
              <a:ext uri="{FF2B5EF4-FFF2-40B4-BE49-F238E27FC236}">
                <a16:creationId xmlns:a16="http://schemas.microsoft.com/office/drawing/2014/main" id="{C11A06FB-6A55-95EA-729B-4B9BB1B2A7B5}"/>
              </a:ext>
            </a:extLst>
          </p:cNvPr>
          <p:cNvSpPr>
            <a:spLocks noGrp="1"/>
          </p:cNvSpPr>
          <p:nvPr>
            <p:ph type="ctrTitle"/>
          </p:nvPr>
        </p:nvSpPr>
        <p:spPr>
          <a:xfrm>
            <a:off x="480575" y="479699"/>
            <a:ext cx="11232000" cy="1056554"/>
          </a:xfrm>
        </p:spPr>
        <p:txBody>
          <a:bodyPr/>
          <a:lstStyle/>
          <a:p>
            <a:r>
              <a:rPr lang="en-US" dirty="0"/>
              <a:t>Data linked to findings</a:t>
            </a:r>
          </a:p>
        </p:txBody>
      </p:sp>
      <p:sp>
        <p:nvSpPr>
          <p:cNvPr id="7" name="Striped Right Arrow 6">
            <a:extLst>
              <a:ext uri="{FF2B5EF4-FFF2-40B4-BE49-F238E27FC236}">
                <a16:creationId xmlns:a16="http://schemas.microsoft.com/office/drawing/2014/main" id="{262BBD46-3AFE-E43E-DC65-C1C4667E78BF}"/>
              </a:ext>
            </a:extLst>
          </p:cNvPr>
          <p:cNvSpPr/>
          <p:nvPr/>
        </p:nvSpPr>
        <p:spPr>
          <a:xfrm>
            <a:off x="5466054" y="3452351"/>
            <a:ext cx="978408" cy="48463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624BB375-CF5E-78F7-C8CA-BBF75F96F1C3}"/>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9" name="Slide Number Placeholder 8">
            <a:extLst>
              <a:ext uri="{FF2B5EF4-FFF2-40B4-BE49-F238E27FC236}">
                <a16:creationId xmlns:a16="http://schemas.microsoft.com/office/drawing/2014/main" id="{D947C630-8039-1117-4235-42B2BD3706C9}"/>
              </a:ext>
            </a:extLst>
          </p:cNvPr>
          <p:cNvSpPr>
            <a:spLocks noGrp="1"/>
          </p:cNvSpPr>
          <p:nvPr>
            <p:ph type="sldNum" sz="quarter" idx="4"/>
          </p:nvPr>
        </p:nvSpPr>
        <p:spPr/>
        <p:txBody>
          <a:bodyPr/>
          <a:lstStyle/>
          <a:p>
            <a:fld id="{2CC19541-5F6E-2C4C-BF21-196C1C8E2E31}" type="slidenum">
              <a:rPr lang="en-GB" smtClean="0"/>
              <a:pPr/>
              <a:t>26</a:t>
            </a:fld>
            <a:r>
              <a:rPr lang="en-GB"/>
              <a:t> </a:t>
            </a:r>
            <a:endParaRPr lang="en-GB" dirty="0"/>
          </a:p>
        </p:txBody>
      </p:sp>
      <p:sp>
        <p:nvSpPr>
          <p:cNvPr id="10" name="Content Placeholder 2">
            <a:extLst>
              <a:ext uri="{FF2B5EF4-FFF2-40B4-BE49-F238E27FC236}">
                <a16:creationId xmlns:a16="http://schemas.microsoft.com/office/drawing/2014/main" id="{1C97A3DF-8ACF-F32C-61A5-42ABDC694561}"/>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Tree>
    <p:extLst>
      <p:ext uri="{BB962C8B-B14F-4D97-AF65-F5344CB8AC3E}">
        <p14:creationId xmlns:p14="http://schemas.microsoft.com/office/powerpoint/2010/main" val="180605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6499E-114A-922A-8AD4-9F21A43256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F70C12-795D-85EC-7881-6C0D1F954AE7}"/>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
        <p:nvSpPr>
          <p:cNvPr id="2" name="Title 1">
            <a:extLst>
              <a:ext uri="{FF2B5EF4-FFF2-40B4-BE49-F238E27FC236}">
                <a16:creationId xmlns:a16="http://schemas.microsoft.com/office/drawing/2014/main" id="{4A2C6032-C1E8-9222-B901-F744C3DD88CA}"/>
              </a:ext>
            </a:extLst>
          </p:cNvPr>
          <p:cNvSpPr>
            <a:spLocks noGrp="1"/>
          </p:cNvSpPr>
          <p:nvPr>
            <p:ph type="ctrTitle"/>
          </p:nvPr>
        </p:nvSpPr>
        <p:spPr/>
        <p:txBody>
          <a:bodyPr/>
          <a:lstStyle/>
          <a:p>
            <a:r>
              <a:rPr lang="en-US" sz="4000" dirty="0">
                <a:solidFill>
                  <a:srgbClr val="1E1E1E"/>
                </a:solidFill>
                <a:latin typeface="Arial" pitchFamily="34" charset="0"/>
                <a:ea typeface="Arial" pitchFamily="34" charset="-122"/>
                <a:cs typeface="Arial" pitchFamily="34" charset="-120"/>
              </a:rPr>
              <a:t>2. Journey mapping and personal </a:t>
            </a:r>
            <a:r>
              <a:rPr lang="en-US" sz="4000" dirty="0" err="1">
                <a:solidFill>
                  <a:srgbClr val="1E1E1E"/>
                </a:solidFill>
                <a:latin typeface="Arial" pitchFamily="34" charset="0"/>
                <a:ea typeface="Arial" pitchFamily="34" charset="-122"/>
                <a:cs typeface="Arial" pitchFamily="34" charset="-120"/>
              </a:rPr>
              <a:t>milsetones</a:t>
            </a:r>
            <a:endParaRPr lang="en-US" dirty="0"/>
          </a:p>
        </p:txBody>
      </p:sp>
      <p:sp>
        <p:nvSpPr>
          <p:cNvPr id="8" name="Text Placeholder 7">
            <a:extLst>
              <a:ext uri="{FF2B5EF4-FFF2-40B4-BE49-F238E27FC236}">
                <a16:creationId xmlns:a16="http://schemas.microsoft.com/office/drawing/2014/main" id="{0FAA3239-2952-9B86-0679-A41F77A8E2E0}"/>
              </a:ext>
            </a:extLst>
          </p:cNvPr>
          <p:cNvSpPr>
            <a:spLocks noGrp="1"/>
          </p:cNvSpPr>
          <p:nvPr>
            <p:ph type="body" sz="quarter" idx="15"/>
          </p:nvPr>
        </p:nvSpPr>
        <p:spPr>
          <a:xfrm>
            <a:off x="246185" y="2577445"/>
            <a:ext cx="7064887" cy="3601106"/>
          </a:xfrm>
        </p:spPr>
        <p:txBody>
          <a:bodyPr/>
          <a:lstStyle/>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C0C3FDCE-AC3A-B064-FF85-91DA50CE5452}"/>
              </a:ext>
            </a:extLst>
          </p:cNvPr>
          <p:cNvSpPr>
            <a:spLocks noGrp="1"/>
          </p:cNvSpPr>
          <p:nvPr>
            <p:ph type="ftr" sz="quarter" idx="3"/>
          </p:nvPr>
        </p:nvSpPr>
        <p:spPr/>
        <p:txBody>
          <a:bodyPr/>
          <a:lstStyle/>
          <a:p>
            <a:r>
              <a:rPr lang="en-US" dirty="0"/>
              <a:t>Dr Frania Hall, UAL - https://</a:t>
            </a:r>
            <a:r>
              <a:rPr lang="en-US" dirty="0" err="1"/>
              <a:t>positiveevaluation.myblog.arts.ac.uk</a:t>
            </a:r>
            <a:r>
              <a:rPr lang="en-US" dirty="0"/>
              <a:t>/</a:t>
            </a:r>
          </a:p>
        </p:txBody>
      </p:sp>
      <p:sp>
        <p:nvSpPr>
          <p:cNvPr id="5" name="Slide Number Placeholder 4">
            <a:extLst>
              <a:ext uri="{FF2B5EF4-FFF2-40B4-BE49-F238E27FC236}">
                <a16:creationId xmlns:a16="http://schemas.microsoft.com/office/drawing/2014/main" id="{25C671B5-99B8-4C88-BE6D-E9F7BBEB8BB1}"/>
              </a:ext>
            </a:extLst>
          </p:cNvPr>
          <p:cNvSpPr>
            <a:spLocks noGrp="1"/>
          </p:cNvSpPr>
          <p:nvPr>
            <p:ph type="sldNum" sz="quarter" idx="4"/>
          </p:nvPr>
        </p:nvSpPr>
        <p:spPr/>
        <p:txBody>
          <a:bodyPr/>
          <a:lstStyle/>
          <a:p>
            <a:fld id="{DBE1797B-06B6-F144-B115-4D814AB30D83}" type="slidenum">
              <a:rPr lang="en-US" smtClean="0"/>
              <a:t>27</a:t>
            </a:fld>
            <a:endParaRPr lang="en-US"/>
          </a:p>
        </p:txBody>
      </p:sp>
      <p:sp>
        <p:nvSpPr>
          <p:cNvPr id="6" name="Text 3">
            <a:extLst>
              <a:ext uri="{FF2B5EF4-FFF2-40B4-BE49-F238E27FC236}">
                <a16:creationId xmlns:a16="http://schemas.microsoft.com/office/drawing/2014/main" id="{16FBF912-1364-6349-9268-9EBD78B2D85E}"/>
              </a:ext>
            </a:extLst>
          </p:cNvPr>
          <p:cNvSpPr/>
          <p:nvPr/>
        </p:nvSpPr>
        <p:spPr>
          <a:xfrm>
            <a:off x="548640" y="1414272"/>
            <a:ext cx="10090052" cy="720000"/>
          </a:xfrm>
          <a:prstGeom prst="rect">
            <a:avLst/>
          </a:prstGeom>
          <a:noFill/>
          <a:ln/>
        </p:spPr>
        <p:txBody>
          <a:bodyPr wrap="square" lIns="0" tIns="0" rIns="0" bIns="0" rtlCol="0" anchor="ctr"/>
          <a:lstStyle/>
          <a:p>
            <a:r>
              <a:rPr lang="en-US" dirty="0">
                <a:solidFill>
                  <a:srgbClr val="666666"/>
                </a:solidFill>
                <a:latin typeface="Arial" pitchFamily="34" charset="0"/>
                <a:ea typeface="Arial" pitchFamily="34" charset="-122"/>
                <a:cs typeface="Arial" pitchFamily="34" charset="-120"/>
              </a:rPr>
              <a:t> Year 2 Undergraduates Photography unit – 80 students</a:t>
            </a:r>
            <a:endParaRPr lang="en-US" dirty="0"/>
          </a:p>
        </p:txBody>
      </p:sp>
      <p:sp>
        <p:nvSpPr>
          <p:cNvPr id="9" name="Text 7">
            <a:extLst>
              <a:ext uri="{FF2B5EF4-FFF2-40B4-BE49-F238E27FC236}">
                <a16:creationId xmlns:a16="http://schemas.microsoft.com/office/drawing/2014/main" id="{0A3E71AE-C3DA-4BC1-A3DF-96F693D0BE7B}"/>
              </a:ext>
            </a:extLst>
          </p:cNvPr>
          <p:cNvSpPr/>
          <p:nvPr/>
        </p:nvSpPr>
        <p:spPr>
          <a:xfrm>
            <a:off x="714545" y="2348846"/>
            <a:ext cx="6669295" cy="3918606"/>
          </a:xfrm>
          <a:prstGeom prst="rect">
            <a:avLst/>
          </a:prstGeom>
          <a:noFill/>
          <a:ln/>
        </p:spPr>
        <p:txBody>
          <a:bodyPr wrap="square" rtlCol="0" anchor="t"/>
          <a:lstStyle/>
          <a:p>
            <a:pPr marL="237061" indent="-237061">
              <a:spcAft>
                <a:spcPts val="533"/>
              </a:spcAft>
              <a:buSzPct val="100000"/>
              <a:buChar char="■"/>
            </a:pPr>
            <a:r>
              <a:rPr lang="en-US" sz="2400" b="1" dirty="0">
                <a:solidFill>
                  <a:srgbClr val="666666"/>
                </a:solidFill>
                <a:latin typeface="Arial" pitchFamily="34" charset="0"/>
                <a:ea typeface="Arial" pitchFamily="34" charset="-122"/>
                <a:cs typeface="Arial" pitchFamily="34" charset="-120"/>
              </a:rPr>
              <a:t>The intervention</a:t>
            </a:r>
          </a:p>
          <a:p>
            <a:pPr marL="237061" indent="-237061">
              <a:spcAft>
                <a:spcPts val="533"/>
              </a:spcAft>
              <a:buSzPct val="100000"/>
              <a:buChar char="■"/>
            </a:pPr>
            <a:r>
              <a:rPr lang="en-US" sz="2400" dirty="0">
                <a:solidFill>
                  <a:srgbClr val="666666"/>
                </a:solidFill>
                <a:latin typeface="Arial" pitchFamily="34" charset="0"/>
                <a:ea typeface="Arial" pitchFamily="34" charset="-122"/>
                <a:cs typeface="Arial" pitchFamily="34" charset="-120"/>
              </a:rPr>
              <a:t>Miro board co-creation session — mapping route to assessment</a:t>
            </a:r>
            <a:endParaRPr lang="en-US" sz="2400" dirty="0"/>
          </a:p>
          <a:p>
            <a:pPr marL="237061" indent="-237061">
              <a:spcAft>
                <a:spcPts val="533"/>
              </a:spcAft>
              <a:buSzPct val="100000"/>
              <a:buChar char="■"/>
            </a:pPr>
            <a:r>
              <a:rPr lang="en-US" sz="2400" dirty="0">
                <a:solidFill>
                  <a:srgbClr val="666666"/>
                </a:solidFill>
                <a:latin typeface="Arial" pitchFamily="34" charset="0"/>
                <a:ea typeface="Arial" pitchFamily="34" charset="-122"/>
                <a:cs typeface="Arial" pitchFamily="34" charset="-120"/>
              </a:rPr>
              <a:t>Students set personalised, phased milestones</a:t>
            </a:r>
            <a:endParaRPr lang="en-US" sz="2400" dirty="0"/>
          </a:p>
          <a:p>
            <a:pPr marL="237061" indent="-237061">
              <a:spcAft>
                <a:spcPts val="533"/>
              </a:spcAft>
              <a:buSzPct val="100000"/>
              <a:buChar char="■"/>
            </a:pPr>
            <a:r>
              <a:rPr lang="en-US" sz="2400" dirty="0">
                <a:solidFill>
                  <a:srgbClr val="666666"/>
                </a:solidFill>
                <a:latin typeface="Arial" pitchFamily="34" charset="0"/>
                <a:ea typeface="Arial" pitchFamily="34" charset="-122"/>
                <a:cs typeface="Arial" pitchFamily="34" charset="-120"/>
              </a:rPr>
              <a:t>Mid-term check-in to review progress</a:t>
            </a:r>
            <a:endParaRPr lang="en-US" sz="2400" dirty="0"/>
          </a:p>
          <a:p>
            <a:pPr marL="237061" indent="-237061">
              <a:spcAft>
                <a:spcPts val="533"/>
              </a:spcAft>
              <a:buSzPct val="100000"/>
              <a:buChar char="■"/>
            </a:pPr>
            <a:r>
              <a:rPr lang="en-US" sz="2400" dirty="0">
                <a:solidFill>
                  <a:srgbClr val="666666"/>
                </a:solidFill>
                <a:latin typeface="Arial" pitchFamily="34" charset="0"/>
                <a:ea typeface="Arial" pitchFamily="34" charset="-122"/>
                <a:cs typeface="Arial" pitchFamily="34" charset="-120"/>
              </a:rPr>
              <a:t>Students broke their projects into detailed, personal plans</a:t>
            </a:r>
            <a:endParaRPr lang="en-US" sz="2400" dirty="0"/>
          </a:p>
        </p:txBody>
      </p:sp>
      <p:sp>
        <p:nvSpPr>
          <p:cNvPr id="11" name="TextBox 10">
            <a:extLst>
              <a:ext uri="{FF2B5EF4-FFF2-40B4-BE49-F238E27FC236}">
                <a16:creationId xmlns:a16="http://schemas.microsoft.com/office/drawing/2014/main" id="{23389DD8-ADB0-C12E-BBA3-FABC6D8B6D70}"/>
              </a:ext>
            </a:extLst>
          </p:cNvPr>
          <p:cNvSpPr txBox="1"/>
          <p:nvPr/>
        </p:nvSpPr>
        <p:spPr>
          <a:xfrm>
            <a:off x="774954" y="5443728"/>
            <a:ext cx="4818712" cy="1019908"/>
          </a:xfrm>
          <a:prstGeom prst="rect">
            <a:avLst/>
          </a:prstGeom>
          <a:noFill/>
        </p:spPr>
        <p:txBody>
          <a:bodyPr wrap="square" lIns="0" tIns="0" rIns="0" bIns="0" rtlCol="0" anchor="t" anchorCtr="0">
            <a:noAutofit/>
          </a:bodyPr>
          <a:lstStyle/>
          <a:p>
            <a:pPr marL="237061" indent="-237061">
              <a:spcAft>
                <a:spcPts val="533"/>
              </a:spcAft>
              <a:buSzPct val="100000"/>
              <a:buChar char="■"/>
            </a:pPr>
            <a:r>
              <a:rPr lang="en-US" sz="2400" b="1" dirty="0">
                <a:solidFill>
                  <a:srgbClr val="CC2229"/>
                </a:solidFill>
                <a:latin typeface="Arial" pitchFamily="34" charset="0"/>
                <a:ea typeface="Arial" pitchFamily="34" charset="-122"/>
                <a:cs typeface="Arial" pitchFamily="34" charset="-120"/>
              </a:rPr>
              <a:t>82% found the session useful</a:t>
            </a:r>
          </a:p>
          <a:p>
            <a:pPr marL="237061" indent="-237061">
              <a:spcAft>
                <a:spcPts val="533"/>
              </a:spcAft>
              <a:buSzPct val="100000"/>
              <a:buChar char="■"/>
            </a:pPr>
            <a:endParaRPr lang="en-US" sz="2400" dirty="0"/>
          </a:p>
        </p:txBody>
      </p:sp>
      <p:sp>
        <p:nvSpPr>
          <p:cNvPr id="19" name="Text 10">
            <a:extLst>
              <a:ext uri="{FF2B5EF4-FFF2-40B4-BE49-F238E27FC236}">
                <a16:creationId xmlns:a16="http://schemas.microsoft.com/office/drawing/2014/main" id="{1CB1EE1B-A1BD-5D0C-46D6-3D96F2DCF728}"/>
              </a:ext>
            </a:extLst>
          </p:cNvPr>
          <p:cNvSpPr/>
          <p:nvPr/>
        </p:nvSpPr>
        <p:spPr>
          <a:xfrm>
            <a:off x="7383840" y="4168993"/>
            <a:ext cx="4328160" cy="1109472"/>
          </a:xfrm>
          <a:prstGeom prst="rect">
            <a:avLst/>
          </a:prstGeom>
          <a:noFill/>
          <a:ln/>
        </p:spPr>
        <p:txBody>
          <a:bodyPr wrap="square" lIns="0" tIns="0" rIns="0" bIns="0" rtlCol="0" anchor="t"/>
          <a:lstStyle/>
          <a:p>
            <a:r>
              <a:rPr lang="en-US" sz="1533" i="1" dirty="0">
                <a:solidFill>
                  <a:srgbClr val="1E1E1E"/>
                </a:solidFill>
                <a:latin typeface="Arial" pitchFamily="34" charset="0"/>
                <a:ea typeface="Arial" pitchFamily="34" charset="-122"/>
                <a:cs typeface="Arial" pitchFamily="34" charset="-120"/>
              </a:rPr>
              <a:t>.”</a:t>
            </a:r>
            <a:endParaRPr lang="en-US" sz="1533" dirty="0"/>
          </a:p>
        </p:txBody>
      </p:sp>
      <p:sp>
        <p:nvSpPr>
          <p:cNvPr id="20" name="Rectangular Callout 19">
            <a:extLst>
              <a:ext uri="{FF2B5EF4-FFF2-40B4-BE49-F238E27FC236}">
                <a16:creationId xmlns:a16="http://schemas.microsoft.com/office/drawing/2014/main" id="{7190EAAA-F101-77E2-6579-953ACEBD09D6}"/>
              </a:ext>
            </a:extLst>
          </p:cNvPr>
          <p:cNvSpPr/>
          <p:nvPr/>
        </p:nvSpPr>
        <p:spPr>
          <a:xfrm flipH="1">
            <a:off x="7606921" y="4204435"/>
            <a:ext cx="3523614" cy="1648415"/>
          </a:xfrm>
          <a:prstGeom prst="wedgeRect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1E1E1E"/>
                </a:solidFill>
                <a:latin typeface="Arial" pitchFamily="34" charset="0"/>
                <a:ea typeface="Arial" pitchFamily="34" charset="-122"/>
                <a:cs typeface="Arial" pitchFamily="34" charset="-120"/>
              </a:rPr>
              <a:t>This helped me feel more grounded within the unit, helping me feel more secure with my ideas.”</a:t>
            </a:r>
            <a:endParaRPr lang="en-US" dirty="0"/>
          </a:p>
        </p:txBody>
      </p:sp>
      <p:sp>
        <p:nvSpPr>
          <p:cNvPr id="21" name="Rectangular Callout 20">
            <a:extLst>
              <a:ext uri="{FF2B5EF4-FFF2-40B4-BE49-F238E27FC236}">
                <a16:creationId xmlns:a16="http://schemas.microsoft.com/office/drawing/2014/main" id="{E71B59F9-E047-99DD-CA45-E76541901F53}"/>
              </a:ext>
            </a:extLst>
          </p:cNvPr>
          <p:cNvSpPr/>
          <p:nvPr/>
        </p:nvSpPr>
        <p:spPr>
          <a:xfrm flipH="1">
            <a:off x="7606921" y="2756002"/>
            <a:ext cx="3523614" cy="1109472"/>
          </a:xfrm>
          <a:prstGeom prst="wedgeRect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rgbClr val="1E1E1E"/>
                </a:solidFill>
                <a:latin typeface="Arial" pitchFamily="34" charset="0"/>
                <a:ea typeface="Arial" pitchFamily="34" charset="-122"/>
                <a:cs typeface="Arial" pitchFamily="34" charset="-120"/>
              </a:rPr>
              <a:t>“I felt supported and heard. A lot of information yet a lot of support</a:t>
            </a:r>
            <a:endParaRPr lang="en-US" dirty="0"/>
          </a:p>
        </p:txBody>
      </p:sp>
    </p:spTree>
    <p:extLst>
      <p:ext uri="{BB962C8B-B14F-4D97-AF65-F5344CB8AC3E}">
        <p14:creationId xmlns:p14="http://schemas.microsoft.com/office/powerpoint/2010/main" val="24472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3863D2-A254-A2DE-D694-87B5729BAA4B}"/>
              </a:ext>
            </a:extLst>
          </p:cNvPr>
          <p:cNvSpPr>
            <a:spLocks noGrp="1"/>
          </p:cNvSpPr>
          <p:nvPr>
            <p:ph type="ctrTitle"/>
          </p:nvPr>
        </p:nvSpPr>
        <p:spPr/>
        <p:txBody>
          <a:bodyPr/>
          <a:lstStyle/>
          <a:p>
            <a:r>
              <a:rPr lang="en-US" dirty="0"/>
              <a:t>3 Option Units</a:t>
            </a:r>
          </a:p>
        </p:txBody>
      </p:sp>
      <p:sp>
        <p:nvSpPr>
          <p:cNvPr id="4" name="Text Placeholder 3">
            <a:extLst>
              <a:ext uri="{FF2B5EF4-FFF2-40B4-BE49-F238E27FC236}">
                <a16:creationId xmlns:a16="http://schemas.microsoft.com/office/drawing/2014/main" id="{96752835-E8AA-A02F-14AA-ED1FCBF16AF6}"/>
              </a:ext>
            </a:extLst>
          </p:cNvPr>
          <p:cNvSpPr>
            <a:spLocks noGrp="1"/>
          </p:cNvSpPr>
          <p:nvPr>
            <p:ph type="body" sz="quarter" idx="15"/>
          </p:nvPr>
        </p:nvSpPr>
        <p:spPr>
          <a:xfrm>
            <a:off x="479426" y="1453105"/>
            <a:ext cx="7708960" cy="3241988"/>
          </a:xfrm>
        </p:spPr>
        <p:txBody>
          <a:bodyPr/>
          <a:lstStyle/>
          <a:p>
            <a:pPr marL="0" indent="0">
              <a:spcAft>
                <a:spcPts val="800"/>
              </a:spcAft>
              <a:buSzPct val="100000"/>
              <a:buNone/>
            </a:pPr>
            <a:r>
              <a:rPr lang="en-US" b="1" dirty="0">
                <a:solidFill>
                  <a:srgbClr val="2D3748"/>
                </a:solidFill>
                <a:latin typeface="Helvetica Neue" panose="02000503000000020004" pitchFamily="2" charset="0"/>
                <a:ea typeface="Helvetica Neue" panose="02000503000000020004" pitchFamily="2" charset="0"/>
                <a:cs typeface="Helvetica Neue" panose="02000503000000020004" pitchFamily="2" charset="0"/>
              </a:rPr>
              <a:t>The question</a:t>
            </a:r>
            <a:r>
              <a:rPr lang="en-US" dirty="0">
                <a:solidFill>
                  <a:srgbClr val="2D3748"/>
                </a:solidFill>
                <a:latin typeface="Helvetica Neue" panose="02000503000000020004" pitchFamily="2" charset="0"/>
                <a:ea typeface="Helvetica Neue" panose="02000503000000020004" pitchFamily="2" charset="0"/>
                <a:cs typeface="Helvetica Neue" panose="02000503000000020004" pitchFamily="2" charset="0"/>
              </a:rPr>
              <a:t>: what does 'intellectual stimulation' actually mean to students?</a:t>
            </a:r>
            <a:endParaRPr lang="en-US" dirty="0">
              <a:solidFill>
                <a:srgbClr val="2D3748"/>
              </a:solidFill>
              <a:ea typeface="Calibri" pitchFamily="34" charset="-122"/>
              <a:cs typeface="Calibri" pitchFamily="34" charset="-120"/>
            </a:endParaRPr>
          </a:p>
          <a:p>
            <a:pPr>
              <a:spcAft>
                <a:spcPts val="800"/>
              </a:spcAft>
              <a:buSzPct val="100000"/>
            </a:pPr>
            <a:r>
              <a:rPr lang="en-US" dirty="0">
                <a:solidFill>
                  <a:srgbClr val="2D3748"/>
                </a:solidFill>
                <a:ea typeface="Calibri" pitchFamily="34" charset="-122"/>
                <a:cs typeface="Calibri" pitchFamily="34" charset="-120"/>
              </a:rPr>
              <a:t>Poor NSS scores on 'intellectual stimulation’</a:t>
            </a:r>
            <a:endParaRPr lang="en-US" dirty="0"/>
          </a:p>
          <a:p>
            <a:pPr>
              <a:spcAft>
                <a:spcPts val="800"/>
              </a:spcAft>
              <a:buSzPct val="100000"/>
            </a:pPr>
            <a:r>
              <a:rPr lang="en-US" dirty="0">
                <a:solidFill>
                  <a:srgbClr val="2D3748"/>
                </a:solidFill>
                <a:ea typeface="Calibri" pitchFamily="34" charset="-122"/>
                <a:cs typeface="Calibri" pitchFamily="34" charset="-120"/>
              </a:rPr>
              <a:t>First year of specialist optional units rooted in staff research</a:t>
            </a:r>
            <a:endParaRPr lang="en-US" dirty="0"/>
          </a:p>
          <a:p>
            <a:pPr>
              <a:spcAft>
                <a:spcPts val="800"/>
              </a:spcAft>
              <a:buSzPct val="100000"/>
            </a:pPr>
            <a:r>
              <a:rPr lang="en-US" dirty="0">
                <a:solidFill>
                  <a:srgbClr val="2D3748"/>
                </a:solidFill>
                <a:ea typeface="Calibri" pitchFamily="34" charset="-122"/>
                <a:cs typeface="Calibri" pitchFamily="34" charset="-120"/>
              </a:rPr>
              <a:t>Evaluation used: focus groups, interviews, </a:t>
            </a:r>
            <a:r>
              <a:rPr lang="en-US" dirty="0" err="1">
                <a:solidFill>
                  <a:srgbClr val="2D3748"/>
                </a:solidFill>
                <a:ea typeface="Calibri" pitchFamily="34" charset="-122"/>
                <a:cs typeface="Calibri" pitchFamily="34" charset="-120"/>
              </a:rPr>
              <a:t>Padlets</a:t>
            </a:r>
            <a:r>
              <a:rPr lang="en-US" dirty="0">
                <a:solidFill>
                  <a:srgbClr val="2D3748"/>
                </a:solidFill>
                <a:ea typeface="Calibri" pitchFamily="34" charset="-122"/>
                <a:cs typeface="Calibri" pitchFamily="34" charset="-120"/>
              </a:rPr>
              <a:t>, staff reflections</a:t>
            </a:r>
            <a:endParaRPr lang="en-US" dirty="0"/>
          </a:p>
          <a:p>
            <a:pPr marL="0" indent="0">
              <a:spcAft>
                <a:spcPts val="800"/>
              </a:spcAft>
              <a:buSzPct val="100000"/>
              <a:buNone/>
            </a:pP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sp>
        <p:nvSpPr>
          <p:cNvPr id="5" name="Footer Placeholder 4">
            <a:extLst>
              <a:ext uri="{FF2B5EF4-FFF2-40B4-BE49-F238E27FC236}">
                <a16:creationId xmlns:a16="http://schemas.microsoft.com/office/drawing/2014/main" id="{7D490774-26A6-E7B4-7044-840BE86740B8}"/>
              </a:ext>
            </a:extLst>
          </p:cNvPr>
          <p:cNvSpPr>
            <a:spLocks noGrp="1"/>
          </p:cNvSpPr>
          <p:nvPr>
            <p:ph type="ftr" sz="quarter" idx="3"/>
          </p:nvPr>
        </p:nvSpPr>
        <p:spPr/>
        <p:txBody>
          <a:bodyPr/>
          <a:lstStyle/>
          <a:p>
            <a:pPr algn="r"/>
            <a:r>
              <a:rPr lang="en-GB" dirty="0"/>
              <a:t>Dr Frania Hall, UAL - https://</a:t>
            </a:r>
            <a:r>
              <a:rPr lang="en-GB" dirty="0" err="1"/>
              <a:t>positiveevaluation.myblog.arts.ac.uk</a:t>
            </a:r>
            <a:r>
              <a:rPr lang="en-GB" dirty="0"/>
              <a:t>/</a:t>
            </a:r>
          </a:p>
        </p:txBody>
      </p:sp>
      <p:sp>
        <p:nvSpPr>
          <p:cNvPr id="6" name="Slide Number Placeholder 5">
            <a:extLst>
              <a:ext uri="{FF2B5EF4-FFF2-40B4-BE49-F238E27FC236}">
                <a16:creationId xmlns:a16="http://schemas.microsoft.com/office/drawing/2014/main" id="{8EF2AF66-FEAA-6C8D-03DE-8F97B681F41A}"/>
              </a:ext>
            </a:extLst>
          </p:cNvPr>
          <p:cNvSpPr>
            <a:spLocks noGrp="1"/>
          </p:cNvSpPr>
          <p:nvPr>
            <p:ph type="sldNum" sz="quarter" idx="4"/>
          </p:nvPr>
        </p:nvSpPr>
        <p:spPr/>
        <p:txBody>
          <a:bodyPr/>
          <a:lstStyle/>
          <a:p>
            <a:fld id="{2CC19541-5F6E-2C4C-BF21-196C1C8E2E31}" type="slidenum">
              <a:rPr lang="en-GB" smtClean="0"/>
              <a:pPr/>
              <a:t>28</a:t>
            </a:fld>
            <a:r>
              <a:rPr lang="en-GB"/>
              <a:t> </a:t>
            </a:r>
            <a:endParaRPr lang="en-GB" dirty="0"/>
          </a:p>
        </p:txBody>
      </p:sp>
      <p:sp>
        <p:nvSpPr>
          <p:cNvPr id="7" name="Content Placeholder 2">
            <a:extLst>
              <a:ext uri="{FF2B5EF4-FFF2-40B4-BE49-F238E27FC236}">
                <a16:creationId xmlns:a16="http://schemas.microsoft.com/office/drawing/2014/main" id="{7492BF7D-95CF-FB72-B29E-31DB938FB728}"/>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
        <p:nvSpPr>
          <p:cNvPr id="8" name="Rectangular Callout 7">
            <a:extLst>
              <a:ext uri="{FF2B5EF4-FFF2-40B4-BE49-F238E27FC236}">
                <a16:creationId xmlns:a16="http://schemas.microsoft.com/office/drawing/2014/main" id="{AB188A6C-C3FB-A3D6-9150-7D1607E713A6}"/>
              </a:ext>
            </a:extLst>
          </p:cNvPr>
          <p:cNvSpPr/>
          <p:nvPr/>
        </p:nvSpPr>
        <p:spPr>
          <a:xfrm flipH="1">
            <a:off x="6713708" y="4695093"/>
            <a:ext cx="4646960" cy="1496699"/>
          </a:xfrm>
          <a:prstGeom prst="wedgeRect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 think it's always a bit of a lightbulb moment when you're studying theory and you </a:t>
            </a:r>
            <a:r>
              <a:rPr lang="en-US" dirty="0" err="1">
                <a:solidFill>
                  <a:schemeClr val="tx1"/>
                </a:solidFill>
              </a:rPr>
              <a:t>realise</a:t>
            </a:r>
            <a:r>
              <a:rPr lang="en-US" dirty="0">
                <a:solidFill>
                  <a:schemeClr val="tx1"/>
                </a:solidFill>
              </a:rPr>
              <a:t> that that explains why you do something in your personal life  </a:t>
            </a:r>
            <a:endParaRPr lang="en-GB" dirty="0">
              <a:solidFill>
                <a:schemeClr val="tx1"/>
              </a:solidFill>
            </a:endParaRPr>
          </a:p>
        </p:txBody>
      </p:sp>
      <p:sp>
        <p:nvSpPr>
          <p:cNvPr id="9" name="Rectangular Callout 8">
            <a:extLst>
              <a:ext uri="{FF2B5EF4-FFF2-40B4-BE49-F238E27FC236}">
                <a16:creationId xmlns:a16="http://schemas.microsoft.com/office/drawing/2014/main" id="{A88BD307-760F-B908-D30D-222AB006349D}"/>
              </a:ext>
            </a:extLst>
          </p:cNvPr>
          <p:cNvSpPr/>
          <p:nvPr/>
        </p:nvSpPr>
        <p:spPr>
          <a:xfrm flipH="1">
            <a:off x="831332" y="4732402"/>
            <a:ext cx="4985783" cy="1459390"/>
          </a:xfrm>
          <a:prstGeom prst="wedgeRectCallou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it meant everyone was able to kind of find their own voice with a, with a broader critical lens, I think </a:t>
            </a:r>
            <a:endParaRPr lang="en-US" dirty="0">
              <a:solidFill>
                <a:schemeClr val="tx1"/>
              </a:solidFill>
            </a:endParaRPr>
          </a:p>
        </p:txBody>
      </p:sp>
      <p:sp>
        <p:nvSpPr>
          <p:cNvPr id="10" name="TextBox 9">
            <a:extLst>
              <a:ext uri="{FF2B5EF4-FFF2-40B4-BE49-F238E27FC236}">
                <a16:creationId xmlns:a16="http://schemas.microsoft.com/office/drawing/2014/main" id="{CE0984DF-79CA-22E8-28AE-A2D87A4729EB}"/>
              </a:ext>
            </a:extLst>
          </p:cNvPr>
          <p:cNvSpPr txBox="1"/>
          <p:nvPr/>
        </p:nvSpPr>
        <p:spPr>
          <a:xfrm>
            <a:off x="7981346" y="1321455"/>
            <a:ext cx="3812553" cy="2992593"/>
          </a:xfrm>
          <a:prstGeom prst="rect">
            <a:avLst/>
          </a:prstGeom>
          <a:noFill/>
        </p:spPr>
        <p:txBody>
          <a:bodyPr wrap="square" lIns="0" tIns="0" rIns="0" bIns="0" rtlCol="0" anchor="t" anchorCtr="0">
            <a:noAutofit/>
          </a:bodyPr>
          <a:lstStyle/>
          <a:p>
            <a:pPr>
              <a:spcAft>
                <a:spcPts val="800"/>
              </a:spcAft>
              <a:buSzPct val="100000"/>
            </a:pPr>
            <a:r>
              <a:rPr lang="en-US" sz="2400" b="1" dirty="0">
                <a:solidFill>
                  <a:schemeClr val="bg2"/>
                </a:solidFill>
                <a:latin typeface="Calibri" pitchFamily="34" charset="0"/>
                <a:ea typeface="Calibri" pitchFamily="34" charset="-122"/>
                <a:cs typeface="Calibri" pitchFamily="34" charset="-120"/>
              </a:rPr>
              <a:t>Lightbulb moments, </a:t>
            </a:r>
          </a:p>
          <a:p>
            <a:pPr>
              <a:spcAft>
                <a:spcPts val="800"/>
              </a:spcAft>
              <a:buSzPct val="100000"/>
            </a:pPr>
            <a:r>
              <a:rPr lang="en-US" sz="2400" b="1" dirty="0">
                <a:solidFill>
                  <a:schemeClr val="bg2"/>
                </a:solidFill>
                <a:latin typeface="Calibri" pitchFamily="34" charset="0"/>
                <a:ea typeface="Calibri" pitchFamily="34" charset="-122"/>
                <a:cs typeface="Calibri" pitchFamily="34" charset="-120"/>
              </a:rPr>
              <a:t>Freedom to develop own voice, </a:t>
            </a:r>
          </a:p>
          <a:p>
            <a:pPr>
              <a:spcAft>
                <a:spcPts val="800"/>
              </a:spcAft>
              <a:buSzPct val="100000"/>
            </a:pPr>
            <a:r>
              <a:rPr lang="en-US" sz="2400" b="1" dirty="0">
                <a:solidFill>
                  <a:schemeClr val="bg2"/>
                </a:solidFill>
                <a:latin typeface="Calibri" pitchFamily="34" charset="0"/>
                <a:ea typeface="Calibri" pitchFamily="34" charset="-122"/>
                <a:cs typeface="Calibri" pitchFamily="34" charset="-120"/>
              </a:rPr>
              <a:t>Theory meeting real life, </a:t>
            </a:r>
          </a:p>
          <a:p>
            <a:pPr>
              <a:spcAft>
                <a:spcPts val="800"/>
              </a:spcAft>
              <a:buSzPct val="100000"/>
            </a:pPr>
            <a:r>
              <a:rPr lang="en-US" sz="2400" b="1" dirty="0">
                <a:solidFill>
                  <a:schemeClr val="bg2"/>
                </a:solidFill>
                <a:latin typeface="Calibri" pitchFamily="34" charset="0"/>
                <a:ea typeface="Calibri" pitchFamily="34" charset="-122"/>
                <a:cs typeface="Calibri" pitchFamily="34" charset="-120"/>
              </a:rPr>
              <a:t>Combines creativity, critical discussions and future thinking</a:t>
            </a:r>
            <a:endParaRPr lang="en-US" sz="2400" b="1" dirty="0">
              <a:solidFill>
                <a:schemeClr val="bg2"/>
              </a:solidFill>
            </a:endParaRPr>
          </a:p>
        </p:txBody>
      </p:sp>
    </p:spTree>
    <p:extLst>
      <p:ext uri="{BB962C8B-B14F-4D97-AF65-F5344CB8AC3E}">
        <p14:creationId xmlns:p14="http://schemas.microsoft.com/office/powerpoint/2010/main" val="282371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C0CE9-D3A0-B746-8A7C-4E4FFFA5BA88}"/>
              </a:ext>
            </a:extLst>
          </p:cNvPr>
          <p:cNvSpPr>
            <a:spLocks noGrp="1"/>
          </p:cNvSpPr>
          <p:nvPr>
            <p:ph type="ctrTitle"/>
          </p:nvPr>
        </p:nvSpPr>
        <p:spPr/>
        <p:txBody>
          <a:bodyPr/>
          <a:lstStyle/>
          <a:p>
            <a:r>
              <a:rPr lang="en-US" dirty="0"/>
              <a:t>Summaries - finding new ideas</a:t>
            </a:r>
          </a:p>
        </p:txBody>
      </p:sp>
      <p:sp>
        <p:nvSpPr>
          <p:cNvPr id="5" name="Footer Placeholder 4">
            <a:extLst>
              <a:ext uri="{FF2B5EF4-FFF2-40B4-BE49-F238E27FC236}">
                <a16:creationId xmlns:a16="http://schemas.microsoft.com/office/drawing/2014/main" id="{CE73A775-4CB1-B742-9735-FB2F1D6BF8EF}"/>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2" name="Slide Number Placeholder 1">
            <a:extLst>
              <a:ext uri="{FF2B5EF4-FFF2-40B4-BE49-F238E27FC236}">
                <a16:creationId xmlns:a16="http://schemas.microsoft.com/office/drawing/2014/main" id="{C51ECE85-144E-F448-CB29-FD92648095DE}"/>
              </a:ext>
            </a:extLst>
          </p:cNvPr>
          <p:cNvSpPr>
            <a:spLocks noGrp="1"/>
          </p:cNvSpPr>
          <p:nvPr>
            <p:ph type="sldNum" sz="quarter" idx="4"/>
          </p:nvPr>
        </p:nvSpPr>
        <p:spPr/>
        <p:txBody>
          <a:bodyPr/>
          <a:lstStyle/>
          <a:p>
            <a:fld id="{2CC19541-5F6E-2C4C-BF21-196C1C8E2E31}" type="slidenum">
              <a:rPr lang="en-GB" smtClean="0"/>
              <a:pPr/>
              <a:t>29</a:t>
            </a:fld>
            <a:r>
              <a:rPr lang="en-GB"/>
              <a:t> </a:t>
            </a:r>
            <a:endParaRPr lang="en-GB" dirty="0"/>
          </a:p>
        </p:txBody>
      </p:sp>
      <p:pic>
        <p:nvPicPr>
          <p:cNvPr id="6" name="Picture 5" descr="screenshot of blog">
            <a:extLst>
              <a:ext uri="{FF2B5EF4-FFF2-40B4-BE49-F238E27FC236}">
                <a16:creationId xmlns:a16="http://schemas.microsoft.com/office/drawing/2014/main" id="{48EF92AB-B0BF-3C40-8398-460CBAEAA28D}"/>
              </a:ext>
            </a:extLst>
          </p:cNvPr>
          <p:cNvPicPr>
            <a:picLocks noChangeAspect="1"/>
          </p:cNvPicPr>
          <p:nvPr/>
        </p:nvPicPr>
        <p:blipFill>
          <a:blip r:embed="rId2"/>
          <a:stretch>
            <a:fillRect/>
          </a:stretch>
        </p:blipFill>
        <p:spPr>
          <a:xfrm>
            <a:off x="4370290" y="1411138"/>
            <a:ext cx="7198591" cy="1712138"/>
          </a:xfrm>
          <a:prstGeom prst="rect">
            <a:avLst/>
          </a:prstGeom>
        </p:spPr>
      </p:pic>
      <p:sp>
        <p:nvSpPr>
          <p:cNvPr id="7" name="TextBox 6">
            <a:extLst>
              <a:ext uri="{FF2B5EF4-FFF2-40B4-BE49-F238E27FC236}">
                <a16:creationId xmlns:a16="http://schemas.microsoft.com/office/drawing/2014/main" id="{B0AEC77D-DC2B-6840-BEC2-D66C41428BC4}"/>
              </a:ext>
            </a:extLst>
          </p:cNvPr>
          <p:cNvSpPr txBox="1"/>
          <p:nvPr/>
        </p:nvSpPr>
        <p:spPr>
          <a:xfrm>
            <a:off x="706582" y="1607127"/>
            <a:ext cx="2313709" cy="393123"/>
          </a:xfrm>
          <a:prstGeom prst="rect">
            <a:avLst/>
          </a:prstGeom>
          <a:noFill/>
        </p:spPr>
        <p:txBody>
          <a:bodyPr wrap="square" lIns="0" tIns="0" rIns="0" bIns="0" rtlCol="0" anchor="t" anchorCtr="0">
            <a:noAutofit/>
          </a:bodyPr>
          <a:lstStyle/>
          <a:p>
            <a:pPr algn="l"/>
            <a:r>
              <a:rPr lang="en-US" sz="2400" dirty="0"/>
              <a:t>THEMATIC</a:t>
            </a:r>
          </a:p>
        </p:txBody>
      </p:sp>
      <p:pic>
        <p:nvPicPr>
          <p:cNvPr id="8" name="Picture 7" descr="screenshot of blog">
            <a:extLst>
              <a:ext uri="{FF2B5EF4-FFF2-40B4-BE49-F238E27FC236}">
                <a16:creationId xmlns:a16="http://schemas.microsoft.com/office/drawing/2014/main" id="{6DEDECBC-266C-DB4F-A8EC-B260F9428392}"/>
              </a:ext>
            </a:extLst>
          </p:cNvPr>
          <p:cNvPicPr>
            <a:picLocks noChangeAspect="1"/>
          </p:cNvPicPr>
          <p:nvPr/>
        </p:nvPicPr>
        <p:blipFill>
          <a:blip r:embed="rId3"/>
          <a:stretch>
            <a:fillRect/>
          </a:stretch>
        </p:blipFill>
        <p:spPr>
          <a:xfrm>
            <a:off x="5262055" y="3429000"/>
            <a:ext cx="5415060" cy="2465532"/>
          </a:xfrm>
          <a:prstGeom prst="rect">
            <a:avLst/>
          </a:prstGeom>
        </p:spPr>
      </p:pic>
      <p:sp>
        <p:nvSpPr>
          <p:cNvPr id="9" name="TextBox 8">
            <a:extLst>
              <a:ext uri="{FF2B5EF4-FFF2-40B4-BE49-F238E27FC236}">
                <a16:creationId xmlns:a16="http://schemas.microsoft.com/office/drawing/2014/main" id="{8A0AAF7B-8262-E049-87EB-D50ACAF904CB}"/>
              </a:ext>
            </a:extLst>
          </p:cNvPr>
          <p:cNvSpPr txBox="1"/>
          <p:nvPr/>
        </p:nvSpPr>
        <p:spPr>
          <a:xfrm>
            <a:off x="706582" y="3394364"/>
            <a:ext cx="2521527" cy="893618"/>
          </a:xfrm>
          <a:prstGeom prst="rect">
            <a:avLst/>
          </a:prstGeom>
          <a:noFill/>
        </p:spPr>
        <p:txBody>
          <a:bodyPr wrap="square" lIns="0" tIns="0" rIns="0" bIns="0" rtlCol="0" anchor="t" anchorCtr="0">
            <a:noAutofit/>
          </a:bodyPr>
          <a:lstStyle/>
          <a:p>
            <a:pPr algn="l"/>
            <a:r>
              <a:rPr lang="en-US" sz="2400" dirty="0"/>
              <a:t>SUMMARIES</a:t>
            </a:r>
          </a:p>
        </p:txBody>
      </p:sp>
      <p:sp>
        <p:nvSpPr>
          <p:cNvPr id="11" name="Content Placeholder 2">
            <a:extLst>
              <a:ext uri="{FF2B5EF4-FFF2-40B4-BE49-F238E27FC236}">
                <a16:creationId xmlns:a16="http://schemas.microsoft.com/office/drawing/2014/main" id="{8670C161-4B00-C8C2-C6C4-7F36BFAD237D}"/>
              </a:ext>
            </a:extLst>
          </p:cNvPr>
          <p:cNvSpPr>
            <a:spLocks noGrp="1"/>
          </p:cNvSpPr>
          <p:nvPr>
            <p:ph type="body" sz="quarter" idx="13"/>
          </p:nvPr>
        </p:nvSpPr>
        <p:spPr>
          <a:solidFill>
            <a:schemeClr val="tx1"/>
          </a:solidFill>
        </p:spPr>
        <p:txBody>
          <a:bodyPr/>
          <a:lstStyle/>
          <a:p>
            <a:r>
              <a:rPr lang="en-US" dirty="0">
                <a:solidFill>
                  <a:schemeClr val="bg1"/>
                </a:solidFill>
              </a:rPr>
              <a:t>In Action</a:t>
            </a:r>
          </a:p>
          <a:p>
            <a:endParaRPr lang="en-US" dirty="0"/>
          </a:p>
        </p:txBody>
      </p:sp>
    </p:spTree>
    <p:extLst>
      <p:ext uri="{BB962C8B-B14F-4D97-AF65-F5344CB8AC3E}">
        <p14:creationId xmlns:p14="http://schemas.microsoft.com/office/powerpoint/2010/main" val="2249794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A50BD8-FB57-126A-F4E0-738E3CFA1247}"/>
              </a:ext>
            </a:extLst>
          </p:cNvPr>
          <p:cNvSpPr>
            <a:spLocks noGrp="1"/>
          </p:cNvSpPr>
          <p:nvPr>
            <p:ph type="body" sz="quarter" idx="13"/>
          </p:nvPr>
        </p:nvSpPr>
        <p:spPr>
          <a:xfrm>
            <a:off x="478275" y="198711"/>
            <a:ext cx="11233150" cy="280988"/>
          </a:xfrm>
          <a:solidFill>
            <a:schemeClr val="tx1"/>
          </a:solidFill>
        </p:spPr>
        <p:txBody>
          <a:bodyPr/>
          <a:lstStyle/>
          <a:p>
            <a:r>
              <a:rPr lang="en-US" dirty="0">
                <a:solidFill>
                  <a:schemeClr val="bg1"/>
                </a:solidFill>
              </a:rPr>
              <a:t>Introduction</a:t>
            </a:r>
          </a:p>
        </p:txBody>
      </p:sp>
      <p:sp>
        <p:nvSpPr>
          <p:cNvPr id="3" name="Title 2">
            <a:extLst>
              <a:ext uri="{FF2B5EF4-FFF2-40B4-BE49-F238E27FC236}">
                <a16:creationId xmlns:a16="http://schemas.microsoft.com/office/drawing/2014/main" id="{8CCFC296-EC68-FC4C-A4B0-9676F3535E86}"/>
              </a:ext>
            </a:extLst>
          </p:cNvPr>
          <p:cNvSpPr>
            <a:spLocks noGrp="1"/>
          </p:cNvSpPr>
          <p:nvPr>
            <p:ph type="ctrTitle"/>
          </p:nvPr>
        </p:nvSpPr>
        <p:spPr/>
        <p:txBody>
          <a:bodyPr/>
          <a:lstStyle/>
          <a:p>
            <a:r>
              <a:rPr lang="en-US" dirty="0"/>
              <a:t>ME AND THE MEDIA SCHOOL</a:t>
            </a:r>
          </a:p>
        </p:txBody>
      </p:sp>
      <p:sp>
        <p:nvSpPr>
          <p:cNvPr id="4" name="Text Placeholder 3">
            <a:extLst>
              <a:ext uri="{FF2B5EF4-FFF2-40B4-BE49-F238E27FC236}">
                <a16:creationId xmlns:a16="http://schemas.microsoft.com/office/drawing/2014/main" id="{E9B5BE33-08CB-734F-9563-465BCAEE4746}"/>
              </a:ext>
            </a:extLst>
          </p:cNvPr>
          <p:cNvSpPr>
            <a:spLocks noGrp="1"/>
          </p:cNvSpPr>
          <p:nvPr>
            <p:ph type="body" sz="quarter" idx="15"/>
          </p:nvPr>
        </p:nvSpPr>
        <p:spPr/>
        <p:txBody>
          <a:bodyPr/>
          <a:lstStyle/>
          <a:p>
            <a:r>
              <a:rPr lang="en-US" dirty="0"/>
              <a:t>UNIVERSITY OF THE ARTS LONDON</a:t>
            </a:r>
          </a:p>
          <a:p>
            <a:r>
              <a:rPr lang="en-US" dirty="0"/>
              <a:t>Course leader Publishing</a:t>
            </a:r>
          </a:p>
          <a:p>
            <a:r>
              <a:rPr lang="en-US" dirty="0"/>
              <a:t>Teaching and Learning Lead Media School</a:t>
            </a:r>
          </a:p>
          <a:p>
            <a:r>
              <a:rPr lang="en-US" dirty="0"/>
              <a:t>1470 students</a:t>
            </a:r>
          </a:p>
          <a:p>
            <a:r>
              <a:rPr lang="en-US" dirty="0"/>
              <a:t>8 undergraduate 9 postgraduate courses</a:t>
            </a:r>
          </a:p>
          <a:p>
            <a:r>
              <a:rPr lang="en-US" dirty="0"/>
              <a:t>Evaluation project funded for 3 years so far – for staff participation and student engagement</a:t>
            </a:r>
          </a:p>
          <a:p>
            <a:endParaRPr lang="en-US" dirty="0"/>
          </a:p>
          <a:p>
            <a:endParaRPr lang="en-US" dirty="0"/>
          </a:p>
        </p:txBody>
      </p:sp>
      <p:sp>
        <p:nvSpPr>
          <p:cNvPr id="5" name="Footer Placeholder 4">
            <a:extLst>
              <a:ext uri="{FF2B5EF4-FFF2-40B4-BE49-F238E27FC236}">
                <a16:creationId xmlns:a16="http://schemas.microsoft.com/office/drawing/2014/main" id="{96312438-8D8B-2943-9A3C-70411942B7E4}"/>
              </a:ext>
            </a:extLst>
          </p:cNvPr>
          <p:cNvSpPr>
            <a:spLocks noGrp="1"/>
          </p:cNvSpPr>
          <p:nvPr>
            <p:ph type="ftr" sz="quarter" idx="3"/>
          </p:nvPr>
        </p:nvSpPr>
        <p:spPr/>
        <p:txBody>
          <a:bodyPr/>
          <a:lstStyle/>
          <a:p>
            <a:pPr algn="r"/>
            <a:r>
              <a:rPr lang="en-GB"/>
              <a:t>Dr Frania Hall, UAL - https://positiveevaluation.myblog.arts.ac.uk/</a:t>
            </a:r>
            <a:endParaRPr lang="en-GB" dirty="0"/>
          </a:p>
        </p:txBody>
      </p:sp>
      <p:pic>
        <p:nvPicPr>
          <p:cNvPr id="2" name="Picture 1">
            <a:extLst>
              <a:ext uri="{FF2B5EF4-FFF2-40B4-BE49-F238E27FC236}">
                <a16:creationId xmlns:a16="http://schemas.microsoft.com/office/drawing/2014/main" id="{1C8F26AC-FD8C-4AFE-18FE-398741C8A23D}"/>
              </a:ext>
            </a:extLst>
          </p:cNvPr>
          <p:cNvPicPr>
            <a:picLocks noChangeAspect="1"/>
          </p:cNvPicPr>
          <p:nvPr/>
        </p:nvPicPr>
        <p:blipFill>
          <a:blip r:embed="rId2"/>
          <a:stretch>
            <a:fillRect/>
          </a:stretch>
        </p:blipFill>
        <p:spPr>
          <a:xfrm>
            <a:off x="7991941" y="1199699"/>
            <a:ext cx="3305979" cy="2904240"/>
          </a:xfrm>
          <a:prstGeom prst="rect">
            <a:avLst/>
          </a:prstGeom>
        </p:spPr>
      </p:pic>
      <p:sp>
        <p:nvSpPr>
          <p:cNvPr id="7" name="Slide Number Placeholder 6">
            <a:extLst>
              <a:ext uri="{FF2B5EF4-FFF2-40B4-BE49-F238E27FC236}">
                <a16:creationId xmlns:a16="http://schemas.microsoft.com/office/drawing/2014/main" id="{9F87E884-1ECC-0392-F8E9-A0EDA916EF9B}"/>
              </a:ext>
            </a:extLst>
          </p:cNvPr>
          <p:cNvSpPr>
            <a:spLocks noGrp="1"/>
          </p:cNvSpPr>
          <p:nvPr>
            <p:ph type="sldNum" sz="quarter" idx="4"/>
          </p:nvPr>
        </p:nvSpPr>
        <p:spPr/>
        <p:txBody>
          <a:bodyPr/>
          <a:lstStyle/>
          <a:p>
            <a:fld id="{2CC19541-5F6E-2C4C-BF21-196C1C8E2E31}" type="slidenum">
              <a:rPr lang="en-GB" smtClean="0"/>
              <a:pPr/>
              <a:t>3</a:t>
            </a:fld>
            <a:r>
              <a:rPr lang="en-GB"/>
              <a:t> </a:t>
            </a:r>
            <a:endParaRPr lang="en-GB" dirty="0"/>
          </a:p>
        </p:txBody>
      </p:sp>
    </p:spTree>
    <p:extLst>
      <p:ext uri="{BB962C8B-B14F-4D97-AF65-F5344CB8AC3E}">
        <p14:creationId xmlns:p14="http://schemas.microsoft.com/office/powerpoint/2010/main" val="258884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15494E-AAAF-4267-7363-1EE2F9F91C7E}"/>
              </a:ext>
            </a:extLst>
          </p:cNvPr>
          <p:cNvSpPr>
            <a:spLocks noGrp="1"/>
          </p:cNvSpPr>
          <p:nvPr>
            <p:ph type="body" sz="quarter" idx="13"/>
          </p:nvPr>
        </p:nvSpPr>
        <p:spPr>
          <a:solidFill>
            <a:schemeClr val="tx1"/>
          </a:solidFill>
        </p:spPr>
        <p:txBody>
          <a:bodyPr/>
          <a:lstStyle/>
          <a:p>
            <a:r>
              <a:rPr lang="en-US" dirty="0">
                <a:solidFill>
                  <a:schemeClr val="bg1"/>
                </a:solidFill>
              </a:rPr>
              <a:t>Current work</a:t>
            </a:r>
          </a:p>
        </p:txBody>
      </p:sp>
      <p:sp>
        <p:nvSpPr>
          <p:cNvPr id="2" name="Title 1">
            <a:extLst>
              <a:ext uri="{FF2B5EF4-FFF2-40B4-BE49-F238E27FC236}">
                <a16:creationId xmlns:a16="http://schemas.microsoft.com/office/drawing/2014/main" id="{306AEAF9-0C0C-BADE-6164-4A458BDF4D47}"/>
              </a:ext>
            </a:extLst>
          </p:cNvPr>
          <p:cNvSpPr>
            <a:spLocks noGrp="1"/>
          </p:cNvSpPr>
          <p:nvPr>
            <p:ph type="ctrTitle"/>
          </p:nvPr>
        </p:nvSpPr>
        <p:spPr/>
        <p:txBody>
          <a:bodyPr/>
          <a:lstStyle/>
          <a:p>
            <a:r>
              <a:rPr lang="en-US" dirty="0"/>
              <a:t>Research into creative, inclusive methods</a:t>
            </a:r>
          </a:p>
        </p:txBody>
      </p:sp>
      <p:sp>
        <p:nvSpPr>
          <p:cNvPr id="10" name="Text Placeholder 9">
            <a:extLst>
              <a:ext uri="{FF2B5EF4-FFF2-40B4-BE49-F238E27FC236}">
                <a16:creationId xmlns:a16="http://schemas.microsoft.com/office/drawing/2014/main" id="{C5099203-4ECE-5040-0F03-1F1DD7BEDDB2}"/>
              </a:ext>
            </a:extLst>
          </p:cNvPr>
          <p:cNvSpPr>
            <a:spLocks noGrp="1"/>
          </p:cNvSpPr>
          <p:nvPr>
            <p:ph type="body" sz="quarter" idx="15"/>
          </p:nvPr>
        </p:nvSpPr>
        <p:spPr/>
        <p:txBody>
          <a:bodyPr/>
          <a:lstStyle/>
          <a:p>
            <a:endParaRPr lang="en-US"/>
          </a:p>
        </p:txBody>
      </p:sp>
      <p:sp>
        <p:nvSpPr>
          <p:cNvPr id="4" name="Footer Placeholder 3">
            <a:extLst>
              <a:ext uri="{FF2B5EF4-FFF2-40B4-BE49-F238E27FC236}">
                <a16:creationId xmlns:a16="http://schemas.microsoft.com/office/drawing/2014/main" id="{F52791EF-9906-2935-F7BF-665772991325}"/>
              </a:ext>
            </a:extLst>
          </p:cNvPr>
          <p:cNvSpPr>
            <a:spLocks noGrp="1"/>
          </p:cNvSpPr>
          <p:nvPr>
            <p:ph type="ftr" sz="quarter" idx="3"/>
          </p:nvPr>
        </p:nvSpPr>
        <p:spPr/>
        <p:txBody>
          <a:bodyPr/>
          <a:lstStyle/>
          <a:p>
            <a:r>
              <a:rPr lang="en-US"/>
              <a:t>Dr Frania Hall, UAL - https://positiveevaluation.myblog.arts.ac.uk/</a:t>
            </a:r>
          </a:p>
        </p:txBody>
      </p:sp>
      <p:sp>
        <p:nvSpPr>
          <p:cNvPr id="5" name="Slide Number Placeholder 4">
            <a:extLst>
              <a:ext uri="{FF2B5EF4-FFF2-40B4-BE49-F238E27FC236}">
                <a16:creationId xmlns:a16="http://schemas.microsoft.com/office/drawing/2014/main" id="{B4F1009F-5E65-1AA6-47B5-4903333E7BC8}"/>
              </a:ext>
            </a:extLst>
          </p:cNvPr>
          <p:cNvSpPr>
            <a:spLocks noGrp="1"/>
          </p:cNvSpPr>
          <p:nvPr>
            <p:ph type="sldNum" sz="quarter" idx="4"/>
          </p:nvPr>
        </p:nvSpPr>
        <p:spPr/>
        <p:txBody>
          <a:bodyPr/>
          <a:lstStyle/>
          <a:p>
            <a:fld id="{DBE1797B-06B6-F144-B115-4D814AB30D83}" type="slidenum">
              <a:rPr lang="en-US" smtClean="0"/>
              <a:t>30</a:t>
            </a:fld>
            <a:endParaRPr lang="en-US"/>
          </a:p>
        </p:txBody>
      </p:sp>
      <p:pic>
        <p:nvPicPr>
          <p:cNvPr id="6" name="Content Placeholder 5">
            <a:extLst>
              <a:ext uri="{FF2B5EF4-FFF2-40B4-BE49-F238E27FC236}">
                <a16:creationId xmlns:a16="http://schemas.microsoft.com/office/drawing/2014/main" id="{00C6BBB5-0CDC-D24E-ECC4-91CF03B08674}"/>
              </a:ext>
            </a:extLst>
          </p:cNvPr>
          <p:cNvPicPr>
            <a:picLocks noGrp="1" noChangeAspect="1"/>
          </p:cNvPicPr>
          <p:nvPr>
            <p:ph idx="4294967295"/>
          </p:nvPr>
        </p:nvPicPr>
        <p:blipFill>
          <a:blip r:embed="rId2"/>
          <a:stretch>
            <a:fillRect/>
          </a:stretch>
        </p:blipFill>
        <p:spPr>
          <a:xfrm>
            <a:off x="733403" y="1556202"/>
            <a:ext cx="3005138" cy="4351337"/>
          </a:xfrm>
          <a:prstGeom prst="rect">
            <a:avLst/>
          </a:prstGeom>
        </p:spPr>
      </p:pic>
      <p:pic>
        <p:nvPicPr>
          <p:cNvPr id="7" name="Picture 6">
            <a:extLst>
              <a:ext uri="{FF2B5EF4-FFF2-40B4-BE49-F238E27FC236}">
                <a16:creationId xmlns:a16="http://schemas.microsoft.com/office/drawing/2014/main" id="{3E62792F-F278-EE34-1585-DF18DD735D61}"/>
              </a:ext>
            </a:extLst>
          </p:cNvPr>
          <p:cNvPicPr>
            <a:picLocks noChangeAspect="1"/>
          </p:cNvPicPr>
          <p:nvPr/>
        </p:nvPicPr>
        <p:blipFill>
          <a:blip r:embed="rId3"/>
          <a:stretch>
            <a:fillRect/>
          </a:stretch>
        </p:blipFill>
        <p:spPr>
          <a:xfrm>
            <a:off x="7411719" y="1419851"/>
            <a:ext cx="3886199" cy="2377325"/>
          </a:xfrm>
          <a:prstGeom prst="rect">
            <a:avLst/>
          </a:prstGeom>
        </p:spPr>
      </p:pic>
      <p:pic>
        <p:nvPicPr>
          <p:cNvPr id="8" name="Picture 7">
            <a:extLst>
              <a:ext uri="{FF2B5EF4-FFF2-40B4-BE49-F238E27FC236}">
                <a16:creationId xmlns:a16="http://schemas.microsoft.com/office/drawing/2014/main" id="{1F6F860D-3B65-CC24-ABDF-7DEC31182730}"/>
              </a:ext>
            </a:extLst>
          </p:cNvPr>
          <p:cNvPicPr>
            <a:picLocks noChangeAspect="1"/>
          </p:cNvPicPr>
          <p:nvPr/>
        </p:nvPicPr>
        <p:blipFill>
          <a:blip r:embed="rId4"/>
          <a:stretch>
            <a:fillRect/>
          </a:stretch>
        </p:blipFill>
        <p:spPr>
          <a:xfrm>
            <a:off x="7411720" y="3932542"/>
            <a:ext cx="3886200" cy="2264551"/>
          </a:xfrm>
          <a:prstGeom prst="rect">
            <a:avLst/>
          </a:prstGeom>
        </p:spPr>
      </p:pic>
      <p:pic>
        <p:nvPicPr>
          <p:cNvPr id="9" name="Picture 8">
            <a:extLst>
              <a:ext uri="{FF2B5EF4-FFF2-40B4-BE49-F238E27FC236}">
                <a16:creationId xmlns:a16="http://schemas.microsoft.com/office/drawing/2014/main" id="{09456BC5-1D60-21FD-F177-96974A989212}"/>
              </a:ext>
            </a:extLst>
          </p:cNvPr>
          <p:cNvPicPr>
            <a:picLocks noChangeAspect="1"/>
          </p:cNvPicPr>
          <p:nvPr/>
        </p:nvPicPr>
        <p:blipFill>
          <a:blip r:embed="rId5"/>
          <a:stretch>
            <a:fillRect/>
          </a:stretch>
        </p:blipFill>
        <p:spPr>
          <a:xfrm>
            <a:off x="4032985" y="1620838"/>
            <a:ext cx="2789846" cy="4222066"/>
          </a:xfrm>
          <a:prstGeom prst="rect">
            <a:avLst/>
          </a:prstGeom>
        </p:spPr>
      </p:pic>
    </p:spTree>
    <p:extLst>
      <p:ext uri="{BB962C8B-B14F-4D97-AF65-F5344CB8AC3E}">
        <p14:creationId xmlns:p14="http://schemas.microsoft.com/office/powerpoint/2010/main" val="34618444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ACA970-19CF-120D-54E8-618E21EDBF02}"/>
              </a:ext>
            </a:extLst>
          </p:cNvPr>
          <p:cNvSpPr>
            <a:spLocks noGrp="1"/>
          </p:cNvSpPr>
          <p:nvPr>
            <p:ph type="ctrTitle"/>
          </p:nvPr>
        </p:nvSpPr>
        <p:spPr/>
        <p:txBody>
          <a:bodyPr/>
          <a:lstStyle/>
          <a:p>
            <a:r>
              <a:rPr lang="en-US" dirty="0"/>
              <a:t>Design form – diagnostic – in development</a:t>
            </a:r>
          </a:p>
        </p:txBody>
      </p:sp>
      <p:pic>
        <p:nvPicPr>
          <p:cNvPr id="8" name="Picture 7">
            <a:extLst>
              <a:ext uri="{FF2B5EF4-FFF2-40B4-BE49-F238E27FC236}">
                <a16:creationId xmlns:a16="http://schemas.microsoft.com/office/drawing/2014/main" id="{E9CDDE2B-CE05-677B-5CD8-37C54523C3F4}"/>
              </a:ext>
            </a:extLst>
          </p:cNvPr>
          <p:cNvPicPr>
            <a:picLocks noChangeAspect="1"/>
          </p:cNvPicPr>
          <p:nvPr/>
        </p:nvPicPr>
        <p:blipFill>
          <a:blip r:embed="rId2"/>
          <a:stretch>
            <a:fillRect/>
          </a:stretch>
        </p:blipFill>
        <p:spPr>
          <a:xfrm>
            <a:off x="480000" y="2213707"/>
            <a:ext cx="3632957" cy="2436218"/>
          </a:xfrm>
          <a:prstGeom prst="rect">
            <a:avLst/>
          </a:prstGeom>
        </p:spPr>
      </p:pic>
      <p:sp>
        <p:nvSpPr>
          <p:cNvPr id="5" name="Footer Placeholder 4">
            <a:extLst>
              <a:ext uri="{FF2B5EF4-FFF2-40B4-BE49-F238E27FC236}">
                <a16:creationId xmlns:a16="http://schemas.microsoft.com/office/drawing/2014/main" id="{89A06E5E-FD21-BAFB-768D-4C53ACB8C28E}"/>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7B509F92-C94B-9429-ABB1-78DE705850A4}"/>
              </a:ext>
            </a:extLst>
          </p:cNvPr>
          <p:cNvSpPr>
            <a:spLocks noGrp="1"/>
          </p:cNvSpPr>
          <p:nvPr>
            <p:ph type="sldNum" sz="quarter" idx="4"/>
          </p:nvPr>
        </p:nvSpPr>
        <p:spPr/>
        <p:txBody>
          <a:bodyPr/>
          <a:lstStyle/>
          <a:p>
            <a:fld id="{2CC19541-5F6E-2C4C-BF21-196C1C8E2E31}" type="slidenum">
              <a:rPr lang="en-GB" smtClean="0"/>
              <a:pPr/>
              <a:t>31</a:t>
            </a:fld>
            <a:r>
              <a:rPr lang="en-GB"/>
              <a:t> </a:t>
            </a:r>
            <a:endParaRPr lang="en-GB" dirty="0"/>
          </a:p>
        </p:txBody>
      </p:sp>
      <p:sp>
        <p:nvSpPr>
          <p:cNvPr id="7" name="Text Placeholder 2">
            <a:extLst>
              <a:ext uri="{FF2B5EF4-FFF2-40B4-BE49-F238E27FC236}">
                <a16:creationId xmlns:a16="http://schemas.microsoft.com/office/drawing/2014/main" id="{D30DDED7-1583-EDAE-7775-946AA4C7FB32}"/>
              </a:ext>
            </a:extLst>
          </p:cNvPr>
          <p:cNvSpPr>
            <a:spLocks noGrp="1"/>
          </p:cNvSpPr>
          <p:nvPr>
            <p:ph type="body" sz="quarter" idx="13"/>
          </p:nvPr>
        </p:nvSpPr>
        <p:spPr>
          <a:solidFill>
            <a:schemeClr val="tx1"/>
          </a:solidFill>
        </p:spPr>
        <p:txBody>
          <a:bodyPr/>
          <a:lstStyle/>
          <a:p>
            <a:r>
              <a:rPr lang="en-US" dirty="0">
                <a:solidFill>
                  <a:schemeClr val="bg1"/>
                </a:solidFill>
              </a:rPr>
              <a:t>Current work</a:t>
            </a:r>
          </a:p>
        </p:txBody>
      </p:sp>
      <p:pic>
        <p:nvPicPr>
          <p:cNvPr id="9" name="Picture 8">
            <a:extLst>
              <a:ext uri="{FF2B5EF4-FFF2-40B4-BE49-F238E27FC236}">
                <a16:creationId xmlns:a16="http://schemas.microsoft.com/office/drawing/2014/main" id="{DEF6B353-9A35-3B3F-A3F6-F98425AC84A4}"/>
              </a:ext>
            </a:extLst>
          </p:cNvPr>
          <p:cNvPicPr>
            <a:picLocks noChangeAspect="1"/>
          </p:cNvPicPr>
          <p:nvPr/>
        </p:nvPicPr>
        <p:blipFill>
          <a:blip r:embed="rId3"/>
          <a:stretch>
            <a:fillRect/>
          </a:stretch>
        </p:blipFill>
        <p:spPr>
          <a:xfrm>
            <a:off x="2952661" y="3373797"/>
            <a:ext cx="2760567" cy="2436218"/>
          </a:xfrm>
          <a:prstGeom prst="rect">
            <a:avLst/>
          </a:prstGeom>
        </p:spPr>
      </p:pic>
      <p:pic>
        <p:nvPicPr>
          <p:cNvPr id="10" name="Picture 9">
            <a:extLst>
              <a:ext uri="{FF2B5EF4-FFF2-40B4-BE49-F238E27FC236}">
                <a16:creationId xmlns:a16="http://schemas.microsoft.com/office/drawing/2014/main" id="{CE80CC4A-1392-CC54-7006-157F642B0BDD}"/>
              </a:ext>
            </a:extLst>
          </p:cNvPr>
          <p:cNvPicPr>
            <a:picLocks noChangeAspect="1"/>
          </p:cNvPicPr>
          <p:nvPr/>
        </p:nvPicPr>
        <p:blipFill>
          <a:blip r:embed="rId4"/>
          <a:stretch>
            <a:fillRect/>
          </a:stretch>
        </p:blipFill>
        <p:spPr>
          <a:xfrm>
            <a:off x="2386271" y="1110698"/>
            <a:ext cx="7759700" cy="800100"/>
          </a:xfrm>
          <a:prstGeom prst="rect">
            <a:avLst/>
          </a:prstGeom>
        </p:spPr>
      </p:pic>
      <p:pic>
        <p:nvPicPr>
          <p:cNvPr id="11" name="Picture 10">
            <a:extLst>
              <a:ext uri="{FF2B5EF4-FFF2-40B4-BE49-F238E27FC236}">
                <a16:creationId xmlns:a16="http://schemas.microsoft.com/office/drawing/2014/main" id="{76E5BB66-ADCF-8A5A-568F-1C4D330B1930}"/>
              </a:ext>
            </a:extLst>
          </p:cNvPr>
          <p:cNvPicPr>
            <a:picLocks noChangeAspect="1"/>
          </p:cNvPicPr>
          <p:nvPr/>
        </p:nvPicPr>
        <p:blipFill>
          <a:blip r:embed="rId5"/>
          <a:stretch>
            <a:fillRect/>
          </a:stretch>
        </p:blipFill>
        <p:spPr>
          <a:xfrm>
            <a:off x="6655975" y="2469348"/>
            <a:ext cx="4985173" cy="3083904"/>
          </a:xfrm>
          <a:prstGeom prst="rect">
            <a:avLst/>
          </a:prstGeom>
        </p:spPr>
      </p:pic>
    </p:spTree>
    <p:extLst>
      <p:ext uri="{BB962C8B-B14F-4D97-AF65-F5344CB8AC3E}">
        <p14:creationId xmlns:p14="http://schemas.microsoft.com/office/powerpoint/2010/main" val="880298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6CB91-1CFD-B54D-9B90-F9077071DCB6}"/>
              </a:ext>
            </a:extLst>
          </p:cNvPr>
          <p:cNvSpPr>
            <a:spLocks noGrp="1"/>
          </p:cNvSpPr>
          <p:nvPr>
            <p:ph type="ctrTitle"/>
          </p:nvPr>
        </p:nvSpPr>
        <p:spPr/>
        <p:txBody>
          <a:bodyPr/>
          <a:lstStyle/>
          <a:p>
            <a:r>
              <a:rPr lang="en-US" dirty="0"/>
              <a:t>Partnership approach</a:t>
            </a:r>
          </a:p>
        </p:txBody>
      </p:sp>
      <p:sp>
        <p:nvSpPr>
          <p:cNvPr id="4" name="Text Placeholder 3">
            <a:extLst>
              <a:ext uri="{FF2B5EF4-FFF2-40B4-BE49-F238E27FC236}">
                <a16:creationId xmlns:a16="http://schemas.microsoft.com/office/drawing/2014/main" id="{F77A36C6-EA74-294D-933C-DF8AE1100D8F}"/>
              </a:ext>
            </a:extLst>
          </p:cNvPr>
          <p:cNvSpPr>
            <a:spLocks noGrp="1"/>
          </p:cNvSpPr>
          <p:nvPr>
            <p:ph type="body" sz="quarter" idx="15"/>
          </p:nvPr>
        </p:nvSpPr>
        <p:spPr>
          <a:xfrm>
            <a:off x="479426" y="1592263"/>
            <a:ext cx="10413861" cy="4357688"/>
          </a:xfrm>
        </p:spPr>
        <p:txBody>
          <a:bodyPr/>
          <a:lstStyle/>
          <a:p>
            <a:r>
              <a:rPr lang="en-US" dirty="0"/>
              <a:t>Co-creating progress of units with students – journey together</a:t>
            </a:r>
          </a:p>
          <a:p>
            <a:pPr fontAlgn="base"/>
            <a:r>
              <a:rPr lang="en-US" dirty="0"/>
              <a:t>Students as reflective partners​</a:t>
            </a:r>
          </a:p>
          <a:p>
            <a:pPr fontAlgn="base"/>
            <a:r>
              <a:rPr lang="en-US" dirty="0"/>
              <a:t>Dialogue replaces surveys​</a:t>
            </a:r>
          </a:p>
          <a:p>
            <a:pPr fontAlgn="base"/>
            <a:r>
              <a:rPr lang="en-US" dirty="0"/>
              <a:t>More inclusive, hearing more diverse voices</a:t>
            </a:r>
          </a:p>
          <a:p>
            <a:pPr fontAlgn="base"/>
            <a:r>
              <a:rPr lang="en-US" dirty="0"/>
              <a:t>Immediate pedagogic benefit​</a:t>
            </a:r>
          </a:p>
        </p:txBody>
      </p:sp>
      <p:sp>
        <p:nvSpPr>
          <p:cNvPr id="5" name="Footer Placeholder 4">
            <a:extLst>
              <a:ext uri="{FF2B5EF4-FFF2-40B4-BE49-F238E27FC236}">
                <a16:creationId xmlns:a16="http://schemas.microsoft.com/office/drawing/2014/main" id="{20EAD98B-A6C7-604F-BD34-6C5CB57CB229}"/>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1501CCFC-E35D-A412-EDCF-8DF2CCB6FCA9}"/>
              </a:ext>
            </a:extLst>
          </p:cNvPr>
          <p:cNvSpPr>
            <a:spLocks noGrp="1"/>
          </p:cNvSpPr>
          <p:nvPr>
            <p:ph type="sldNum" sz="quarter" idx="4"/>
          </p:nvPr>
        </p:nvSpPr>
        <p:spPr/>
        <p:txBody>
          <a:bodyPr/>
          <a:lstStyle/>
          <a:p>
            <a:fld id="{2CC19541-5F6E-2C4C-BF21-196C1C8E2E31}" type="slidenum">
              <a:rPr lang="en-GB" smtClean="0"/>
              <a:pPr/>
              <a:t>32</a:t>
            </a:fld>
            <a:r>
              <a:rPr lang="en-GB"/>
              <a:t> </a:t>
            </a:r>
            <a:endParaRPr lang="en-GB" dirty="0"/>
          </a:p>
        </p:txBody>
      </p:sp>
      <p:sp>
        <p:nvSpPr>
          <p:cNvPr id="7" name="Text 1">
            <a:extLst>
              <a:ext uri="{FF2B5EF4-FFF2-40B4-BE49-F238E27FC236}">
                <a16:creationId xmlns:a16="http://schemas.microsoft.com/office/drawing/2014/main" id="{A3007654-6B8A-DAEB-4E3A-B4CAEAC46E24}"/>
              </a:ext>
            </a:extLst>
          </p:cNvPr>
          <p:cNvSpPr>
            <a:spLocks noGrp="1"/>
          </p:cNvSpPr>
          <p:nvPr>
            <p:ph type="body" sz="quarter" idx="13"/>
          </p:nvPr>
        </p:nvSpPr>
        <p:spPr>
          <a:prstGeom prst="rect">
            <a:avLst/>
          </a:prstGeom>
          <a:solidFill>
            <a:schemeClr val="tx1"/>
          </a:solidFill>
          <a:ln/>
        </p:spPr>
        <p:txBody>
          <a:bodyPr wrap="square" lIns="0" tIns="0" rIns="0" bIns="0" rtlCol="0" anchor="ctr"/>
          <a:lstStyle/>
          <a:p>
            <a:r>
              <a:rPr lang="en-US" sz="933" b="1" kern="0" spc="200" dirty="0">
                <a:solidFill>
                  <a:srgbClr val="FFFFFF"/>
                </a:solidFill>
              </a:rPr>
              <a:t>THE BIGGER PICTURE</a:t>
            </a:r>
            <a:endParaRPr lang="en-US" sz="933" dirty="0"/>
          </a:p>
        </p:txBody>
      </p:sp>
    </p:spTree>
    <p:extLst>
      <p:ext uri="{BB962C8B-B14F-4D97-AF65-F5344CB8AC3E}">
        <p14:creationId xmlns:p14="http://schemas.microsoft.com/office/powerpoint/2010/main" val="2840479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C1234D-8B85-B97A-D841-CF1150105F52}"/>
              </a:ext>
            </a:extLst>
          </p:cNvPr>
          <p:cNvSpPr>
            <a:spLocks noGrp="1"/>
          </p:cNvSpPr>
          <p:nvPr>
            <p:ph type="ctrTitle"/>
          </p:nvPr>
        </p:nvSpPr>
        <p:spPr/>
        <p:txBody>
          <a:bodyPr/>
          <a:lstStyle/>
          <a:p>
            <a:r>
              <a:rPr lang="en-US" dirty="0"/>
              <a:t>Impacts</a:t>
            </a:r>
          </a:p>
        </p:txBody>
      </p:sp>
      <p:sp>
        <p:nvSpPr>
          <p:cNvPr id="4" name="Text Placeholder 3">
            <a:extLst>
              <a:ext uri="{FF2B5EF4-FFF2-40B4-BE49-F238E27FC236}">
                <a16:creationId xmlns:a16="http://schemas.microsoft.com/office/drawing/2014/main" id="{2D54A5E8-9143-6307-984D-C7EBE4C3AEE0}"/>
              </a:ext>
            </a:extLst>
          </p:cNvPr>
          <p:cNvSpPr>
            <a:spLocks noGrp="1"/>
          </p:cNvSpPr>
          <p:nvPr>
            <p:ph type="body" sz="quarter" idx="15"/>
          </p:nvPr>
        </p:nvSpPr>
        <p:spPr>
          <a:xfrm>
            <a:off x="479426" y="1592263"/>
            <a:ext cx="6132389" cy="4357688"/>
          </a:xfrm>
        </p:spPr>
        <p:txBody>
          <a:bodyPr/>
          <a:lstStyle/>
          <a:p>
            <a:pPr fontAlgn="base">
              <a:buFont typeface="Wingdings" pitchFamily="2" charset="2"/>
              <a:buChar char="§"/>
            </a:pPr>
            <a:r>
              <a:rPr lang="en-US" dirty="0"/>
              <a:t>900 </a:t>
            </a:r>
            <a:r>
              <a:rPr lang="en-US" b="1" dirty="0"/>
              <a:t>students </a:t>
            </a:r>
            <a:r>
              <a:rPr lang="en-US" dirty="0"/>
              <a:t>impacted​</a:t>
            </a:r>
          </a:p>
          <a:p>
            <a:pPr fontAlgn="base">
              <a:buFont typeface="Wingdings" pitchFamily="2" charset="2"/>
              <a:buChar char="§"/>
            </a:pPr>
            <a:r>
              <a:rPr lang="en-US" dirty="0"/>
              <a:t>Improved engagement and learning​</a:t>
            </a:r>
          </a:p>
          <a:p>
            <a:pPr>
              <a:buFont typeface="Wingdings" pitchFamily="2" charset="2"/>
              <a:buChar char="§"/>
            </a:pPr>
            <a:r>
              <a:rPr lang="en-US" dirty="0"/>
              <a:t>More awareness of their learning journey</a:t>
            </a:r>
          </a:p>
          <a:p>
            <a:pPr>
              <a:buFont typeface="Wingdings" pitchFamily="2" charset="2"/>
              <a:buChar char="§"/>
            </a:pPr>
            <a:r>
              <a:rPr lang="en-US" dirty="0"/>
              <a:t>Wider range of voices captured, more data overall</a:t>
            </a:r>
          </a:p>
          <a:p>
            <a:pPr>
              <a:buFont typeface="Wingdings" pitchFamily="2" charset="2"/>
              <a:buChar char="§"/>
            </a:pPr>
            <a:r>
              <a:rPr lang="en-US" dirty="0"/>
              <a:t>As evaluation progresses can pivot </a:t>
            </a:r>
          </a:p>
          <a:p>
            <a:pPr>
              <a:buFont typeface="Wingdings" pitchFamily="2" charset="2"/>
              <a:buChar char="§"/>
            </a:pPr>
            <a:r>
              <a:rPr lang="en-US" dirty="0"/>
              <a:t>Developing learning literacy and open conversations with staff, feeling heard</a:t>
            </a:r>
          </a:p>
          <a:p>
            <a:endParaRPr lang="en-US" dirty="0"/>
          </a:p>
        </p:txBody>
      </p:sp>
      <p:sp>
        <p:nvSpPr>
          <p:cNvPr id="5" name="Footer Placeholder 4">
            <a:extLst>
              <a:ext uri="{FF2B5EF4-FFF2-40B4-BE49-F238E27FC236}">
                <a16:creationId xmlns:a16="http://schemas.microsoft.com/office/drawing/2014/main" id="{9DBD6663-B622-CA5A-DE96-2F919CE93211}"/>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0D2EB841-EB1A-E1BF-0811-92F206B4BCD2}"/>
              </a:ext>
            </a:extLst>
          </p:cNvPr>
          <p:cNvSpPr>
            <a:spLocks noGrp="1"/>
          </p:cNvSpPr>
          <p:nvPr>
            <p:ph type="sldNum" sz="quarter" idx="4"/>
          </p:nvPr>
        </p:nvSpPr>
        <p:spPr/>
        <p:txBody>
          <a:bodyPr/>
          <a:lstStyle/>
          <a:p>
            <a:fld id="{2CC19541-5F6E-2C4C-BF21-196C1C8E2E31}" type="slidenum">
              <a:rPr lang="en-GB" smtClean="0"/>
              <a:pPr/>
              <a:t>33</a:t>
            </a:fld>
            <a:r>
              <a:rPr lang="en-GB"/>
              <a:t> </a:t>
            </a:r>
            <a:endParaRPr lang="en-GB" dirty="0"/>
          </a:p>
        </p:txBody>
      </p:sp>
      <p:sp>
        <p:nvSpPr>
          <p:cNvPr id="7" name="TextBox 6">
            <a:extLst>
              <a:ext uri="{FF2B5EF4-FFF2-40B4-BE49-F238E27FC236}">
                <a16:creationId xmlns:a16="http://schemas.microsoft.com/office/drawing/2014/main" id="{338CC117-E079-4EE5-46D3-EFC0518B215C}"/>
              </a:ext>
            </a:extLst>
          </p:cNvPr>
          <p:cNvSpPr txBox="1"/>
          <p:nvPr/>
        </p:nvSpPr>
        <p:spPr>
          <a:xfrm>
            <a:off x="6998677" y="1453104"/>
            <a:ext cx="4506283" cy="4297065"/>
          </a:xfrm>
          <a:prstGeom prst="rect">
            <a:avLst/>
          </a:prstGeom>
          <a:noFill/>
        </p:spPr>
        <p:txBody>
          <a:bodyPr wrap="square" lIns="0" tIns="0" rIns="0" bIns="0" rtlCol="0" anchor="t" anchorCtr="0">
            <a:noAutofit/>
          </a:bodyPr>
          <a:lstStyle/>
          <a:p>
            <a:pPr marL="342900" indent="-342900" algn="l">
              <a:buFont typeface="Wingdings" pitchFamily="2" charset="2"/>
              <a:buChar char="§"/>
            </a:pPr>
            <a:r>
              <a:rPr lang="en-US" sz="2400" dirty="0"/>
              <a:t>28 </a:t>
            </a:r>
            <a:r>
              <a:rPr lang="en-US" sz="2400" b="1" dirty="0"/>
              <a:t>staff</a:t>
            </a:r>
            <a:r>
              <a:rPr lang="en-US" sz="2400" dirty="0"/>
              <a:t> involved</a:t>
            </a:r>
          </a:p>
          <a:p>
            <a:pPr marL="342900" indent="-342900" algn="l">
              <a:buFont typeface="Wingdings" pitchFamily="2" charset="2"/>
              <a:buChar char="§"/>
            </a:pPr>
            <a:endParaRPr lang="en-US" sz="2400" dirty="0"/>
          </a:p>
          <a:p>
            <a:pPr marL="342900" indent="-342900" algn="l">
              <a:buFont typeface="Wingdings" pitchFamily="2" charset="2"/>
              <a:buChar char="§"/>
            </a:pPr>
            <a:r>
              <a:rPr lang="en-US" sz="2400" dirty="0"/>
              <a:t>Have record on blog of what they did and what it achieved</a:t>
            </a:r>
          </a:p>
          <a:p>
            <a:pPr marL="342900" indent="-342900" algn="l">
              <a:buFont typeface="Wingdings" pitchFamily="2" charset="2"/>
              <a:buChar char="§"/>
            </a:pPr>
            <a:endParaRPr lang="en-US" sz="2400" dirty="0"/>
          </a:p>
          <a:p>
            <a:pPr marL="342900" indent="-342900" algn="l">
              <a:buFont typeface="Wingdings" pitchFamily="2" charset="2"/>
              <a:buChar char="§"/>
            </a:pPr>
            <a:r>
              <a:rPr lang="en-US" sz="2400" dirty="0"/>
              <a:t>Helps them evidence work for applications/promotions</a:t>
            </a:r>
          </a:p>
          <a:p>
            <a:pPr marL="342900" indent="-342900" algn="l">
              <a:buFont typeface="Wingdings" pitchFamily="2" charset="2"/>
              <a:buChar char="§"/>
            </a:pPr>
            <a:endParaRPr lang="en-US" sz="2400" dirty="0"/>
          </a:p>
          <a:p>
            <a:pPr marL="342900" indent="-342900" algn="l">
              <a:buFont typeface="Wingdings" pitchFamily="2" charset="2"/>
              <a:buChar char="§"/>
            </a:pPr>
            <a:r>
              <a:rPr lang="en-US" sz="2400" dirty="0"/>
              <a:t>More conferences and funding on educational research side</a:t>
            </a:r>
          </a:p>
          <a:p>
            <a:pPr marL="342900" indent="-342900" algn="l">
              <a:buFont typeface="Wingdings" pitchFamily="2" charset="2"/>
              <a:buChar char="§"/>
            </a:pPr>
            <a:r>
              <a:rPr lang="en-US" sz="2400" dirty="0"/>
              <a:t>Richer on-going conversations with students</a:t>
            </a:r>
          </a:p>
        </p:txBody>
      </p:sp>
      <p:sp>
        <p:nvSpPr>
          <p:cNvPr id="8" name="Text 1">
            <a:extLst>
              <a:ext uri="{FF2B5EF4-FFF2-40B4-BE49-F238E27FC236}">
                <a16:creationId xmlns:a16="http://schemas.microsoft.com/office/drawing/2014/main" id="{B7A22FAC-D277-93E3-5FC8-B9E7170B7422}"/>
              </a:ext>
            </a:extLst>
          </p:cNvPr>
          <p:cNvSpPr>
            <a:spLocks noGrp="1"/>
          </p:cNvSpPr>
          <p:nvPr>
            <p:ph type="body" sz="quarter" idx="13"/>
          </p:nvPr>
        </p:nvSpPr>
        <p:spPr>
          <a:prstGeom prst="rect">
            <a:avLst/>
          </a:prstGeom>
          <a:solidFill>
            <a:schemeClr val="tx1"/>
          </a:solidFill>
          <a:ln/>
        </p:spPr>
        <p:txBody>
          <a:bodyPr wrap="square" lIns="0" tIns="0" rIns="0" bIns="0" rtlCol="0" anchor="ctr"/>
          <a:lstStyle/>
          <a:p>
            <a:r>
              <a:rPr lang="en-US" sz="933" b="1" kern="0" spc="200" dirty="0">
                <a:solidFill>
                  <a:srgbClr val="FFFFFF"/>
                </a:solidFill>
              </a:rPr>
              <a:t>THE BIGGER PICTURE</a:t>
            </a:r>
            <a:endParaRPr lang="en-US" sz="933" dirty="0"/>
          </a:p>
        </p:txBody>
      </p:sp>
    </p:spTree>
    <p:extLst>
      <p:ext uri="{BB962C8B-B14F-4D97-AF65-F5344CB8AC3E}">
        <p14:creationId xmlns:p14="http://schemas.microsoft.com/office/powerpoint/2010/main" val="2598985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BBD06-4649-D850-2D40-AB0B3C074783}"/>
              </a:ext>
            </a:extLst>
          </p:cNvPr>
          <p:cNvSpPr>
            <a:spLocks noGrp="1"/>
          </p:cNvSpPr>
          <p:nvPr>
            <p:ph type="ctrTitle"/>
          </p:nvPr>
        </p:nvSpPr>
        <p:spPr/>
        <p:txBody>
          <a:bodyPr/>
          <a:lstStyle/>
          <a:p>
            <a:r>
              <a:rPr lang="en-US" dirty="0"/>
              <a:t>UAL</a:t>
            </a:r>
          </a:p>
        </p:txBody>
      </p:sp>
      <p:sp>
        <p:nvSpPr>
          <p:cNvPr id="4" name="Text Placeholder 3">
            <a:extLst>
              <a:ext uri="{FF2B5EF4-FFF2-40B4-BE49-F238E27FC236}">
                <a16:creationId xmlns:a16="http://schemas.microsoft.com/office/drawing/2014/main" id="{47FD1CAB-E2FD-1F24-C1CD-399B154075DF}"/>
              </a:ext>
            </a:extLst>
          </p:cNvPr>
          <p:cNvSpPr>
            <a:spLocks noGrp="1"/>
          </p:cNvSpPr>
          <p:nvPr>
            <p:ph type="body" sz="quarter" idx="15"/>
          </p:nvPr>
        </p:nvSpPr>
        <p:spPr/>
        <p:txBody>
          <a:bodyPr/>
          <a:lstStyle/>
          <a:p>
            <a:r>
              <a:rPr lang="en-US" dirty="0"/>
              <a:t>Tools more widely across UAL – for variety and to </a:t>
            </a:r>
            <a:r>
              <a:rPr lang="en-US"/>
              <a:t>improve responses</a:t>
            </a:r>
            <a:endParaRPr lang="en-US" dirty="0"/>
          </a:p>
          <a:p>
            <a:r>
              <a:rPr lang="en-US" dirty="0"/>
              <a:t>Working with central evaluation team acknowledging evaluation as key to the education strategy in development</a:t>
            </a:r>
          </a:p>
          <a:p>
            <a:r>
              <a:rPr lang="en-US" dirty="0"/>
              <a:t>Part of PG cert and MA Academic practice – embedding into practice</a:t>
            </a:r>
          </a:p>
        </p:txBody>
      </p:sp>
      <p:sp>
        <p:nvSpPr>
          <p:cNvPr id="5" name="Footer Placeholder 4">
            <a:extLst>
              <a:ext uri="{FF2B5EF4-FFF2-40B4-BE49-F238E27FC236}">
                <a16:creationId xmlns:a16="http://schemas.microsoft.com/office/drawing/2014/main" id="{3B3F94B2-8FEA-CA9E-9654-B3322622E658}"/>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1997E262-B0DA-B95B-95AE-F0684EAFF3AC}"/>
              </a:ext>
            </a:extLst>
          </p:cNvPr>
          <p:cNvSpPr>
            <a:spLocks noGrp="1"/>
          </p:cNvSpPr>
          <p:nvPr>
            <p:ph type="sldNum" sz="quarter" idx="4"/>
          </p:nvPr>
        </p:nvSpPr>
        <p:spPr/>
        <p:txBody>
          <a:bodyPr/>
          <a:lstStyle/>
          <a:p>
            <a:fld id="{2CC19541-5F6E-2C4C-BF21-196C1C8E2E31}" type="slidenum">
              <a:rPr lang="en-GB" smtClean="0"/>
              <a:pPr/>
              <a:t>34</a:t>
            </a:fld>
            <a:r>
              <a:rPr lang="en-GB"/>
              <a:t> </a:t>
            </a:r>
            <a:endParaRPr lang="en-GB" dirty="0"/>
          </a:p>
        </p:txBody>
      </p:sp>
      <p:sp>
        <p:nvSpPr>
          <p:cNvPr id="7" name="Text 1">
            <a:extLst>
              <a:ext uri="{FF2B5EF4-FFF2-40B4-BE49-F238E27FC236}">
                <a16:creationId xmlns:a16="http://schemas.microsoft.com/office/drawing/2014/main" id="{C8C86376-C385-CA71-AD9B-7A8FA1E47568}"/>
              </a:ext>
            </a:extLst>
          </p:cNvPr>
          <p:cNvSpPr>
            <a:spLocks noGrp="1"/>
          </p:cNvSpPr>
          <p:nvPr>
            <p:ph type="body" sz="quarter" idx="13"/>
          </p:nvPr>
        </p:nvSpPr>
        <p:spPr>
          <a:prstGeom prst="rect">
            <a:avLst/>
          </a:prstGeom>
          <a:solidFill>
            <a:schemeClr val="tx1"/>
          </a:solidFill>
          <a:ln/>
        </p:spPr>
        <p:txBody>
          <a:bodyPr wrap="square" lIns="0" tIns="0" rIns="0" bIns="0" rtlCol="0" anchor="ctr"/>
          <a:lstStyle/>
          <a:p>
            <a:r>
              <a:rPr lang="en-US" sz="933" b="1" kern="0" spc="200" dirty="0">
                <a:solidFill>
                  <a:srgbClr val="FFFFFF"/>
                </a:solidFill>
              </a:rPr>
              <a:t>THE BIGGER PICTURE</a:t>
            </a:r>
            <a:endParaRPr lang="en-US" sz="933" dirty="0"/>
          </a:p>
        </p:txBody>
      </p:sp>
    </p:spTree>
    <p:extLst>
      <p:ext uri="{BB962C8B-B14F-4D97-AF65-F5344CB8AC3E}">
        <p14:creationId xmlns:p14="http://schemas.microsoft.com/office/powerpoint/2010/main" val="1707765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B29C9-1EF2-CE3B-2415-21AC1A5FE032}"/>
              </a:ext>
            </a:extLst>
          </p:cNvPr>
          <p:cNvSpPr>
            <a:spLocks noGrp="1"/>
          </p:cNvSpPr>
          <p:nvPr>
            <p:ph type="ctrTitle"/>
          </p:nvPr>
        </p:nvSpPr>
        <p:spPr/>
        <p:txBody>
          <a:bodyPr/>
          <a:lstStyle/>
          <a:p>
            <a:r>
              <a:rPr lang="en-US" dirty="0"/>
              <a:t>WISER mapping</a:t>
            </a:r>
          </a:p>
        </p:txBody>
      </p:sp>
      <p:sp>
        <p:nvSpPr>
          <p:cNvPr id="5" name="Footer Placeholder 4">
            <a:extLst>
              <a:ext uri="{FF2B5EF4-FFF2-40B4-BE49-F238E27FC236}">
                <a16:creationId xmlns:a16="http://schemas.microsoft.com/office/drawing/2014/main" id="{86F9F3C8-67D7-9573-2050-CF4C709A1410}"/>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F8C0CFDC-AA18-203D-6D67-380B1162EC3A}"/>
              </a:ext>
            </a:extLst>
          </p:cNvPr>
          <p:cNvSpPr>
            <a:spLocks noGrp="1"/>
          </p:cNvSpPr>
          <p:nvPr>
            <p:ph type="sldNum" sz="quarter" idx="4"/>
          </p:nvPr>
        </p:nvSpPr>
        <p:spPr/>
        <p:txBody>
          <a:bodyPr/>
          <a:lstStyle/>
          <a:p>
            <a:fld id="{2CC19541-5F6E-2C4C-BF21-196C1C8E2E31}" type="slidenum">
              <a:rPr lang="en-GB" smtClean="0"/>
              <a:pPr/>
              <a:t>35</a:t>
            </a:fld>
            <a:r>
              <a:rPr lang="en-GB"/>
              <a:t> </a:t>
            </a:r>
            <a:endParaRPr lang="en-GB" dirty="0"/>
          </a:p>
        </p:txBody>
      </p:sp>
      <p:graphicFrame>
        <p:nvGraphicFramePr>
          <p:cNvPr id="12" name="Diagram 11">
            <a:extLst>
              <a:ext uri="{FF2B5EF4-FFF2-40B4-BE49-F238E27FC236}">
                <a16:creationId xmlns:a16="http://schemas.microsoft.com/office/drawing/2014/main" id="{FDFD02B1-A05D-2B9F-50C4-EDD2B0FD5AF5}"/>
              </a:ext>
            </a:extLst>
          </p:cNvPr>
          <p:cNvGraphicFramePr/>
          <p:nvPr>
            <p:extLst>
              <p:ext uri="{D42A27DB-BD31-4B8C-83A1-F6EECF244321}">
                <p14:modId xmlns:p14="http://schemas.microsoft.com/office/powerpoint/2010/main" val="3499344157"/>
              </p:ext>
            </p:extLst>
          </p:nvPr>
        </p:nvGraphicFramePr>
        <p:xfrm>
          <a:off x="2666999" y="1213039"/>
          <a:ext cx="838834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1">
            <a:extLst>
              <a:ext uri="{FF2B5EF4-FFF2-40B4-BE49-F238E27FC236}">
                <a16:creationId xmlns:a16="http://schemas.microsoft.com/office/drawing/2014/main" id="{447D843C-7ABA-0132-DEEB-E8D86E0D6A88}"/>
              </a:ext>
            </a:extLst>
          </p:cNvPr>
          <p:cNvSpPr>
            <a:spLocks noGrp="1"/>
          </p:cNvSpPr>
          <p:nvPr>
            <p:ph type="body" sz="quarter" idx="13"/>
          </p:nvPr>
        </p:nvSpPr>
        <p:spPr>
          <a:prstGeom prst="rect">
            <a:avLst/>
          </a:prstGeom>
          <a:solidFill>
            <a:schemeClr val="tx1"/>
          </a:solidFill>
          <a:ln/>
        </p:spPr>
        <p:txBody>
          <a:bodyPr wrap="square" lIns="0" tIns="0" rIns="0" bIns="0" rtlCol="0" anchor="ctr"/>
          <a:lstStyle/>
          <a:p>
            <a:r>
              <a:rPr lang="en-US" sz="933" b="1" kern="0" spc="200" dirty="0">
                <a:solidFill>
                  <a:srgbClr val="FFFFFF"/>
                </a:solidFill>
              </a:rPr>
              <a:t>THE BIGGER PICTURE</a:t>
            </a:r>
            <a:endParaRPr lang="en-US" sz="933" dirty="0"/>
          </a:p>
        </p:txBody>
      </p:sp>
    </p:spTree>
    <p:extLst>
      <p:ext uri="{BB962C8B-B14F-4D97-AF65-F5344CB8AC3E}">
        <p14:creationId xmlns:p14="http://schemas.microsoft.com/office/powerpoint/2010/main" val="659671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548640" y="1645919"/>
            <a:ext cx="2560320" cy="2147031"/>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endParaRPr lang="en-US" sz="2400" dirty="0"/>
          </a:p>
        </p:txBody>
      </p:sp>
      <p:sp>
        <p:nvSpPr>
          <p:cNvPr id="6" name="Shape 4"/>
          <p:cNvSpPr/>
          <p:nvPr/>
        </p:nvSpPr>
        <p:spPr>
          <a:xfrm>
            <a:off x="548640" y="1645920"/>
            <a:ext cx="2560320" cy="73152"/>
          </a:xfrm>
          <a:prstGeom prst="rect">
            <a:avLst/>
          </a:prstGeom>
          <a:solidFill>
            <a:srgbClr val="CC2229"/>
          </a:solidFill>
          <a:ln w="12700">
            <a:solidFill>
              <a:srgbClr val="CC2229"/>
            </a:solidFill>
            <a:prstDash val="solid"/>
          </a:ln>
        </p:spPr>
        <p:txBody>
          <a:bodyPr/>
          <a:lstStyle/>
          <a:p>
            <a:endParaRPr lang="en-US"/>
          </a:p>
        </p:txBody>
      </p:sp>
      <p:sp>
        <p:nvSpPr>
          <p:cNvPr id="7" name="Text 5"/>
          <p:cNvSpPr/>
          <p:nvPr/>
        </p:nvSpPr>
        <p:spPr>
          <a:xfrm>
            <a:off x="719328" y="1767840"/>
            <a:ext cx="2292096" cy="341376"/>
          </a:xfrm>
          <a:prstGeom prst="rect">
            <a:avLst/>
          </a:prstGeom>
          <a:noFill/>
          <a:ln/>
        </p:spPr>
        <p:txBody>
          <a:bodyPr wrap="square" lIns="0" tIns="0" rIns="0" bIns="0" rtlCol="0" anchor="ctr"/>
          <a:lstStyle/>
          <a:p>
            <a:r>
              <a:rPr lang="en-US" sz="2400" b="1" dirty="0">
                <a:solidFill>
                  <a:srgbClr val="1E1E1E"/>
                </a:solidFill>
              </a:rPr>
              <a:t>Staff ownership</a:t>
            </a:r>
            <a:endParaRPr lang="en-US" sz="2400" dirty="0"/>
          </a:p>
        </p:txBody>
      </p:sp>
      <p:sp>
        <p:nvSpPr>
          <p:cNvPr id="8" name="Text 6"/>
          <p:cNvSpPr/>
          <p:nvPr/>
        </p:nvSpPr>
        <p:spPr>
          <a:xfrm>
            <a:off x="719328" y="2333530"/>
            <a:ext cx="2292096" cy="921733"/>
          </a:xfrm>
          <a:prstGeom prst="rect">
            <a:avLst/>
          </a:prstGeom>
          <a:noFill/>
          <a:ln/>
        </p:spPr>
        <p:txBody>
          <a:bodyPr wrap="square" lIns="0" tIns="0" rIns="0" bIns="0" rtlCol="0" anchor="t"/>
          <a:lstStyle/>
          <a:p>
            <a:r>
              <a:rPr lang="en-US" dirty="0">
                <a:solidFill>
                  <a:srgbClr val="666666"/>
                </a:solidFill>
              </a:rPr>
              <a:t>Evaluation as something staff do, not something done to them</a:t>
            </a:r>
            <a:endParaRPr lang="en-US" dirty="0"/>
          </a:p>
        </p:txBody>
      </p:sp>
      <p:sp>
        <p:nvSpPr>
          <p:cNvPr id="9" name="Shape 7"/>
          <p:cNvSpPr/>
          <p:nvPr/>
        </p:nvSpPr>
        <p:spPr>
          <a:xfrm>
            <a:off x="3316224" y="1645920"/>
            <a:ext cx="2560320" cy="2147030"/>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endParaRPr lang="en-US"/>
          </a:p>
        </p:txBody>
      </p:sp>
      <p:sp>
        <p:nvSpPr>
          <p:cNvPr id="10" name="Shape 8"/>
          <p:cNvSpPr/>
          <p:nvPr/>
        </p:nvSpPr>
        <p:spPr>
          <a:xfrm>
            <a:off x="3316224" y="1645920"/>
            <a:ext cx="2560320" cy="73152"/>
          </a:xfrm>
          <a:prstGeom prst="rect">
            <a:avLst/>
          </a:prstGeom>
          <a:solidFill>
            <a:srgbClr val="2E5D74"/>
          </a:solidFill>
          <a:ln w="12700">
            <a:solidFill>
              <a:srgbClr val="2E5D74"/>
            </a:solidFill>
            <a:prstDash val="solid"/>
          </a:ln>
        </p:spPr>
        <p:txBody>
          <a:bodyPr/>
          <a:lstStyle/>
          <a:p>
            <a:endParaRPr lang="en-US"/>
          </a:p>
        </p:txBody>
      </p:sp>
      <p:sp>
        <p:nvSpPr>
          <p:cNvPr id="11" name="Text 9"/>
          <p:cNvSpPr/>
          <p:nvPr/>
        </p:nvSpPr>
        <p:spPr>
          <a:xfrm>
            <a:off x="3486912" y="1767840"/>
            <a:ext cx="2292096" cy="646176"/>
          </a:xfrm>
          <a:prstGeom prst="rect">
            <a:avLst/>
          </a:prstGeom>
          <a:noFill/>
          <a:ln/>
        </p:spPr>
        <p:txBody>
          <a:bodyPr wrap="square" lIns="0" tIns="0" rIns="0" bIns="0" rtlCol="0" anchor="ctr"/>
          <a:lstStyle/>
          <a:p>
            <a:r>
              <a:rPr lang="en-US" sz="2400" b="1" dirty="0">
                <a:solidFill>
                  <a:srgbClr val="1E1E1E"/>
                </a:solidFill>
              </a:rPr>
              <a:t>Student partnership</a:t>
            </a:r>
            <a:endParaRPr lang="en-US" sz="2400" dirty="0"/>
          </a:p>
        </p:txBody>
      </p:sp>
      <p:sp>
        <p:nvSpPr>
          <p:cNvPr id="12" name="Text 10"/>
          <p:cNvSpPr/>
          <p:nvPr/>
        </p:nvSpPr>
        <p:spPr>
          <a:xfrm>
            <a:off x="3486912" y="2609088"/>
            <a:ext cx="2292096" cy="646176"/>
          </a:xfrm>
          <a:prstGeom prst="rect">
            <a:avLst/>
          </a:prstGeom>
          <a:noFill/>
          <a:ln/>
        </p:spPr>
        <p:txBody>
          <a:bodyPr wrap="square" lIns="0" tIns="0" rIns="0" bIns="0" rtlCol="0" anchor="t"/>
          <a:lstStyle/>
          <a:p>
            <a:r>
              <a:rPr lang="en-US" dirty="0">
                <a:solidFill>
                  <a:srgbClr val="666666"/>
                </a:solidFill>
              </a:rPr>
              <a:t>Students as genuine collaborators in understanding what works</a:t>
            </a:r>
            <a:endParaRPr lang="en-US" dirty="0"/>
          </a:p>
        </p:txBody>
      </p:sp>
      <p:sp>
        <p:nvSpPr>
          <p:cNvPr id="13" name="Shape 11"/>
          <p:cNvSpPr/>
          <p:nvPr/>
        </p:nvSpPr>
        <p:spPr>
          <a:xfrm>
            <a:off x="6083808" y="1645920"/>
            <a:ext cx="2560320" cy="2147030"/>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endParaRPr lang="en-US"/>
          </a:p>
        </p:txBody>
      </p:sp>
      <p:sp>
        <p:nvSpPr>
          <p:cNvPr id="14" name="Shape 12"/>
          <p:cNvSpPr/>
          <p:nvPr/>
        </p:nvSpPr>
        <p:spPr>
          <a:xfrm>
            <a:off x="6083808" y="1645920"/>
            <a:ext cx="2560320" cy="73152"/>
          </a:xfrm>
          <a:prstGeom prst="rect">
            <a:avLst/>
          </a:prstGeom>
          <a:solidFill>
            <a:srgbClr val="2E5D74"/>
          </a:solidFill>
          <a:ln w="12700">
            <a:solidFill>
              <a:srgbClr val="2E5D74"/>
            </a:solidFill>
            <a:prstDash val="solid"/>
          </a:ln>
        </p:spPr>
        <p:txBody>
          <a:bodyPr/>
          <a:lstStyle/>
          <a:p>
            <a:endParaRPr lang="en-US"/>
          </a:p>
        </p:txBody>
      </p:sp>
      <p:sp>
        <p:nvSpPr>
          <p:cNvPr id="15" name="Text 13"/>
          <p:cNvSpPr/>
          <p:nvPr/>
        </p:nvSpPr>
        <p:spPr>
          <a:xfrm>
            <a:off x="6254496" y="2063496"/>
            <a:ext cx="2292096" cy="45719"/>
          </a:xfrm>
          <a:prstGeom prst="rect">
            <a:avLst/>
          </a:prstGeom>
          <a:noFill/>
          <a:ln/>
        </p:spPr>
        <p:txBody>
          <a:bodyPr wrap="square" lIns="0" tIns="0" rIns="0" bIns="0" rtlCol="0" anchor="ctr"/>
          <a:lstStyle/>
          <a:p>
            <a:r>
              <a:rPr lang="en-US" sz="2400" b="1" dirty="0">
                <a:solidFill>
                  <a:srgbClr val="1E1E1E"/>
                </a:solidFill>
              </a:rPr>
              <a:t>Celebrating innovation</a:t>
            </a:r>
            <a:endParaRPr lang="en-US" sz="2400" dirty="0"/>
          </a:p>
        </p:txBody>
      </p:sp>
      <p:sp>
        <p:nvSpPr>
          <p:cNvPr id="16" name="Text 14"/>
          <p:cNvSpPr/>
          <p:nvPr/>
        </p:nvSpPr>
        <p:spPr>
          <a:xfrm>
            <a:off x="6254496" y="2680094"/>
            <a:ext cx="2292096" cy="575169"/>
          </a:xfrm>
          <a:prstGeom prst="rect">
            <a:avLst/>
          </a:prstGeom>
          <a:noFill/>
          <a:ln/>
        </p:spPr>
        <p:txBody>
          <a:bodyPr wrap="square" lIns="0" tIns="0" rIns="0" bIns="0" rtlCol="0" anchor="t"/>
          <a:lstStyle/>
          <a:p>
            <a:r>
              <a:rPr lang="en-US" dirty="0">
                <a:solidFill>
                  <a:srgbClr val="666666"/>
                </a:solidFill>
              </a:rPr>
              <a:t>Capturing and sharing best practice — not letting it disappear</a:t>
            </a:r>
            <a:endParaRPr lang="en-US" dirty="0"/>
          </a:p>
        </p:txBody>
      </p:sp>
      <p:sp>
        <p:nvSpPr>
          <p:cNvPr id="17" name="Shape 15"/>
          <p:cNvSpPr/>
          <p:nvPr/>
        </p:nvSpPr>
        <p:spPr>
          <a:xfrm>
            <a:off x="8851392" y="1645919"/>
            <a:ext cx="2560320" cy="2147030"/>
          </a:xfrm>
          <a:prstGeom prst="rect">
            <a:avLst/>
          </a:prstGeom>
          <a:solidFill>
            <a:srgbClr val="FFFFFF"/>
          </a:solidFill>
          <a:ln w="12700">
            <a:solidFill>
              <a:srgbClr val="DDDDDD"/>
            </a:solidFill>
            <a:prstDash val="solid"/>
          </a:ln>
          <a:effectLst>
            <a:outerShdw blurRad="50800" dist="25400" dir="8100000" algn="bl" rotWithShape="0">
              <a:srgbClr val="000000">
                <a:alpha val="8000"/>
              </a:srgbClr>
            </a:outerShdw>
          </a:effectLst>
        </p:spPr>
        <p:txBody>
          <a:bodyPr/>
          <a:lstStyle/>
          <a:p>
            <a:endParaRPr lang="en-US"/>
          </a:p>
        </p:txBody>
      </p:sp>
      <p:sp>
        <p:nvSpPr>
          <p:cNvPr id="18" name="Shape 16"/>
          <p:cNvSpPr/>
          <p:nvPr/>
        </p:nvSpPr>
        <p:spPr>
          <a:xfrm>
            <a:off x="8851392" y="1645920"/>
            <a:ext cx="2560320" cy="73152"/>
          </a:xfrm>
          <a:prstGeom prst="rect">
            <a:avLst/>
          </a:prstGeom>
          <a:solidFill>
            <a:srgbClr val="CC2229"/>
          </a:solidFill>
          <a:ln w="12700">
            <a:solidFill>
              <a:srgbClr val="CC2229"/>
            </a:solidFill>
            <a:prstDash val="solid"/>
          </a:ln>
        </p:spPr>
        <p:txBody>
          <a:bodyPr/>
          <a:lstStyle/>
          <a:p>
            <a:endParaRPr lang="en-US"/>
          </a:p>
        </p:txBody>
      </p:sp>
      <p:sp>
        <p:nvSpPr>
          <p:cNvPr id="19" name="Text 17"/>
          <p:cNvSpPr/>
          <p:nvPr/>
        </p:nvSpPr>
        <p:spPr>
          <a:xfrm>
            <a:off x="9022080" y="1917764"/>
            <a:ext cx="2292096" cy="415767"/>
          </a:xfrm>
          <a:prstGeom prst="rect">
            <a:avLst/>
          </a:prstGeom>
          <a:noFill/>
          <a:ln/>
        </p:spPr>
        <p:txBody>
          <a:bodyPr wrap="square" lIns="0" tIns="0" rIns="0" bIns="0" rtlCol="0" anchor="ctr"/>
          <a:lstStyle/>
          <a:p>
            <a:r>
              <a:rPr lang="en-US" sz="2400" b="1" dirty="0">
                <a:solidFill>
                  <a:srgbClr val="1E1E1E"/>
                </a:solidFill>
              </a:rPr>
              <a:t>Sector relevance</a:t>
            </a:r>
            <a:endParaRPr lang="en-US" sz="2400" dirty="0"/>
          </a:p>
        </p:txBody>
      </p:sp>
      <p:sp>
        <p:nvSpPr>
          <p:cNvPr id="20" name="Text 18"/>
          <p:cNvSpPr/>
          <p:nvPr/>
        </p:nvSpPr>
        <p:spPr>
          <a:xfrm>
            <a:off x="9022080" y="2532222"/>
            <a:ext cx="2292096" cy="723041"/>
          </a:xfrm>
          <a:prstGeom prst="rect">
            <a:avLst/>
          </a:prstGeom>
          <a:noFill/>
          <a:ln/>
        </p:spPr>
        <p:txBody>
          <a:bodyPr wrap="square" lIns="0" tIns="0" rIns="0" bIns="0" rtlCol="0" anchor="t"/>
          <a:lstStyle/>
          <a:p>
            <a:r>
              <a:rPr lang="en-US" sz="1600" dirty="0">
                <a:solidFill>
                  <a:srgbClr val="666666"/>
                </a:solidFill>
              </a:rPr>
              <a:t>Staff-led evaluation that speaks back to TEF and NSS with evidence institutional surveys can’t produce</a:t>
            </a:r>
            <a:endParaRPr lang="en-US" sz="1600" dirty="0"/>
          </a:p>
        </p:txBody>
      </p:sp>
      <p:sp>
        <p:nvSpPr>
          <p:cNvPr id="21" name="Shape 19"/>
          <p:cNvSpPr/>
          <p:nvPr/>
        </p:nvSpPr>
        <p:spPr>
          <a:xfrm>
            <a:off x="527724" y="4304460"/>
            <a:ext cx="11094720" cy="1036320"/>
          </a:xfrm>
          <a:prstGeom prst="rect">
            <a:avLst/>
          </a:prstGeom>
          <a:solidFill>
            <a:srgbClr val="F5F4F2"/>
          </a:solidFill>
          <a:ln w="12700">
            <a:solidFill>
              <a:srgbClr val="DDDDDD"/>
            </a:solidFill>
            <a:prstDash val="solid"/>
          </a:ln>
        </p:spPr>
        <p:txBody>
          <a:bodyPr/>
          <a:lstStyle/>
          <a:p>
            <a:pPr algn="ctr"/>
            <a:endParaRPr lang="en-US" i="1" dirty="0"/>
          </a:p>
          <a:p>
            <a:pPr algn="ctr"/>
            <a:r>
              <a:rPr lang="en-US" i="1" dirty="0"/>
              <a:t>The resource doesn't just help you do evaluation — it helps you show what excellent teaching looks like.</a:t>
            </a:r>
            <a:endParaRPr lang="en-US" dirty="0"/>
          </a:p>
        </p:txBody>
      </p:sp>
      <p:sp>
        <p:nvSpPr>
          <p:cNvPr id="22" name="Shape 20"/>
          <p:cNvSpPr/>
          <p:nvPr/>
        </p:nvSpPr>
        <p:spPr>
          <a:xfrm>
            <a:off x="532980" y="4304463"/>
            <a:ext cx="73152" cy="1036320"/>
          </a:xfrm>
          <a:prstGeom prst="rect">
            <a:avLst/>
          </a:prstGeom>
          <a:solidFill>
            <a:srgbClr val="CC2229"/>
          </a:solidFill>
          <a:ln w="12700">
            <a:solidFill>
              <a:srgbClr val="CC2229"/>
            </a:solidFill>
            <a:prstDash val="solid"/>
          </a:ln>
        </p:spPr>
        <p:txBody>
          <a:bodyPr/>
          <a:lstStyle/>
          <a:p>
            <a:endParaRPr lang="en-US"/>
          </a:p>
        </p:txBody>
      </p:sp>
      <p:sp>
        <p:nvSpPr>
          <p:cNvPr id="24" name="Text 22"/>
          <p:cNvSpPr/>
          <p:nvPr/>
        </p:nvSpPr>
        <p:spPr>
          <a:xfrm>
            <a:off x="548640" y="6224016"/>
            <a:ext cx="670560" cy="268224"/>
          </a:xfrm>
          <a:prstGeom prst="rect">
            <a:avLst/>
          </a:prstGeom>
          <a:noFill/>
          <a:ln/>
        </p:spPr>
        <p:txBody>
          <a:bodyPr wrap="square" lIns="0" tIns="0" rIns="0" bIns="0" rtlCol="0" anchor="ctr"/>
          <a:lstStyle/>
          <a:p>
            <a:r>
              <a:rPr lang="en-US" sz="1733" b="1" kern="0" spc="-133" dirty="0">
                <a:solidFill>
                  <a:srgbClr val="111111"/>
                </a:solidFill>
              </a:rPr>
              <a:t>ual</a:t>
            </a:r>
            <a:r>
              <a:rPr lang="en-US" sz="1733" b="1" dirty="0">
                <a:solidFill>
                  <a:srgbClr val="CC2229"/>
                </a:solidFill>
              </a:rPr>
              <a:t>:</a:t>
            </a:r>
            <a:endParaRPr lang="en-US" sz="1733" dirty="0"/>
          </a:p>
        </p:txBody>
      </p:sp>
      <p:sp>
        <p:nvSpPr>
          <p:cNvPr id="26" name="Shape 24"/>
          <p:cNvSpPr/>
          <p:nvPr/>
        </p:nvSpPr>
        <p:spPr>
          <a:xfrm>
            <a:off x="548640" y="6102096"/>
            <a:ext cx="11094720" cy="0"/>
          </a:xfrm>
          <a:prstGeom prst="line">
            <a:avLst/>
          </a:prstGeom>
          <a:noFill/>
          <a:ln w="9525">
            <a:solidFill>
              <a:srgbClr val="DDDDDD"/>
            </a:solidFill>
            <a:prstDash val="solid"/>
          </a:ln>
        </p:spPr>
        <p:txBody>
          <a:bodyPr/>
          <a:lstStyle/>
          <a:p>
            <a:endParaRPr lang="en-US"/>
          </a:p>
        </p:txBody>
      </p:sp>
      <p:sp>
        <p:nvSpPr>
          <p:cNvPr id="23" name="Title 22">
            <a:extLst>
              <a:ext uri="{FF2B5EF4-FFF2-40B4-BE49-F238E27FC236}">
                <a16:creationId xmlns:a16="http://schemas.microsoft.com/office/drawing/2014/main" id="{149F5CFA-4A4B-8AB1-8CD7-FAA6B6260256}"/>
              </a:ext>
            </a:extLst>
          </p:cNvPr>
          <p:cNvSpPr>
            <a:spLocks noGrp="1"/>
          </p:cNvSpPr>
          <p:nvPr>
            <p:ph type="ctrTitle"/>
          </p:nvPr>
        </p:nvSpPr>
        <p:spPr>
          <a:xfrm>
            <a:off x="527724" y="652839"/>
            <a:ext cx="11232000" cy="720000"/>
          </a:xfrm>
        </p:spPr>
        <p:txBody>
          <a:bodyPr/>
          <a:lstStyle/>
          <a:p>
            <a:r>
              <a:rPr lang="en-US" dirty="0"/>
              <a:t>Culture not compliance</a:t>
            </a:r>
          </a:p>
        </p:txBody>
      </p:sp>
      <p:sp>
        <p:nvSpPr>
          <p:cNvPr id="29" name="Text 1">
            <a:extLst>
              <a:ext uri="{FF2B5EF4-FFF2-40B4-BE49-F238E27FC236}">
                <a16:creationId xmlns:a16="http://schemas.microsoft.com/office/drawing/2014/main" id="{B07EF96E-03E2-8E17-48EC-5DF61A079592}"/>
              </a:ext>
            </a:extLst>
          </p:cNvPr>
          <p:cNvSpPr>
            <a:spLocks noGrp="1"/>
          </p:cNvSpPr>
          <p:nvPr>
            <p:ph type="body" sz="quarter" idx="13"/>
          </p:nvPr>
        </p:nvSpPr>
        <p:spPr>
          <a:xfrm>
            <a:off x="458509" y="330538"/>
            <a:ext cx="11233150" cy="280988"/>
          </a:xfrm>
          <a:prstGeom prst="rect">
            <a:avLst/>
          </a:prstGeom>
          <a:solidFill>
            <a:schemeClr val="tx1"/>
          </a:solidFill>
          <a:ln/>
        </p:spPr>
        <p:txBody>
          <a:bodyPr wrap="square" lIns="0" tIns="0" rIns="0" bIns="0" rtlCol="0" anchor="ctr"/>
          <a:lstStyle/>
          <a:p>
            <a:r>
              <a:rPr lang="en-US" sz="933" b="1" kern="0" spc="200" dirty="0">
                <a:solidFill>
                  <a:srgbClr val="FFFFFF"/>
                </a:solidFill>
              </a:rPr>
              <a:t>THE BIGGER PICTURE</a:t>
            </a:r>
            <a:endParaRPr lang="en-US" sz="933" dirty="0"/>
          </a:p>
        </p:txBody>
      </p:sp>
      <p:sp>
        <p:nvSpPr>
          <p:cNvPr id="30" name="Footer Placeholder 29">
            <a:extLst>
              <a:ext uri="{FF2B5EF4-FFF2-40B4-BE49-F238E27FC236}">
                <a16:creationId xmlns:a16="http://schemas.microsoft.com/office/drawing/2014/main" id="{AEDF922F-CC21-30DE-9238-43CD8D3DD257}"/>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31" name="Slide Number Placeholder 30">
            <a:extLst>
              <a:ext uri="{FF2B5EF4-FFF2-40B4-BE49-F238E27FC236}">
                <a16:creationId xmlns:a16="http://schemas.microsoft.com/office/drawing/2014/main" id="{35A459C2-EDF8-6E36-18C9-91560CDE918C}"/>
              </a:ext>
            </a:extLst>
          </p:cNvPr>
          <p:cNvSpPr>
            <a:spLocks noGrp="1"/>
          </p:cNvSpPr>
          <p:nvPr>
            <p:ph type="sldNum" sz="quarter" idx="4"/>
          </p:nvPr>
        </p:nvSpPr>
        <p:spPr/>
        <p:txBody>
          <a:bodyPr/>
          <a:lstStyle/>
          <a:p>
            <a:fld id="{2CC19541-5F6E-2C4C-BF21-196C1C8E2E31}" type="slidenum">
              <a:rPr lang="en-GB" smtClean="0"/>
              <a:pPr/>
              <a:t>36</a:t>
            </a:fld>
            <a:r>
              <a:rPr lang="en-GB"/>
              <a:t> </a:t>
            </a:r>
            <a:endParaRPr lang="en-GB"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07A2F0-C5C8-49C8-B8D1-D9B8AD5FA13A}"/>
              </a:ext>
            </a:extLst>
          </p:cNvPr>
          <p:cNvSpPr>
            <a:spLocks noGrp="1"/>
          </p:cNvSpPr>
          <p:nvPr>
            <p:ph type="ctrTitle"/>
          </p:nvPr>
        </p:nvSpPr>
        <p:spPr/>
        <p:txBody>
          <a:bodyPr/>
          <a:lstStyle/>
          <a:p>
            <a:r>
              <a:rPr lang="en-US" dirty="0"/>
              <a:t>Staff in driving seat</a:t>
            </a:r>
          </a:p>
        </p:txBody>
      </p:sp>
      <p:sp>
        <p:nvSpPr>
          <p:cNvPr id="4" name="Text Placeholder 3">
            <a:extLst>
              <a:ext uri="{FF2B5EF4-FFF2-40B4-BE49-F238E27FC236}">
                <a16:creationId xmlns:a16="http://schemas.microsoft.com/office/drawing/2014/main" id="{EC7B3E3B-010B-90FE-FD65-7B91073A9A7C}"/>
              </a:ext>
            </a:extLst>
          </p:cNvPr>
          <p:cNvSpPr>
            <a:spLocks noGrp="1"/>
          </p:cNvSpPr>
          <p:nvPr>
            <p:ph type="body" sz="quarter" idx="15"/>
          </p:nvPr>
        </p:nvSpPr>
        <p:spPr>
          <a:xfrm>
            <a:off x="479426" y="1916723"/>
            <a:ext cx="10018589" cy="4033228"/>
          </a:xfrm>
        </p:spPr>
        <p:txBody>
          <a:bodyPr/>
          <a:lstStyle/>
          <a:p>
            <a:r>
              <a:rPr lang="en-GB" i="1" dirty="0"/>
              <a:t>At its heart effective evaluation is about the </a:t>
            </a:r>
            <a:r>
              <a:rPr lang="en-GB" b="1" i="1" dirty="0"/>
              <a:t>quality of choices </a:t>
            </a:r>
            <a:r>
              <a:rPr lang="en-GB" i="1" dirty="0"/>
              <a:t>made in balancing </a:t>
            </a:r>
            <a:r>
              <a:rPr lang="en-GB" b="1" i="1" dirty="0"/>
              <a:t>realistic expectations </a:t>
            </a:r>
            <a:r>
              <a:rPr lang="en-GB" i="1" dirty="0"/>
              <a:t>and needs of it </a:t>
            </a:r>
            <a:r>
              <a:rPr lang="en-GB" b="1" i="1" dirty="0"/>
              <a:t>with judgements about focus, scope and methods</a:t>
            </a:r>
            <a:r>
              <a:rPr lang="en-GB" dirty="0"/>
              <a:t>.’ (Parsons, 2017:1)</a:t>
            </a:r>
          </a:p>
          <a:p>
            <a:endParaRPr lang="en-US" dirty="0"/>
          </a:p>
        </p:txBody>
      </p:sp>
      <p:sp>
        <p:nvSpPr>
          <p:cNvPr id="5" name="Footer Placeholder 4">
            <a:extLst>
              <a:ext uri="{FF2B5EF4-FFF2-40B4-BE49-F238E27FC236}">
                <a16:creationId xmlns:a16="http://schemas.microsoft.com/office/drawing/2014/main" id="{1136B9BC-1BDD-6687-A660-138C1F674C5D}"/>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DE21BCCE-8EEA-B987-3600-71642BF897C6}"/>
              </a:ext>
            </a:extLst>
          </p:cNvPr>
          <p:cNvSpPr>
            <a:spLocks noGrp="1"/>
          </p:cNvSpPr>
          <p:nvPr>
            <p:ph type="sldNum" sz="quarter" idx="4"/>
          </p:nvPr>
        </p:nvSpPr>
        <p:spPr/>
        <p:txBody>
          <a:bodyPr/>
          <a:lstStyle/>
          <a:p>
            <a:fld id="{2CC19541-5F6E-2C4C-BF21-196C1C8E2E31}" type="slidenum">
              <a:rPr lang="en-GB" smtClean="0"/>
              <a:pPr/>
              <a:t>37</a:t>
            </a:fld>
            <a:r>
              <a:rPr lang="en-GB"/>
              <a:t> </a:t>
            </a:r>
            <a:endParaRPr lang="en-GB" dirty="0"/>
          </a:p>
        </p:txBody>
      </p:sp>
      <p:sp>
        <p:nvSpPr>
          <p:cNvPr id="7" name="Text 1">
            <a:extLst>
              <a:ext uri="{FF2B5EF4-FFF2-40B4-BE49-F238E27FC236}">
                <a16:creationId xmlns:a16="http://schemas.microsoft.com/office/drawing/2014/main" id="{C51E34C6-2C0B-783D-93D4-DCC5DBAA89AF}"/>
              </a:ext>
            </a:extLst>
          </p:cNvPr>
          <p:cNvSpPr>
            <a:spLocks noGrp="1"/>
          </p:cNvSpPr>
          <p:nvPr>
            <p:ph type="body" sz="quarter" idx="13"/>
          </p:nvPr>
        </p:nvSpPr>
        <p:spPr>
          <a:prstGeom prst="rect">
            <a:avLst/>
          </a:prstGeom>
          <a:solidFill>
            <a:schemeClr val="tx1"/>
          </a:solidFill>
          <a:ln/>
        </p:spPr>
        <p:txBody>
          <a:bodyPr wrap="square" lIns="0" tIns="0" rIns="0" bIns="0" rtlCol="0" anchor="ctr"/>
          <a:lstStyle/>
          <a:p>
            <a:r>
              <a:rPr lang="en-US" sz="933" b="1" kern="0" spc="200" dirty="0">
                <a:solidFill>
                  <a:srgbClr val="FFFFFF"/>
                </a:solidFill>
              </a:rPr>
              <a:t>THE BIGGER PICTURE</a:t>
            </a:r>
            <a:endParaRPr lang="en-US" sz="933" dirty="0"/>
          </a:p>
        </p:txBody>
      </p:sp>
    </p:spTree>
    <p:extLst>
      <p:ext uri="{BB962C8B-B14F-4D97-AF65-F5344CB8AC3E}">
        <p14:creationId xmlns:p14="http://schemas.microsoft.com/office/powerpoint/2010/main" val="2211108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6F3B9-9371-42EF-8EE1-E31B2A947FFF}"/>
              </a:ext>
            </a:extLst>
          </p:cNvPr>
          <p:cNvSpPr>
            <a:spLocks noGrp="1"/>
          </p:cNvSpPr>
          <p:nvPr>
            <p:ph type="body" sz="quarter" idx="13"/>
          </p:nvPr>
        </p:nvSpPr>
        <p:spPr>
          <a:solidFill>
            <a:schemeClr val="tx1"/>
          </a:solidFill>
        </p:spPr>
        <p:txBody>
          <a:bodyPr/>
          <a:lstStyle/>
          <a:p>
            <a:r>
              <a:rPr lang="en-US" dirty="0">
                <a:solidFill>
                  <a:schemeClr val="bg1"/>
                </a:solidFill>
              </a:rPr>
              <a:t>Thank you</a:t>
            </a:r>
          </a:p>
        </p:txBody>
      </p:sp>
      <p:sp>
        <p:nvSpPr>
          <p:cNvPr id="3" name="Title 2">
            <a:extLst>
              <a:ext uri="{FF2B5EF4-FFF2-40B4-BE49-F238E27FC236}">
                <a16:creationId xmlns:a16="http://schemas.microsoft.com/office/drawing/2014/main" id="{DE29E037-7002-0677-168A-A916C660CA43}"/>
              </a:ext>
            </a:extLst>
          </p:cNvPr>
          <p:cNvSpPr>
            <a:spLocks noGrp="1"/>
          </p:cNvSpPr>
          <p:nvPr>
            <p:ph type="ctrTitle"/>
          </p:nvPr>
        </p:nvSpPr>
        <p:spPr/>
        <p:txBody>
          <a:bodyPr/>
          <a:lstStyle/>
          <a:p>
            <a:r>
              <a:rPr lang="en-US" dirty="0"/>
              <a:t>Thank you – and an invitation</a:t>
            </a:r>
          </a:p>
        </p:txBody>
      </p:sp>
      <p:sp>
        <p:nvSpPr>
          <p:cNvPr id="4" name="Text Placeholder 3">
            <a:extLst>
              <a:ext uri="{FF2B5EF4-FFF2-40B4-BE49-F238E27FC236}">
                <a16:creationId xmlns:a16="http://schemas.microsoft.com/office/drawing/2014/main" id="{CCF53F79-F06B-1D23-7167-57438D941255}"/>
              </a:ext>
            </a:extLst>
          </p:cNvPr>
          <p:cNvSpPr>
            <a:spLocks noGrp="1"/>
          </p:cNvSpPr>
          <p:nvPr>
            <p:ph type="body" sz="quarter" idx="15"/>
          </p:nvPr>
        </p:nvSpPr>
        <p:spPr/>
        <p:txBody>
          <a:bodyPr/>
          <a:lstStyle/>
          <a:p>
            <a:pPr fontAlgn="base"/>
            <a:r>
              <a:rPr lang="en-US" dirty="0"/>
              <a:t>Use it • Adapt it • Share it​</a:t>
            </a:r>
          </a:p>
          <a:p>
            <a:pPr fontAlgn="base"/>
            <a:r>
              <a:rPr lang="en-US" dirty="0"/>
              <a:t>https://</a:t>
            </a:r>
            <a:r>
              <a:rPr lang="en-US" dirty="0" err="1"/>
              <a:t>positiveevaluation.myblog.arts.ac.uk</a:t>
            </a:r>
            <a:r>
              <a:rPr lang="en-US" dirty="0"/>
              <a:t>/​</a:t>
            </a:r>
          </a:p>
          <a:p>
            <a:pPr fontAlgn="base"/>
            <a:r>
              <a:rPr lang="en-US" dirty="0">
                <a:hlinkClick r:id="rId2"/>
              </a:rPr>
              <a:t>f.hall@lcc.arts.ac.uk</a:t>
            </a:r>
            <a:endParaRPr lang="en-US" dirty="0"/>
          </a:p>
          <a:p>
            <a:pPr fontAlgn="base"/>
            <a:endParaRPr lang="en-US" dirty="0"/>
          </a:p>
          <a:p>
            <a:pPr lvl="1"/>
            <a:r>
              <a:rPr lang="en-US" dirty="0"/>
              <a:t>COLLABORATIONS?</a:t>
            </a:r>
          </a:p>
          <a:p>
            <a:pPr lvl="1"/>
            <a:r>
              <a:rPr lang="en-US" dirty="0"/>
              <a:t>I would love to hear from you</a:t>
            </a:r>
          </a:p>
          <a:p>
            <a:pPr lvl="1"/>
            <a:r>
              <a:rPr lang="en-US" dirty="0">
                <a:hlinkClick r:id="rId3"/>
              </a:rPr>
              <a:t>F.hall@lcc.arts.ac.uk</a:t>
            </a:r>
            <a:endParaRPr lang="en-US" dirty="0"/>
          </a:p>
          <a:p>
            <a:pPr fontAlgn="base"/>
            <a:endParaRPr lang="en-US" dirty="0"/>
          </a:p>
          <a:p>
            <a:endParaRPr lang="en-US" dirty="0"/>
          </a:p>
        </p:txBody>
      </p:sp>
      <p:sp>
        <p:nvSpPr>
          <p:cNvPr id="5" name="Footer Placeholder 4">
            <a:extLst>
              <a:ext uri="{FF2B5EF4-FFF2-40B4-BE49-F238E27FC236}">
                <a16:creationId xmlns:a16="http://schemas.microsoft.com/office/drawing/2014/main" id="{D23377E1-4043-6063-B3CF-A9B565BFAF32}"/>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1DAB036D-09E5-EF0F-E204-E30590FB797A}"/>
              </a:ext>
            </a:extLst>
          </p:cNvPr>
          <p:cNvSpPr>
            <a:spLocks noGrp="1"/>
          </p:cNvSpPr>
          <p:nvPr>
            <p:ph type="sldNum" sz="quarter" idx="4"/>
          </p:nvPr>
        </p:nvSpPr>
        <p:spPr/>
        <p:txBody>
          <a:bodyPr/>
          <a:lstStyle/>
          <a:p>
            <a:fld id="{2CC19541-5F6E-2C4C-BF21-196C1C8E2E31}" type="slidenum">
              <a:rPr lang="en-GB" smtClean="0"/>
              <a:pPr/>
              <a:t>38</a:t>
            </a:fld>
            <a:r>
              <a:rPr lang="en-GB"/>
              <a:t> </a:t>
            </a:r>
            <a:endParaRPr lang="en-GB" dirty="0"/>
          </a:p>
        </p:txBody>
      </p:sp>
    </p:spTree>
    <p:extLst>
      <p:ext uri="{BB962C8B-B14F-4D97-AF65-F5344CB8AC3E}">
        <p14:creationId xmlns:p14="http://schemas.microsoft.com/office/powerpoint/2010/main" val="3648546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C4B3FD-49E2-974F-BEAB-DEED945351E4}"/>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B9AE3A8A-B1C4-004A-99C8-5C39E2AD7D5B}"/>
              </a:ext>
            </a:extLst>
          </p:cNvPr>
          <p:cNvSpPr>
            <a:spLocks noGrp="1"/>
          </p:cNvSpPr>
          <p:nvPr>
            <p:ph type="ctrTitle"/>
          </p:nvPr>
        </p:nvSpPr>
        <p:spPr/>
        <p:txBody>
          <a:bodyPr/>
          <a:lstStyle/>
          <a:p>
            <a:r>
              <a:rPr lang="en-US" dirty="0"/>
              <a:t>References</a:t>
            </a:r>
          </a:p>
        </p:txBody>
      </p:sp>
      <p:sp>
        <p:nvSpPr>
          <p:cNvPr id="4" name="Text Placeholder 3">
            <a:extLst>
              <a:ext uri="{FF2B5EF4-FFF2-40B4-BE49-F238E27FC236}">
                <a16:creationId xmlns:a16="http://schemas.microsoft.com/office/drawing/2014/main" id="{3441F2AD-76A4-D44B-B19A-B7B38E1ECE31}"/>
              </a:ext>
            </a:extLst>
          </p:cNvPr>
          <p:cNvSpPr>
            <a:spLocks noGrp="1"/>
          </p:cNvSpPr>
          <p:nvPr>
            <p:ph type="body" sz="quarter" idx="15"/>
          </p:nvPr>
        </p:nvSpPr>
        <p:spPr>
          <a:xfrm>
            <a:off x="479426" y="1592263"/>
            <a:ext cx="10299410" cy="4357688"/>
          </a:xfrm>
        </p:spPr>
        <p:txBody>
          <a:bodyPr/>
          <a:lstStyle/>
          <a:p>
            <a:r>
              <a:rPr lang="en-GB" dirty="0"/>
              <a:t>Nygaard, C., </a:t>
            </a:r>
            <a:r>
              <a:rPr lang="en-GB" dirty="0" err="1"/>
              <a:t>Belluigi</a:t>
            </a:r>
            <a:r>
              <a:rPr lang="en-GB" dirty="0"/>
              <a:t>, D.Z., 2011. A proposed methodology for contextualised evaluation in higher education. Assessment &amp; Evaluation in Higher Education 36, 657–671. </a:t>
            </a:r>
            <a:r>
              <a:rPr lang="en-GB" dirty="0">
                <a:hlinkClick r:id="rId2"/>
              </a:rPr>
              <a:t>https://doi.org/10.1080/02602931003650037</a:t>
            </a:r>
            <a:endParaRPr lang="en-GB" dirty="0"/>
          </a:p>
          <a:p>
            <a:r>
              <a:rPr lang="en-GB" dirty="0"/>
              <a:t>Parsons, D., 2017. Demystifying evaluation: Practical approaches for researchers and users, 1st ed. Bristol University Press. </a:t>
            </a:r>
            <a:r>
              <a:rPr lang="en-GB" dirty="0">
                <a:hlinkClick r:id="rId3"/>
              </a:rPr>
              <a:t>https://doi.org/10.2307/j.ctt1t89h20</a:t>
            </a:r>
            <a:endParaRPr lang="en-GB" dirty="0"/>
          </a:p>
          <a:p>
            <a:endParaRPr lang="en-GB" dirty="0"/>
          </a:p>
          <a:p>
            <a:endParaRPr lang="en-US" dirty="0"/>
          </a:p>
        </p:txBody>
      </p:sp>
      <p:sp>
        <p:nvSpPr>
          <p:cNvPr id="5" name="Footer Placeholder 4">
            <a:extLst>
              <a:ext uri="{FF2B5EF4-FFF2-40B4-BE49-F238E27FC236}">
                <a16:creationId xmlns:a16="http://schemas.microsoft.com/office/drawing/2014/main" id="{C41A48C3-23E8-D943-ADC7-DE780D66EA2C}"/>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FEEA22FC-41F7-C95F-B182-B5B2CBE627FE}"/>
              </a:ext>
            </a:extLst>
          </p:cNvPr>
          <p:cNvSpPr>
            <a:spLocks noGrp="1"/>
          </p:cNvSpPr>
          <p:nvPr>
            <p:ph type="sldNum" sz="quarter" idx="4"/>
          </p:nvPr>
        </p:nvSpPr>
        <p:spPr/>
        <p:txBody>
          <a:bodyPr/>
          <a:lstStyle/>
          <a:p>
            <a:fld id="{2CC19541-5F6E-2C4C-BF21-196C1C8E2E31}" type="slidenum">
              <a:rPr lang="en-GB" smtClean="0"/>
              <a:pPr/>
              <a:t>39</a:t>
            </a:fld>
            <a:r>
              <a:rPr lang="en-GB"/>
              <a:t> </a:t>
            </a:r>
            <a:endParaRPr lang="en-GB" dirty="0"/>
          </a:p>
        </p:txBody>
      </p:sp>
    </p:spTree>
    <p:extLst>
      <p:ext uri="{BB962C8B-B14F-4D97-AF65-F5344CB8AC3E}">
        <p14:creationId xmlns:p14="http://schemas.microsoft.com/office/powerpoint/2010/main" val="151634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2960BB-2CB5-754B-9B62-A3E87573AA5C}"/>
              </a:ext>
            </a:extLst>
          </p:cNvPr>
          <p:cNvSpPr>
            <a:spLocks noGrp="1"/>
          </p:cNvSpPr>
          <p:nvPr>
            <p:ph type="ctrTitle"/>
          </p:nvPr>
        </p:nvSpPr>
        <p:spPr/>
        <p:txBody>
          <a:bodyPr/>
          <a:lstStyle/>
          <a:p>
            <a:r>
              <a:rPr lang="en-US" dirty="0"/>
              <a:t>Evaluation for teaching and learning</a:t>
            </a:r>
          </a:p>
        </p:txBody>
      </p:sp>
      <p:sp>
        <p:nvSpPr>
          <p:cNvPr id="5" name="Text Placeholder 4">
            <a:extLst>
              <a:ext uri="{FF2B5EF4-FFF2-40B4-BE49-F238E27FC236}">
                <a16:creationId xmlns:a16="http://schemas.microsoft.com/office/drawing/2014/main" id="{A4F90D40-944B-8243-BB15-CFABD1ECA43C}"/>
              </a:ext>
            </a:extLst>
          </p:cNvPr>
          <p:cNvSpPr>
            <a:spLocks noGrp="1"/>
          </p:cNvSpPr>
          <p:nvPr>
            <p:ph type="body" sz="quarter" idx="15"/>
          </p:nvPr>
        </p:nvSpPr>
        <p:spPr>
          <a:xfrm>
            <a:off x="479426" y="1592263"/>
            <a:ext cx="9719651" cy="4357688"/>
          </a:xfrm>
        </p:spPr>
        <p:txBody>
          <a:bodyPr/>
          <a:lstStyle/>
          <a:p>
            <a:endParaRPr lang="en-GB" i="1" dirty="0"/>
          </a:p>
          <a:p>
            <a:r>
              <a:rPr lang="en-GB" sz="2800" i="1" dirty="0"/>
              <a:t>‘Encourage teachers to claim the right to </a:t>
            </a:r>
            <a:r>
              <a:rPr lang="en-GB" sz="2800" b="1" i="1" dirty="0"/>
              <a:t>valid, rigorous and creative </a:t>
            </a:r>
            <a:r>
              <a:rPr lang="en-GB" sz="2800" i="1" dirty="0"/>
              <a:t>approaches to the evaluation of their courses and teaching</a:t>
            </a:r>
            <a:r>
              <a:rPr lang="en-GB" sz="2800" dirty="0"/>
              <a:t>’ </a:t>
            </a:r>
            <a:r>
              <a:rPr lang="en-US" sz="2800" dirty="0"/>
              <a:t>Nygaard and </a:t>
            </a:r>
            <a:r>
              <a:rPr lang="en-US" sz="2800" dirty="0" err="1"/>
              <a:t>Belluigi</a:t>
            </a:r>
            <a:r>
              <a:rPr lang="en-US" sz="2800" dirty="0"/>
              <a:t>, 2011:690</a:t>
            </a:r>
          </a:p>
        </p:txBody>
      </p:sp>
      <p:sp>
        <p:nvSpPr>
          <p:cNvPr id="2" name="Footer Placeholder 1">
            <a:extLst>
              <a:ext uri="{FF2B5EF4-FFF2-40B4-BE49-F238E27FC236}">
                <a16:creationId xmlns:a16="http://schemas.microsoft.com/office/drawing/2014/main" id="{672F163B-D992-1049-A508-AACED541EEC3}"/>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Text Placeholder 5">
            <a:extLst>
              <a:ext uri="{FF2B5EF4-FFF2-40B4-BE49-F238E27FC236}">
                <a16:creationId xmlns:a16="http://schemas.microsoft.com/office/drawing/2014/main" id="{E6678A02-DE92-5778-220A-4EB365054B58}"/>
              </a:ext>
            </a:extLst>
          </p:cNvPr>
          <p:cNvSpPr>
            <a:spLocks noGrp="1"/>
          </p:cNvSpPr>
          <p:nvPr>
            <p:ph type="body" sz="quarter" idx="13"/>
          </p:nvPr>
        </p:nvSpPr>
        <p:spPr>
          <a:solidFill>
            <a:schemeClr val="tx1"/>
          </a:solidFill>
        </p:spPr>
        <p:txBody>
          <a:bodyPr/>
          <a:lstStyle/>
          <a:p>
            <a:r>
              <a:rPr lang="en-US" dirty="0">
                <a:solidFill>
                  <a:schemeClr val="bg1"/>
                </a:solidFill>
              </a:rPr>
              <a:t>Introduction</a:t>
            </a:r>
          </a:p>
        </p:txBody>
      </p:sp>
      <p:sp>
        <p:nvSpPr>
          <p:cNvPr id="7" name="Slide Number Placeholder 6">
            <a:extLst>
              <a:ext uri="{FF2B5EF4-FFF2-40B4-BE49-F238E27FC236}">
                <a16:creationId xmlns:a16="http://schemas.microsoft.com/office/drawing/2014/main" id="{CDFE4E6E-F8E6-8C63-8A39-DCFBF2E32CF0}"/>
              </a:ext>
            </a:extLst>
          </p:cNvPr>
          <p:cNvSpPr>
            <a:spLocks noGrp="1"/>
          </p:cNvSpPr>
          <p:nvPr>
            <p:ph type="sldNum" sz="quarter" idx="4"/>
          </p:nvPr>
        </p:nvSpPr>
        <p:spPr/>
        <p:txBody>
          <a:bodyPr/>
          <a:lstStyle/>
          <a:p>
            <a:fld id="{2CC19541-5F6E-2C4C-BF21-196C1C8E2E31}" type="slidenum">
              <a:rPr lang="en-GB" smtClean="0"/>
              <a:pPr/>
              <a:t>4</a:t>
            </a:fld>
            <a:r>
              <a:rPr lang="en-GB"/>
              <a:t> </a:t>
            </a:r>
            <a:endParaRPr lang="en-GB" dirty="0"/>
          </a:p>
        </p:txBody>
      </p:sp>
    </p:spTree>
    <p:extLst>
      <p:ext uri="{BB962C8B-B14F-4D97-AF65-F5344CB8AC3E}">
        <p14:creationId xmlns:p14="http://schemas.microsoft.com/office/powerpoint/2010/main" val="294439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67F594-0D9E-CD21-2D75-0B5FB2376C83}"/>
              </a:ext>
            </a:extLst>
          </p:cNvPr>
          <p:cNvSpPr>
            <a:spLocks noGrp="1"/>
          </p:cNvSpPr>
          <p:nvPr>
            <p:ph type="ctrTitle"/>
          </p:nvPr>
        </p:nvSpPr>
        <p:spPr/>
        <p:txBody>
          <a:bodyPr/>
          <a:lstStyle/>
          <a:p>
            <a:r>
              <a:rPr lang="en-US" dirty="0"/>
              <a:t>THE PROBLEM</a:t>
            </a:r>
          </a:p>
        </p:txBody>
      </p:sp>
      <p:sp>
        <p:nvSpPr>
          <p:cNvPr id="4" name="Text Placeholder 3">
            <a:extLst>
              <a:ext uri="{FF2B5EF4-FFF2-40B4-BE49-F238E27FC236}">
                <a16:creationId xmlns:a16="http://schemas.microsoft.com/office/drawing/2014/main" id="{E305F09D-8CC6-DFC8-60E3-79E3334426B3}"/>
              </a:ext>
            </a:extLst>
          </p:cNvPr>
          <p:cNvSpPr>
            <a:spLocks noGrp="1"/>
          </p:cNvSpPr>
          <p:nvPr>
            <p:ph type="body" sz="quarter" idx="15"/>
          </p:nvPr>
        </p:nvSpPr>
        <p:spPr>
          <a:xfrm>
            <a:off x="479426" y="1592263"/>
            <a:ext cx="10088928" cy="4357688"/>
          </a:xfrm>
        </p:spPr>
        <p:txBody>
          <a:bodyPr/>
          <a:lstStyle/>
          <a:p>
            <a:r>
              <a:rPr lang="en-US" dirty="0"/>
              <a:t>Teaching staff often feel </a:t>
            </a:r>
            <a:r>
              <a:rPr lang="en-US" b="1" dirty="0"/>
              <a:t>distanced</a:t>
            </a:r>
            <a:r>
              <a:rPr lang="en-US" dirty="0"/>
              <a:t> from institutional evaluation. </a:t>
            </a:r>
          </a:p>
          <a:p>
            <a:r>
              <a:rPr lang="en-US" dirty="0"/>
              <a:t>Evaluation is frequently </a:t>
            </a:r>
            <a:r>
              <a:rPr lang="en-US" b="1" dirty="0"/>
              <a:t>retrospective, survey-led </a:t>
            </a:r>
            <a:r>
              <a:rPr lang="en-US" dirty="0"/>
              <a:t>and disconnected from practice.</a:t>
            </a:r>
          </a:p>
          <a:p>
            <a:pPr fontAlgn="base"/>
            <a:r>
              <a:rPr lang="en-US" dirty="0"/>
              <a:t>Staff </a:t>
            </a:r>
            <a:r>
              <a:rPr lang="en-US" b="1" dirty="0"/>
              <a:t>innovation often unevidenced​</a:t>
            </a:r>
          </a:p>
          <a:p>
            <a:pPr fontAlgn="base"/>
            <a:r>
              <a:rPr lang="en-US" dirty="0"/>
              <a:t>Staff on teaching pathways can feel </a:t>
            </a:r>
            <a:r>
              <a:rPr lang="en-US" b="1" dirty="0"/>
              <a:t>work not </a:t>
            </a:r>
            <a:r>
              <a:rPr lang="en-US" b="1" dirty="0" err="1"/>
              <a:t>recognised</a:t>
            </a:r>
            <a:endParaRPr lang="en-US" b="1" dirty="0"/>
          </a:p>
          <a:p>
            <a:pPr fontAlgn="base"/>
            <a:r>
              <a:rPr lang="en-US" dirty="0"/>
              <a:t>Students engaged </a:t>
            </a:r>
            <a:r>
              <a:rPr lang="en-US" i="1" dirty="0"/>
              <a:t>after</a:t>
            </a:r>
            <a:r>
              <a:rPr lang="en-US" dirty="0"/>
              <a:t> learning, not during​ - it is </a:t>
            </a:r>
            <a:r>
              <a:rPr lang="en-US" b="1" dirty="0"/>
              <a:t>not meaningful </a:t>
            </a:r>
            <a:r>
              <a:rPr lang="en-US" dirty="0"/>
              <a:t>for them</a:t>
            </a:r>
          </a:p>
          <a:p>
            <a:pPr fontAlgn="base"/>
            <a:r>
              <a:rPr lang="en-US" dirty="0"/>
              <a:t>Teaching excellence requires </a:t>
            </a:r>
            <a:r>
              <a:rPr lang="en-US" b="1" dirty="0"/>
              <a:t>evidence of  impact</a:t>
            </a:r>
            <a:r>
              <a:rPr lang="en-US" dirty="0"/>
              <a:t>, transferable practice and collective leadership.​</a:t>
            </a:r>
          </a:p>
          <a:p>
            <a:pPr fontAlgn="base"/>
            <a:endParaRPr lang="en-US" dirty="0"/>
          </a:p>
          <a:p>
            <a:endParaRPr lang="en-US" dirty="0"/>
          </a:p>
        </p:txBody>
      </p:sp>
      <p:sp>
        <p:nvSpPr>
          <p:cNvPr id="5" name="Footer Placeholder 4">
            <a:extLst>
              <a:ext uri="{FF2B5EF4-FFF2-40B4-BE49-F238E27FC236}">
                <a16:creationId xmlns:a16="http://schemas.microsoft.com/office/drawing/2014/main" id="{3354CF1A-5E1E-1D95-2056-3E848DCDE062}"/>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Text Placeholder 1">
            <a:extLst>
              <a:ext uri="{FF2B5EF4-FFF2-40B4-BE49-F238E27FC236}">
                <a16:creationId xmlns:a16="http://schemas.microsoft.com/office/drawing/2014/main" id="{676D2D26-8E1E-2F8E-0F57-E7AFD0FA3276}"/>
              </a:ext>
            </a:extLst>
          </p:cNvPr>
          <p:cNvSpPr>
            <a:spLocks noGrp="1"/>
          </p:cNvSpPr>
          <p:nvPr>
            <p:ph type="body" sz="quarter" idx="13"/>
          </p:nvPr>
        </p:nvSpPr>
        <p:spPr>
          <a:solidFill>
            <a:schemeClr val="tx1"/>
          </a:solidFill>
        </p:spPr>
        <p:txBody>
          <a:bodyPr/>
          <a:lstStyle/>
          <a:p>
            <a:r>
              <a:rPr lang="en-US" dirty="0">
                <a:solidFill>
                  <a:schemeClr val="bg1"/>
                </a:solidFill>
              </a:rPr>
              <a:t>The Research</a:t>
            </a:r>
          </a:p>
        </p:txBody>
      </p:sp>
      <p:sp>
        <p:nvSpPr>
          <p:cNvPr id="7" name="Slide Number Placeholder 6">
            <a:extLst>
              <a:ext uri="{FF2B5EF4-FFF2-40B4-BE49-F238E27FC236}">
                <a16:creationId xmlns:a16="http://schemas.microsoft.com/office/drawing/2014/main" id="{9616CE51-D059-B325-3E33-A98A4BE3F56F}"/>
              </a:ext>
            </a:extLst>
          </p:cNvPr>
          <p:cNvSpPr>
            <a:spLocks noGrp="1"/>
          </p:cNvSpPr>
          <p:nvPr>
            <p:ph type="sldNum" sz="quarter" idx="4"/>
          </p:nvPr>
        </p:nvSpPr>
        <p:spPr/>
        <p:txBody>
          <a:bodyPr/>
          <a:lstStyle/>
          <a:p>
            <a:fld id="{2CC19541-5F6E-2C4C-BF21-196C1C8E2E31}" type="slidenum">
              <a:rPr lang="en-GB" smtClean="0"/>
              <a:pPr/>
              <a:t>5</a:t>
            </a:fld>
            <a:r>
              <a:rPr lang="en-GB"/>
              <a:t> </a:t>
            </a:r>
            <a:endParaRPr lang="en-GB" dirty="0"/>
          </a:p>
        </p:txBody>
      </p:sp>
    </p:spTree>
    <p:extLst>
      <p:ext uri="{BB962C8B-B14F-4D97-AF65-F5344CB8AC3E}">
        <p14:creationId xmlns:p14="http://schemas.microsoft.com/office/powerpoint/2010/main" val="4204567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C39C3F-1976-EF29-9CE2-7A32637E7836}"/>
              </a:ext>
            </a:extLst>
          </p:cNvPr>
          <p:cNvSpPr>
            <a:spLocks noGrp="1"/>
          </p:cNvSpPr>
          <p:nvPr>
            <p:ph type="ctrTitle"/>
          </p:nvPr>
        </p:nvSpPr>
        <p:spPr/>
        <p:txBody>
          <a:bodyPr/>
          <a:lstStyle/>
          <a:p>
            <a:r>
              <a:rPr lang="en-US" dirty="0"/>
              <a:t>Theoretical frameworks = evaluative cultures</a:t>
            </a:r>
          </a:p>
        </p:txBody>
      </p:sp>
      <p:sp>
        <p:nvSpPr>
          <p:cNvPr id="5" name="Footer Placeholder 4">
            <a:extLst>
              <a:ext uri="{FF2B5EF4-FFF2-40B4-BE49-F238E27FC236}">
                <a16:creationId xmlns:a16="http://schemas.microsoft.com/office/drawing/2014/main" id="{34A8DE06-0CBE-DE20-C4D6-DD3299511151}"/>
              </a:ext>
            </a:extLst>
          </p:cNvPr>
          <p:cNvSpPr>
            <a:spLocks noGrp="1"/>
          </p:cNvSpPr>
          <p:nvPr>
            <p:ph type="ftr" sz="quarter" idx="3"/>
          </p:nvPr>
        </p:nvSpPr>
        <p:spPr/>
        <p:txBody>
          <a:bodyPr/>
          <a:lstStyle/>
          <a:p>
            <a:pPr algn="r"/>
            <a:r>
              <a:rPr lang="en-GB"/>
              <a:t>Dr Frania Hall, UAL - https://positiveevaluation.myblog.arts.ac.uk/</a:t>
            </a:r>
            <a:endParaRPr lang="en-GB" dirty="0"/>
          </a:p>
        </p:txBody>
      </p:sp>
      <p:graphicFrame>
        <p:nvGraphicFramePr>
          <p:cNvPr id="6" name="Diagram 5">
            <a:extLst>
              <a:ext uri="{FF2B5EF4-FFF2-40B4-BE49-F238E27FC236}">
                <a16:creationId xmlns:a16="http://schemas.microsoft.com/office/drawing/2014/main" id="{6B0B41A6-0E27-1B2C-556D-14B6CBECD024}"/>
              </a:ext>
            </a:extLst>
          </p:cNvPr>
          <p:cNvGraphicFramePr/>
          <p:nvPr>
            <p:extLst>
              <p:ext uri="{D42A27DB-BD31-4B8C-83A1-F6EECF244321}">
                <p14:modId xmlns:p14="http://schemas.microsoft.com/office/powerpoint/2010/main" val="3061562527"/>
              </p:ext>
            </p:extLst>
          </p:nvPr>
        </p:nvGraphicFramePr>
        <p:xfrm>
          <a:off x="1037492" y="1453104"/>
          <a:ext cx="9970477" cy="4477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1">
            <a:extLst>
              <a:ext uri="{FF2B5EF4-FFF2-40B4-BE49-F238E27FC236}">
                <a16:creationId xmlns:a16="http://schemas.microsoft.com/office/drawing/2014/main" id="{CEF17C09-A8CD-AC6B-3D98-053D91788486}"/>
              </a:ext>
            </a:extLst>
          </p:cNvPr>
          <p:cNvSpPr>
            <a:spLocks noGrp="1"/>
          </p:cNvSpPr>
          <p:nvPr>
            <p:ph type="body" sz="quarter" idx="13"/>
          </p:nvPr>
        </p:nvSpPr>
        <p:spPr>
          <a:solidFill>
            <a:schemeClr val="tx1"/>
          </a:solidFill>
        </p:spPr>
        <p:txBody>
          <a:bodyPr/>
          <a:lstStyle/>
          <a:p>
            <a:r>
              <a:rPr lang="en-US" dirty="0">
                <a:solidFill>
                  <a:schemeClr val="bg1"/>
                </a:solidFill>
              </a:rPr>
              <a:t>The Research</a:t>
            </a:r>
          </a:p>
        </p:txBody>
      </p:sp>
      <p:sp>
        <p:nvSpPr>
          <p:cNvPr id="7" name="Slide Number Placeholder 6">
            <a:extLst>
              <a:ext uri="{FF2B5EF4-FFF2-40B4-BE49-F238E27FC236}">
                <a16:creationId xmlns:a16="http://schemas.microsoft.com/office/drawing/2014/main" id="{F91E4F53-5FE5-4A54-3127-C6A8DF11FCFF}"/>
              </a:ext>
            </a:extLst>
          </p:cNvPr>
          <p:cNvSpPr>
            <a:spLocks noGrp="1"/>
          </p:cNvSpPr>
          <p:nvPr>
            <p:ph type="sldNum" sz="quarter" idx="4"/>
          </p:nvPr>
        </p:nvSpPr>
        <p:spPr/>
        <p:txBody>
          <a:bodyPr/>
          <a:lstStyle/>
          <a:p>
            <a:fld id="{2CC19541-5F6E-2C4C-BF21-196C1C8E2E31}" type="slidenum">
              <a:rPr lang="en-GB" smtClean="0"/>
              <a:pPr/>
              <a:t>6</a:t>
            </a:fld>
            <a:r>
              <a:rPr lang="en-GB"/>
              <a:t> </a:t>
            </a:r>
            <a:endParaRPr lang="en-GB" dirty="0"/>
          </a:p>
        </p:txBody>
      </p:sp>
    </p:spTree>
    <p:extLst>
      <p:ext uri="{BB962C8B-B14F-4D97-AF65-F5344CB8AC3E}">
        <p14:creationId xmlns:p14="http://schemas.microsoft.com/office/powerpoint/2010/main" val="234384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E7F7D-BDD4-E80E-E5DB-4416B11685E0}"/>
              </a:ext>
            </a:extLst>
          </p:cNvPr>
          <p:cNvSpPr>
            <a:spLocks noGrp="1"/>
          </p:cNvSpPr>
          <p:nvPr>
            <p:ph type="ctrTitle"/>
          </p:nvPr>
        </p:nvSpPr>
        <p:spPr/>
        <p:txBody>
          <a:bodyPr/>
          <a:lstStyle/>
          <a:p>
            <a:r>
              <a:rPr lang="en-US" dirty="0"/>
              <a:t>Criteria developed for evaluation</a:t>
            </a:r>
          </a:p>
        </p:txBody>
      </p:sp>
      <p:sp>
        <p:nvSpPr>
          <p:cNvPr id="4" name="Text Placeholder 3">
            <a:extLst>
              <a:ext uri="{FF2B5EF4-FFF2-40B4-BE49-F238E27FC236}">
                <a16:creationId xmlns:a16="http://schemas.microsoft.com/office/drawing/2014/main" id="{3C490BD6-9B81-5557-E6C8-8F8EF4E16C8A}"/>
              </a:ext>
            </a:extLst>
          </p:cNvPr>
          <p:cNvSpPr>
            <a:spLocks noGrp="1"/>
          </p:cNvSpPr>
          <p:nvPr>
            <p:ph type="body" sz="quarter" idx="15"/>
          </p:nvPr>
        </p:nvSpPr>
        <p:spPr>
          <a:xfrm>
            <a:off x="479426" y="2769953"/>
            <a:ext cx="11232573" cy="3179995"/>
          </a:xfrm>
        </p:spPr>
        <p:txBody>
          <a:bodyPr/>
          <a:lstStyle/>
          <a:p>
            <a:r>
              <a:rPr lang="en-US" dirty="0"/>
              <a:t>Reflective</a:t>
            </a:r>
          </a:p>
          <a:p>
            <a:r>
              <a:rPr lang="en-US" dirty="0"/>
              <a:t>Targeted</a:t>
            </a:r>
          </a:p>
          <a:p>
            <a:r>
              <a:rPr lang="en-US" dirty="0"/>
              <a:t>Iterative</a:t>
            </a:r>
          </a:p>
          <a:p>
            <a:r>
              <a:rPr lang="en-US" dirty="0"/>
              <a:t>Qualitative</a:t>
            </a:r>
          </a:p>
          <a:p>
            <a:r>
              <a:rPr lang="en-US" dirty="0"/>
              <a:t>Mixed methods  </a:t>
            </a:r>
          </a:p>
          <a:p>
            <a:r>
              <a:rPr lang="en-US" dirty="0"/>
              <a:t>Inclusive</a:t>
            </a:r>
          </a:p>
          <a:p>
            <a:r>
              <a:rPr lang="en-US" dirty="0"/>
              <a:t>Ethical </a:t>
            </a:r>
          </a:p>
          <a:p>
            <a:r>
              <a:rPr lang="en-US" dirty="0"/>
              <a:t>Proportionate</a:t>
            </a:r>
          </a:p>
          <a:p>
            <a:r>
              <a:rPr lang="en-US" dirty="0"/>
              <a:t>Actions-oriented</a:t>
            </a:r>
          </a:p>
          <a:p>
            <a:r>
              <a:rPr lang="en-US" dirty="0"/>
              <a:t>Contextual</a:t>
            </a:r>
          </a:p>
          <a:p>
            <a:r>
              <a:rPr lang="en-US" dirty="0"/>
              <a:t>Embedded</a:t>
            </a:r>
          </a:p>
          <a:p>
            <a:endParaRPr lang="en-US" dirty="0"/>
          </a:p>
        </p:txBody>
      </p:sp>
      <p:sp>
        <p:nvSpPr>
          <p:cNvPr id="5" name="Footer Placeholder 4">
            <a:extLst>
              <a:ext uri="{FF2B5EF4-FFF2-40B4-BE49-F238E27FC236}">
                <a16:creationId xmlns:a16="http://schemas.microsoft.com/office/drawing/2014/main" id="{39107A35-A1C4-002B-A94A-2EFFB38603AB}"/>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7" name="TextBox 6">
            <a:extLst>
              <a:ext uri="{FF2B5EF4-FFF2-40B4-BE49-F238E27FC236}">
                <a16:creationId xmlns:a16="http://schemas.microsoft.com/office/drawing/2014/main" id="{C892144F-8A4B-43B3-D232-88653201BF91}"/>
              </a:ext>
            </a:extLst>
          </p:cNvPr>
          <p:cNvSpPr txBox="1"/>
          <p:nvPr/>
        </p:nvSpPr>
        <p:spPr>
          <a:xfrm>
            <a:off x="479425" y="1557606"/>
            <a:ext cx="10208561" cy="854440"/>
          </a:xfrm>
          <a:prstGeom prst="rect">
            <a:avLst/>
          </a:prstGeom>
          <a:noFill/>
        </p:spPr>
        <p:txBody>
          <a:bodyPr wrap="square" lIns="0" tIns="0" rIns="0" bIns="0" rtlCol="0" anchor="t" anchorCtr="0">
            <a:noAutofit/>
          </a:bodyPr>
          <a:lstStyle/>
          <a:p>
            <a:r>
              <a:rPr lang="en-US" sz="2400" dirty="0"/>
              <a:t>Research with institution case studies, UAL staff and students, building on extensive literature review, suggested the following criteria:</a:t>
            </a:r>
          </a:p>
        </p:txBody>
      </p:sp>
      <p:sp>
        <p:nvSpPr>
          <p:cNvPr id="2" name="Text Placeholder 1">
            <a:extLst>
              <a:ext uri="{FF2B5EF4-FFF2-40B4-BE49-F238E27FC236}">
                <a16:creationId xmlns:a16="http://schemas.microsoft.com/office/drawing/2014/main" id="{A45F7B73-49DC-674D-4BA9-CD8DFF1337A9}"/>
              </a:ext>
            </a:extLst>
          </p:cNvPr>
          <p:cNvSpPr>
            <a:spLocks noGrp="1"/>
          </p:cNvSpPr>
          <p:nvPr>
            <p:ph type="body" sz="quarter" idx="13"/>
          </p:nvPr>
        </p:nvSpPr>
        <p:spPr>
          <a:solidFill>
            <a:schemeClr val="tx1"/>
          </a:solidFill>
        </p:spPr>
        <p:txBody>
          <a:bodyPr/>
          <a:lstStyle/>
          <a:p>
            <a:r>
              <a:rPr lang="en-US" dirty="0">
                <a:solidFill>
                  <a:schemeClr val="bg1"/>
                </a:solidFill>
              </a:rPr>
              <a:t>The Research</a:t>
            </a:r>
          </a:p>
        </p:txBody>
      </p:sp>
      <p:sp>
        <p:nvSpPr>
          <p:cNvPr id="8" name="Slide Number Placeholder 7">
            <a:extLst>
              <a:ext uri="{FF2B5EF4-FFF2-40B4-BE49-F238E27FC236}">
                <a16:creationId xmlns:a16="http://schemas.microsoft.com/office/drawing/2014/main" id="{60EA66E9-6D99-42E0-EEDC-F9FCF7918FF4}"/>
              </a:ext>
            </a:extLst>
          </p:cNvPr>
          <p:cNvSpPr>
            <a:spLocks noGrp="1"/>
          </p:cNvSpPr>
          <p:nvPr>
            <p:ph type="sldNum" sz="quarter" idx="4"/>
          </p:nvPr>
        </p:nvSpPr>
        <p:spPr/>
        <p:txBody>
          <a:bodyPr/>
          <a:lstStyle/>
          <a:p>
            <a:fld id="{2CC19541-5F6E-2C4C-BF21-196C1C8E2E31}" type="slidenum">
              <a:rPr lang="en-GB" smtClean="0"/>
              <a:pPr/>
              <a:t>7</a:t>
            </a:fld>
            <a:r>
              <a:rPr lang="en-GB"/>
              <a:t> </a:t>
            </a:r>
            <a:endParaRPr lang="en-GB" dirty="0"/>
          </a:p>
        </p:txBody>
      </p:sp>
    </p:spTree>
    <p:extLst>
      <p:ext uri="{BB962C8B-B14F-4D97-AF65-F5344CB8AC3E}">
        <p14:creationId xmlns:p14="http://schemas.microsoft.com/office/powerpoint/2010/main" val="46033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D046EF-4F6A-EAD9-0402-F060BD9E8459}"/>
              </a:ext>
            </a:extLst>
          </p:cNvPr>
          <p:cNvSpPr>
            <a:spLocks noGrp="1"/>
          </p:cNvSpPr>
          <p:nvPr>
            <p:ph type="body" sz="quarter" idx="13"/>
          </p:nvPr>
        </p:nvSpPr>
        <p:spPr>
          <a:solidFill>
            <a:schemeClr val="tx1"/>
          </a:solidFill>
        </p:spPr>
        <p:txBody>
          <a:bodyPr/>
          <a:lstStyle/>
          <a:p>
            <a:r>
              <a:rPr lang="en-US" dirty="0">
                <a:solidFill>
                  <a:schemeClr val="bg1"/>
                </a:solidFill>
              </a:rPr>
              <a:t>The Research</a:t>
            </a:r>
          </a:p>
        </p:txBody>
      </p:sp>
      <p:sp>
        <p:nvSpPr>
          <p:cNvPr id="3" name="Title 2">
            <a:extLst>
              <a:ext uri="{FF2B5EF4-FFF2-40B4-BE49-F238E27FC236}">
                <a16:creationId xmlns:a16="http://schemas.microsoft.com/office/drawing/2014/main" id="{69653E44-9185-5650-9CA7-456BED992C1D}"/>
              </a:ext>
            </a:extLst>
          </p:cNvPr>
          <p:cNvSpPr>
            <a:spLocks noGrp="1"/>
          </p:cNvSpPr>
          <p:nvPr>
            <p:ph type="ctrTitle"/>
          </p:nvPr>
        </p:nvSpPr>
        <p:spPr/>
        <p:txBody>
          <a:bodyPr/>
          <a:lstStyle/>
          <a:p>
            <a:r>
              <a:rPr lang="en-US" dirty="0"/>
              <a:t>What if </a:t>
            </a:r>
          </a:p>
        </p:txBody>
      </p:sp>
      <p:sp>
        <p:nvSpPr>
          <p:cNvPr id="4" name="Text Placeholder 3">
            <a:extLst>
              <a:ext uri="{FF2B5EF4-FFF2-40B4-BE49-F238E27FC236}">
                <a16:creationId xmlns:a16="http://schemas.microsoft.com/office/drawing/2014/main" id="{4ACA2BF8-DE9B-F48B-3B0F-4EE066CE5A63}"/>
              </a:ext>
            </a:extLst>
          </p:cNvPr>
          <p:cNvSpPr>
            <a:spLocks noGrp="1"/>
          </p:cNvSpPr>
          <p:nvPr>
            <p:ph type="body" sz="quarter" idx="15"/>
          </p:nvPr>
        </p:nvSpPr>
        <p:spPr>
          <a:xfrm>
            <a:off x="479426" y="1592263"/>
            <a:ext cx="10688246" cy="4357688"/>
          </a:xfrm>
        </p:spPr>
        <p:txBody>
          <a:bodyPr/>
          <a:lstStyle/>
          <a:p>
            <a:r>
              <a:rPr lang="en-US" sz="3600" b="1" dirty="0"/>
              <a:t>evaluation could be something staff own — creative, qualitative, embedded in practice, done in genuine partnership with students?</a:t>
            </a:r>
            <a:endParaRPr lang="en-US" sz="3600" dirty="0"/>
          </a:p>
        </p:txBody>
      </p:sp>
      <p:sp>
        <p:nvSpPr>
          <p:cNvPr id="5" name="Footer Placeholder 4">
            <a:extLst>
              <a:ext uri="{FF2B5EF4-FFF2-40B4-BE49-F238E27FC236}">
                <a16:creationId xmlns:a16="http://schemas.microsoft.com/office/drawing/2014/main" id="{AE3CCD98-77A2-2E35-4466-38AF5A1404B7}"/>
              </a:ext>
            </a:extLst>
          </p:cNvPr>
          <p:cNvSpPr>
            <a:spLocks noGrp="1"/>
          </p:cNvSpPr>
          <p:nvPr>
            <p:ph type="ftr" sz="quarter" idx="3"/>
          </p:nvPr>
        </p:nvSpPr>
        <p:spPr/>
        <p:txBody>
          <a:bodyPr/>
          <a:lstStyle/>
          <a:p>
            <a:pPr algn="r"/>
            <a:r>
              <a:rPr lang="en-GB"/>
              <a:t>Dr Frania Hall, UAL - https://positiveevaluation.myblog.arts.ac.uk/</a:t>
            </a:r>
            <a:endParaRPr lang="en-GB" dirty="0"/>
          </a:p>
        </p:txBody>
      </p:sp>
      <p:sp>
        <p:nvSpPr>
          <p:cNvPr id="6" name="Slide Number Placeholder 5">
            <a:extLst>
              <a:ext uri="{FF2B5EF4-FFF2-40B4-BE49-F238E27FC236}">
                <a16:creationId xmlns:a16="http://schemas.microsoft.com/office/drawing/2014/main" id="{880A7F2D-BC02-B2D6-80CA-BBC3620B04DA}"/>
              </a:ext>
            </a:extLst>
          </p:cNvPr>
          <p:cNvSpPr>
            <a:spLocks noGrp="1"/>
          </p:cNvSpPr>
          <p:nvPr>
            <p:ph type="sldNum" sz="quarter" idx="4"/>
          </p:nvPr>
        </p:nvSpPr>
        <p:spPr/>
        <p:txBody>
          <a:bodyPr/>
          <a:lstStyle/>
          <a:p>
            <a:fld id="{2CC19541-5F6E-2C4C-BF21-196C1C8E2E31}" type="slidenum">
              <a:rPr lang="en-GB" smtClean="0"/>
              <a:pPr/>
              <a:t>8</a:t>
            </a:fld>
            <a:r>
              <a:rPr lang="en-GB"/>
              <a:t> </a:t>
            </a:r>
            <a:endParaRPr lang="en-GB" dirty="0"/>
          </a:p>
        </p:txBody>
      </p:sp>
    </p:spTree>
    <p:extLst>
      <p:ext uri="{BB962C8B-B14F-4D97-AF65-F5344CB8AC3E}">
        <p14:creationId xmlns:p14="http://schemas.microsoft.com/office/powerpoint/2010/main" val="299595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323B-EED2-5246-9C95-81DF675C4412}"/>
              </a:ext>
            </a:extLst>
          </p:cNvPr>
          <p:cNvSpPr>
            <a:spLocks noGrp="1"/>
          </p:cNvSpPr>
          <p:nvPr>
            <p:ph type="ctrTitle"/>
          </p:nvPr>
        </p:nvSpPr>
        <p:spPr/>
        <p:txBody>
          <a:bodyPr anchor="ctr">
            <a:normAutofit/>
          </a:bodyPr>
          <a:lstStyle/>
          <a:p>
            <a:r>
              <a:rPr lang="en-US" sz="4000" dirty="0"/>
              <a:t>Positive Evaluation is:</a:t>
            </a:r>
          </a:p>
        </p:txBody>
      </p:sp>
      <p:sp>
        <p:nvSpPr>
          <p:cNvPr id="3" name="Footer Placeholder 2">
            <a:extLst>
              <a:ext uri="{FF2B5EF4-FFF2-40B4-BE49-F238E27FC236}">
                <a16:creationId xmlns:a16="http://schemas.microsoft.com/office/drawing/2014/main" id="{A2743844-65C0-EE49-85E3-EC28496F56FF}"/>
              </a:ext>
            </a:extLst>
          </p:cNvPr>
          <p:cNvSpPr>
            <a:spLocks noGrp="1"/>
          </p:cNvSpPr>
          <p:nvPr>
            <p:ph type="ftr" sz="quarter" idx="3"/>
          </p:nvPr>
        </p:nvSpPr>
        <p:spPr>
          <a:xfrm>
            <a:off x="5961184" y="6356351"/>
            <a:ext cx="5336735" cy="365126"/>
          </a:xfrm>
        </p:spPr>
        <p:txBody>
          <a:bodyPr/>
          <a:lstStyle/>
          <a:p>
            <a:r>
              <a:rPr lang="en-US"/>
              <a:t>Dr Frania Hall, UAL - https://positiveevaluation.myblog.arts.ac.uk/</a:t>
            </a:r>
            <a:endParaRPr lang="en-US" dirty="0"/>
          </a:p>
        </p:txBody>
      </p:sp>
      <p:graphicFrame>
        <p:nvGraphicFramePr>
          <p:cNvPr id="5" name="Content Placeholder 2" descr="table of information">
            <a:extLst>
              <a:ext uri="{FF2B5EF4-FFF2-40B4-BE49-F238E27FC236}">
                <a16:creationId xmlns:a16="http://schemas.microsoft.com/office/drawing/2014/main" id="{3DB4CBD3-D8AE-1B00-5B8D-B15F5FA67B47}"/>
              </a:ext>
            </a:extLst>
          </p:cNvPr>
          <p:cNvGraphicFramePr>
            <a:graphicFrameLocks noGrp="1"/>
          </p:cNvGraphicFramePr>
          <p:nvPr>
            <p:ph idx="4294967295"/>
            <p:extLst>
              <p:ext uri="{D42A27DB-BD31-4B8C-83A1-F6EECF244321}">
                <p14:modId xmlns:p14="http://schemas.microsoft.com/office/powerpoint/2010/main" val="3898571491"/>
              </p:ext>
            </p:extLst>
          </p:nvPr>
        </p:nvGraphicFramePr>
        <p:xfrm>
          <a:off x="632619" y="1681731"/>
          <a:ext cx="10926762" cy="4192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1">
            <a:extLst>
              <a:ext uri="{FF2B5EF4-FFF2-40B4-BE49-F238E27FC236}">
                <a16:creationId xmlns:a16="http://schemas.microsoft.com/office/drawing/2014/main" id="{5027EE32-3F92-CB9B-1C46-4ED7A9363EE7}"/>
              </a:ext>
            </a:extLst>
          </p:cNvPr>
          <p:cNvSpPr>
            <a:spLocks noGrp="1"/>
          </p:cNvSpPr>
          <p:nvPr>
            <p:ph type="body" sz="quarter" idx="13"/>
          </p:nvPr>
        </p:nvSpPr>
        <p:spPr>
          <a:solidFill>
            <a:schemeClr val="tx1"/>
          </a:solidFill>
        </p:spPr>
        <p:txBody>
          <a:bodyPr/>
          <a:lstStyle/>
          <a:p>
            <a:r>
              <a:rPr lang="en-US" dirty="0">
                <a:solidFill>
                  <a:schemeClr val="bg1"/>
                </a:solidFill>
              </a:rPr>
              <a:t>The Approach</a:t>
            </a:r>
          </a:p>
        </p:txBody>
      </p:sp>
      <p:sp>
        <p:nvSpPr>
          <p:cNvPr id="9" name="Slide Number Placeholder 8">
            <a:extLst>
              <a:ext uri="{FF2B5EF4-FFF2-40B4-BE49-F238E27FC236}">
                <a16:creationId xmlns:a16="http://schemas.microsoft.com/office/drawing/2014/main" id="{EAE2BC4F-3B63-44CA-595A-4EA8EE47105A}"/>
              </a:ext>
            </a:extLst>
          </p:cNvPr>
          <p:cNvSpPr>
            <a:spLocks noGrp="1"/>
          </p:cNvSpPr>
          <p:nvPr>
            <p:ph type="sldNum" sz="quarter" idx="4"/>
          </p:nvPr>
        </p:nvSpPr>
        <p:spPr/>
        <p:txBody>
          <a:bodyPr/>
          <a:lstStyle/>
          <a:p>
            <a:fld id="{2CC19541-5F6E-2C4C-BF21-196C1C8E2E31}" type="slidenum">
              <a:rPr lang="en-GB" smtClean="0"/>
              <a:pPr/>
              <a:t>9</a:t>
            </a:fld>
            <a:r>
              <a:rPr lang="en-GB"/>
              <a:t> </a:t>
            </a:r>
            <a:endParaRPr lang="en-GB" dirty="0"/>
          </a:p>
        </p:txBody>
      </p:sp>
    </p:spTree>
    <p:extLst>
      <p:ext uri="{BB962C8B-B14F-4D97-AF65-F5344CB8AC3E}">
        <p14:creationId xmlns:p14="http://schemas.microsoft.com/office/powerpoint/2010/main" val="553539869"/>
      </p:ext>
    </p:extLst>
  </p:cSld>
  <p:clrMapOvr>
    <a:masterClrMapping/>
  </p:clrMapOvr>
</p:sld>
</file>

<file path=ppt/theme/theme1.xml><?xml version="1.0" encoding="utf-8"?>
<a:theme xmlns:a="http://schemas.openxmlformats.org/drawingml/2006/main" name="UAL Theme">
  <a:themeElements>
    <a:clrScheme name="UAL">
      <a:dk1>
        <a:srgbClr val="000000"/>
      </a:dk1>
      <a:lt1>
        <a:srgbClr val="FFFFFF"/>
      </a:lt1>
      <a:dk2>
        <a:srgbClr val="FFD022"/>
      </a:dk2>
      <a:lt2>
        <a:srgbClr val="E71657"/>
      </a:lt2>
      <a:accent1>
        <a:srgbClr val="FF8500"/>
      </a:accent1>
      <a:accent2>
        <a:srgbClr val="9E65FB"/>
      </a:accent2>
      <a:accent3>
        <a:srgbClr val="20BCFF"/>
      </a:accent3>
      <a:accent4>
        <a:srgbClr val="1F4EDC"/>
      </a:accent4>
      <a:accent5>
        <a:srgbClr val="00C73E"/>
      </a:accent5>
      <a:accent6>
        <a:srgbClr val="19A3A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noAutofit/>
      </a:bodyPr>
      <a:lstStyle>
        <a:defPPr algn="l">
          <a:defRPr sz="2400" dirty="0" smtClean="0"/>
        </a:defPPr>
      </a:lstStyle>
    </a:txDef>
  </a:objectDefaults>
  <a:extraClrSchemeLst/>
  <a:extLst>
    <a:ext uri="{05A4C25C-085E-4340-85A3-A5531E510DB2}">
      <thm15:themeFamily xmlns:thm15="http://schemas.microsoft.com/office/thememl/2012/main" name="Presentation9" id="{336B1207-8926-7246-AB2C-F3F824639BA1}" vid="{315AD3D6-F850-1842-AE2F-AD3BC3F7D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E6FD8723CC5847A7FE7425C9B8BD82" ma:contentTypeVersion="12" ma:contentTypeDescription="Create a new document." ma:contentTypeScope="" ma:versionID="5c5645eea39d4a1e01d5af50e283fdd2">
  <xsd:schema xmlns:xsd="http://www.w3.org/2001/XMLSchema" xmlns:xs="http://www.w3.org/2001/XMLSchema" xmlns:p="http://schemas.microsoft.com/office/2006/metadata/properties" xmlns:ns2="8a4ba4df-95ed-4241-b54f-04803280e80d" xmlns:ns3="10f681cd-7b05-4387-997a-3889df02cc60" targetNamespace="http://schemas.microsoft.com/office/2006/metadata/properties" ma:root="true" ma:fieldsID="e0fae72e0dfc38515368dd092ff95479" ns2:_="" ns3:_="">
    <xsd:import namespace="8a4ba4df-95ed-4241-b54f-04803280e80d"/>
    <xsd:import namespace="10f681cd-7b05-4387-997a-3889df02cc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4ba4df-95ed-4241-b54f-04803280e8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f681cd-7b05-4387-997a-3889df02cc6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C71C0E-110D-4433-9233-B4A830CD2EFC}">
  <ds:schemaRefs>
    <ds:schemaRef ds:uri="http://schemas.microsoft.com/sharepoint/v3/contenttype/forms"/>
  </ds:schemaRefs>
</ds:datastoreItem>
</file>

<file path=customXml/itemProps2.xml><?xml version="1.0" encoding="utf-8"?>
<ds:datastoreItem xmlns:ds="http://schemas.openxmlformats.org/officeDocument/2006/customXml" ds:itemID="{5229317F-2F4A-42DE-A1C0-3B31ECAA10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4ba4df-95ed-4241-b54f-04803280e80d"/>
    <ds:schemaRef ds:uri="10f681cd-7b05-4387-997a-3889df02c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F71AED-7DD2-4D0E-B56F-2388688E4C5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UAL Theme</Template>
  <TotalTime>6848</TotalTime>
  <Words>2419</Words>
  <Application>Microsoft Macintosh PowerPoint</Application>
  <PresentationFormat>Widescreen</PresentationFormat>
  <Paragraphs>349</Paragraphs>
  <Slides>39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Arial</vt:lpstr>
      <vt:lpstr>Avenir Next</vt:lpstr>
      <vt:lpstr>Calibri</vt:lpstr>
      <vt:lpstr>Helvetica Neue</vt:lpstr>
      <vt:lpstr>Wingdings</vt:lpstr>
      <vt:lpstr>Wingdings 2</vt:lpstr>
      <vt:lpstr>UAL Theme</vt:lpstr>
      <vt:lpstr>Embedding Evaluation for Educational Excellence  Building staff-student partnerships to develop pedagogical practice  Dr Frania Hall, Media School, LCC, UAL.</vt:lpstr>
      <vt:lpstr>RESOURCE SHOWCASE</vt:lpstr>
      <vt:lpstr>ME AND THE MEDIA SCHOOL</vt:lpstr>
      <vt:lpstr>Evaluation for teaching and learning</vt:lpstr>
      <vt:lpstr>THE PROBLEM</vt:lpstr>
      <vt:lpstr>Theoretical frameworks = evaluative cultures</vt:lpstr>
      <vt:lpstr>Criteria developed for evaluation</vt:lpstr>
      <vt:lpstr>What if </vt:lpstr>
      <vt:lpstr>Positive Evaluation is:</vt:lpstr>
      <vt:lpstr>Staff/Student Evaluation Alignment</vt:lpstr>
      <vt:lpstr>The Framework</vt:lpstr>
      <vt:lpstr>IMAGINE </vt:lpstr>
      <vt:lpstr>The resource</vt:lpstr>
      <vt:lpstr>The blog sections</vt:lpstr>
      <vt:lpstr>3 stage framework</vt:lpstr>
      <vt:lpstr>Design through a unit/session.</vt:lpstr>
      <vt:lpstr>TOOLKIT - deck of qualitative methods -  </vt:lpstr>
      <vt:lpstr>Tools for different purposes</vt:lpstr>
      <vt:lpstr>Other methods</vt:lpstr>
      <vt:lpstr>How does this look in practice?</vt:lpstr>
      <vt:lpstr>1. The Research Project – restructured</vt:lpstr>
      <vt:lpstr>Examples of data sets - polls</vt:lpstr>
      <vt:lpstr>Example of dataset– confidence dashboard</vt:lpstr>
      <vt:lpstr>Example of dataset - Student advice quotes</vt:lpstr>
      <vt:lpstr>Data set example – mapping exercise image</vt:lpstr>
      <vt:lpstr>Data linked to findings</vt:lpstr>
      <vt:lpstr>2. Journey mapping and personal milsetones</vt:lpstr>
      <vt:lpstr>3 Option Units</vt:lpstr>
      <vt:lpstr>Summaries - finding new ideas</vt:lpstr>
      <vt:lpstr>Research into creative, inclusive methods</vt:lpstr>
      <vt:lpstr>Design form – diagnostic – in development</vt:lpstr>
      <vt:lpstr>Partnership approach</vt:lpstr>
      <vt:lpstr>Impacts</vt:lpstr>
      <vt:lpstr>UAL</vt:lpstr>
      <vt:lpstr>WISER mapping</vt:lpstr>
      <vt:lpstr>Culture not compliance</vt:lpstr>
      <vt:lpstr>Staff in driving seat</vt:lpstr>
      <vt:lpstr>Thank you – and an invitation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Frania Hall</dc:creator>
  <cp:lastModifiedBy>Frania Hall</cp:lastModifiedBy>
  <cp:revision>50</cp:revision>
  <cp:lastPrinted>2026-05-07T08:04:49Z</cp:lastPrinted>
  <dcterms:created xsi:type="dcterms:W3CDTF">2025-10-30T09:22:33Z</dcterms:created>
  <dcterms:modified xsi:type="dcterms:W3CDTF">2026-05-21T11:01:32Z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0x0101009CE6FD8723CC5847A7FE7425C9B8BD82</vt:lpwstr>
  </property>
</Properties>
</file>