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24"/>
  </p:notesMasterIdLst>
  <p:sldIdLst>
    <p:sldId id="277" r:id="rId3"/>
    <p:sldId id="279" r:id="rId4"/>
    <p:sldId id="257" r:id="rId5"/>
    <p:sldId id="258" r:id="rId6"/>
    <p:sldId id="259" r:id="rId7"/>
    <p:sldId id="261" r:id="rId8"/>
    <p:sldId id="260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2" r:id="rId19"/>
    <p:sldId id="271" r:id="rId20"/>
    <p:sldId id="273" r:id="rId21"/>
    <p:sldId id="274" r:id="rId22"/>
    <p:sldId id="27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73F3"/>
    <a:srgbClr val="FF8DF8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220"/>
    <p:restoredTop sz="94683"/>
  </p:normalViewPr>
  <p:slideViewPr>
    <p:cSldViewPr snapToGrid="0">
      <p:cViewPr varScale="1">
        <p:scale>
          <a:sx n="98" d="100"/>
          <a:sy n="98" d="100"/>
        </p:scale>
        <p:origin x="216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857961E-E118-B741-835C-A9DBCDF18A00}" type="doc">
      <dgm:prSet loTypeId="urn:microsoft.com/office/officeart/2009/layout/ReverseLis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B08B740-D19D-504E-962B-040783151F18}">
      <dgm:prSet phldrT="[Text]"/>
      <dgm:spPr>
        <a:solidFill>
          <a:srgbClr val="FF8DF8"/>
        </a:solidFill>
      </dgm:spPr>
      <dgm:t>
        <a:bodyPr/>
        <a:lstStyle/>
        <a:p>
          <a:endParaRPr lang="en-US" b="0" dirty="0">
            <a:latin typeface="Avenir Next" panose="020B0503020202020204" pitchFamily="34" charset="0"/>
          </a:endParaRPr>
        </a:p>
        <a:p>
          <a:r>
            <a:rPr lang="en-US" b="0" dirty="0">
              <a:latin typeface="Avenir Next" panose="020B0503020202020204" pitchFamily="34" charset="0"/>
            </a:rPr>
            <a:t>Local-level – </a:t>
          </a:r>
        </a:p>
        <a:p>
          <a:r>
            <a:rPr lang="en-US" b="0" dirty="0">
              <a:latin typeface="Avenir Next" panose="020B0503020202020204" pitchFamily="34" charset="0"/>
            </a:rPr>
            <a:t>empowered</a:t>
          </a:r>
        </a:p>
      </dgm:t>
    </dgm:pt>
    <dgm:pt modelId="{020982B7-8DD7-8D49-9E70-BF9A1518EC72}" type="parTrans" cxnId="{6BF6545C-7DB2-1E48-9E89-5B9F81DCF641}">
      <dgm:prSet/>
      <dgm:spPr/>
      <dgm:t>
        <a:bodyPr/>
        <a:lstStyle/>
        <a:p>
          <a:endParaRPr lang="en-US" b="0">
            <a:latin typeface="Avenir Next" panose="020B0503020202020204" pitchFamily="34" charset="0"/>
          </a:endParaRPr>
        </a:p>
      </dgm:t>
    </dgm:pt>
    <dgm:pt modelId="{24F7A365-90E5-D44E-9A46-42248825776D}" type="sibTrans" cxnId="{6BF6545C-7DB2-1E48-9E89-5B9F81DCF641}">
      <dgm:prSet/>
      <dgm:spPr/>
      <dgm:t>
        <a:bodyPr/>
        <a:lstStyle/>
        <a:p>
          <a:endParaRPr lang="en-US" b="0">
            <a:latin typeface="Avenir Next" panose="020B0503020202020204" pitchFamily="34" charset="0"/>
          </a:endParaRPr>
        </a:p>
      </dgm:t>
    </dgm:pt>
    <dgm:pt modelId="{6C5B856F-1759-F14C-9A22-18B2F7AF5B01}">
      <dgm:prSet phldrT="[Text]"/>
      <dgm:spPr>
        <a:solidFill>
          <a:srgbClr val="FF8DF8"/>
        </a:solidFill>
      </dgm:spPr>
      <dgm:t>
        <a:bodyPr/>
        <a:lstStyle/>
        <a:p>
          <a:pPr algn="ctr"/>
          <a:endParaRPr lang="en-US" b="0" dirty="0">
            <a:latin typeface="Avenir Next" panose="020B0503020202020204" pitchFamily="34" charset="0"/>
          </a:endParaRPr>
        </a:p>
        <a:p>
          <a:pPr algn="ctr"/>
          <a:r>
            <a:rPr lang="en-US" b="0" dirty="0">
              <a:latin typeface="Avenir Next" panose="020B0503020202020204" pitchFamily="34" charset="0"/>
            </a:rPr>
            <a:t>Institutional- level  </a:t>
          </a:r>
        </a:p>
        <a:p>
          <a:pPr algn="ctr"/>
          <a:r>
            <a:rPr lang="en-US" b="0" dirty="0" err="1">
              <a:latin typeface="Avenir Next" panose="020B0503020202020204" pitchFamily="34" charset="0"/>
            </a:rPr>
            <a:t>centralised</a:t>
          </a:r>
          <a:endParaRPr lang="en-US" b="0" dirty="0">
            <a:latin typeface="Avenir Next" panose="020B0503020202020204" pitchFamily="34" charset="0"/>
          </a:endParaRPr>
        </a:p>
      </dgm:t>
    </dgm:pt>
    <dgm:pt modelId="{D6A5072C-9517-1A45-847C-B003DD9AC03A}" type="sibTrans" cxnId="{0DE9246B-A9D0-8C4D-B355-DF4C9376B05B}">
      <dgm:prSet/>
      <dgm:spPr/>
      <dgm:t>
        <a:bodyPr/>
        <a:lstStyle/>
        <a:p>
          <a:endParaRPr lang="en-US" b="0">
            <a:latin typeface="Avenir Next" panose="020B0503020202020204" pitchFamily="34" charset="0"/>
          </a:endParaRPr>
        </a:p>
      </dgm:t>
    </dgm:pt>
    <dgm:pt modelId="{2118A078-E178-BE4F-8564-A3DCFA74F297}" type="parTrans" cxnId="{0DE9246B-A9D0-8C4D-B355-DF4C9376B05B}">
      <dgm:prSet/>
      <dgm:spPr/>
      <dgm:t>
        <a:bodyPr/>
        <a:lstStyle/>
        <a:p>
          <a:endParaRPr lang="en-US" b="0">
            <a:latin typeface="Avenir Next" panose="020B0503020202020204" pitchFamily="34" charset="0"/>
          </a:endParaRPr>
        </a:p>
      </dgm:t>
    </dgm:pt>
    <dgm:pt modelId="{C76E6FDB-16AD-064E-9924-B21178DF8F45}" type="pres">
      <dgm:prSet presAssocID="{2857961E-E118-B741-835C-A9DBCDF18A00}" presName="Name0" presStyleCnt="0">
        <dgm:presLayoutVars>
          <dgm:chMax val="2"/>
          <dgm:chPref val="2"/>
          <dgm:animLvl val="lvl"/>
        </dgm:presLayoutVars>
      </dgm:prSet>
      <dgm:spPr/>
    </dgm:pt>
    <dgm:pt modelId="{5611037F-BE7A-7740-99FE-F54A9F7F94CD}" type="pres">
      <dgm:prSet presAssocID="{2857961E-E118-B741-835C-A9DBCDF18A00}" presName="LeftText" presStyleLbl="revTx" presStyleIdx="0" presStyleCnt="0">
        <dgm:presLayoutVars>
          <dgm:bulletEnabled val="1"/>
        </dgm:presLayoutVars>
      </dgm:prSet>
      <dgm:spPr/>
    </dgm:pt>
    <dgm:pt modelId="{9BDF977D-505E-544C-B79C-202A5D751B2C}" type="pres">
      <dgm:prSet presAssocID="{2857961E-E118-B741-835C-A9DBCDF18A00}" presName="LeftNode" presStyleLbl="bgImgPlace1" presStyleIdx="0" presStyleCnt="2">
        <dgm:presLayoutVars>
          <dgm:chMax val="2"/>
          <dgm:chPref val="2"/>
        </dgm:presLayoutVars>
      </dgm:prSet>
      <dgm:spPr/>
    </dgm:pt>
    <dgm:pt modelId="{22E9026E-2F4E-2E4E-BCC5-544C1EBBA886}" type="pres">
      <dgm:prSet presAssocID="{2857961E-E118-B741-835C-A9DBCDF18A00}" presName="RightText" presStyleLbl="revTx" presStyleIdx="0" presStyleCnt="0">
        <dgm:presLayoutVars>
          <dgm:bulletEnabled val="1"/>
        </dgm:presLayoutVars>
      </dgm:prSet>
      <dgm:spPr/>
    </dgm:pt>
    <dgm:pt modelId="{5E75B93E-C0F0-F44B-8CA4-81B135854DA9}" type="pres">
      <dgm:prSet presAssocID="{2857961E-E118-B741-835C-A9DBCDF18A00}" presName="RightNode" presStyleLbl="bgImgPlace1" presStyleIdx="1" presStyleCnt="2">
        <dgm:presLayoutVars>
          <dgm:chMax val="0"/>
          <dgm:chPref val="0"/>
        </dgm:presLayoutVars>
      </dgm:prSet>
      <dgm:spPr/>
    </dgm:pt>
    <dgm:pt modelId="{3973D7BA-F100-2F46-B4F2-08486CAA92F3}" type="pres">
      <dgm:prSet presAssocID="{2857961E-E118-B741-835C-A9DBCDF18A00}" presName="TopArrow" presStyleLbl="node1" presStyleIdx="0" presStyleCnt="2"/>
      <dgm:spPr>
        <a:solidFill>
          <a:srgbClr val="5073F3"/>
        </a:solidFill>
      </dgm:spPr>
    </dgm:pt>
    <dgm:pt modelId="{69764568-7153-9548-B36E-1BD9FC2D75EB}" type="pres">
      <dgm:prSet presAssocID="{2857961E-E118-B741-835C-A9DBCDF18A00}" presName="BottomArrow" presStyleLbl="node1" presStyleIdx="1" presStyleCnt="2"/>
      <dgm:spPr>
        <a:solidFill>
          <a:srgbClr val="5073F3"/>
        </a:solidFill>
      </dgm:spPr>
    </dgm:pt>
  </dgm:ptLst>
  <dgm:cxnLst>
    <dgm:cxn modelId="{7F119B40-984B-9A47-8424-0915DC46901A}" type="presOf" srcId="{FB08B740-D19D-504E-962B-040783151F18}" destId="{9BDF977D-505E-544C-B79C-202A5D751B2C}" srcOrd="1" destOrd="0" presId="urn:microsoft.com/office/officeart/2009/layout/ReverseList"/>
    <dgm:cxn modelId="{4F5FC05A-0C8D-344D-875A-72C5FAD5569E}" type="presOf" srcId="{6C5B856F-1759-F14C-9A22-18B2F7AF5B01}" destId="{22E9026E-2F4E-2E4E-BCC5-544C1EBBA886}" srcOrd="0" destOrd="0" presId="urn:microsoft.com/office/officeart/2009/layout/ReverseList"/>
    <dgm:cxn modelId="{6BF6545C-7DB2-1E48-9E89-5B9F81DCF641}" srcId="{2857961E-E118-B741-835C-A9DBCDF18A00}" destId="{FB08B740-D19D-504E-962B-040783151F18}" srcOrd="0" destOrd="0" parTransId="{020982B7-8DD7-8D49-9E70-BF9A1518EC72}" sibTransId="{24F7A365-90E5-D44E-9A46-42248825776D}"/>
    <dgm:cxn modelId="{0DE9246B-A9D0-8C4D-B355-DF4C9376B05B}" srcId="{2857961E-E118-B741-835C-A9DBCDF18A00}" destId="{6C5B856F-1759-F14C-9A22-18B2F7AF5B01}" srcOrd="1" destOrd="0" parTransId="{2118A078-E178-BE4F-8564-A3DCFA74F297}" sibTransId="{D6A5072C-9517-1A45-847C-B003DD9AC03A}"/>
    <dgm:cxn modelId="{FAD3CB8F-7821-BF48-8BF5-D4E08C96C1CB}" type="presOf" srcId="{2857961E-E118-B741-835C-A9DBCDF18A00}" destId="{C76E6FDB-16AD-064E-9924-B21178DF8F45}" srcOrd="0" destOrd="0" presId="urn:microsoft.com/office/officeart/2009/layout/ReverseList"/>
    <dgm:cxn modelId="{F877AEA9-F4AB-DE48-B0D4-9D99AA64401A}" type="presOf" srcId="{FB08B740-D19D-504E-962B-040783151F18}" destId="{5611037F-BE7A-7740-99FE-F54A9F7F94CD}" srcOrd="0" destOrd="0" presId="urn:microsoft.com/office/officeart/2009/layout/ReverseList"/>
    <dgm:cxn modelId="{78E39AAF-369E-3F45-B80B-77AABF583365}" type="presOf" srcId="{6C5B856F-1759-F14C-9A22-18B2F7AF5B01}" destId="{5E75B93E-C0F0-F44B-8CA4-81B135854DA9}" srcOrd="1" destOrd="0" presId="urn:microsoft.com/office/officeart/2009/layout/ReverseList"/>
    <dgm:cxn modelId="{1F747360-4B94-8D47-A591-5445E20071A6}" type="presParOf" srcId="{C76E6FDB-16AD-064E-9924-B21178DF8F45}" destId="{5611037F-BE7A-7740-99FE-F54A9F7F94CD}" srcOrd="0" destOrd="0" presId="urn:microsoft.com/office/officeart/2009/layout/ReverseList"/>
    <dgm:cxn modelId="{F97A9243-C064-B942-9BFA-31998BC62919}" type="presParOf" srcId="{C76E6FDB-16AD-064E-9924-B21178DF8F45}" destId="{9BDF977D-505E-544C-B79C-202A5D751B2C}" srcOrd="1" destOrd="0" presId="urn:microsoft.com/office/officeart/2009/layout/ReverseList"/>
    <dgm:cxn modelId="{8069A47A-98E6-924A-A894-13C8984C7991}" type="presParOf" srcId="{C76E6FDB-16AD-064E-9924-B21178DF8F45}" destId="{22E9026E-2F4E-2E4E-BCC5-544C1EBBA886}" srcOrd="2" destOrd="0" presId="urn:microsoft.com/office/officeart/2009/layout/ReverseList"/>
    <dgm:cxn modelId="{C6A64B19-2296-7841-B325-5C652AA57B77}" type="presParOf" srcId="{C76E6FDB-16AD-064E-9924-B21178DF8F45}" destId="{5E75B93E-C0F0-F44B-8CA4-81B135854DA9}" srcOrd="3" destOrd="0" presId="urn:microsoft.com/office/officeart/2009/layout/ReverseList"/>
    <dgm:cxn modelId="{7481AF78-9A9F-2D49-99B5-0984FAF3A887}" type="presParOf" srcId="{C76E6FDB-16AD-064E-9924-B21178DF8F45}" destId="{3973D7BA-F100-2F46-B4F2-08486CAA92F3}" srcOrd="4" destOrd="0" presId="urn:microsoft.com/office/officeart/2009/layout/ReverseList"/>
    <dgm:cxn modelId="{C6148F95-4F2D-444D-8293-E166D890905F}" type="presParOf" srcId="{C76E6FDB-16AD-064E-9924-B21178DF8F45}" destId="{69764568-7153-9548-B36E-1BD9FC2D75EB}" srcOrd="5" destOrd="0" presId="urn:microsoft.com/office/officeart/2009/layout/ReverseList"/>
  </dgm:cxnLst>
  <dgm:bg/>
  <dgm:whole>
    <a:ln>
      <a:solidFill>
        <a:srgbClr val="5073F3"/>
      </a:solidFill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DF977D-505E-544C-B79C-202A5D751B2C}">
      <dsp:nvSpPr>
        <dsp:cNvPr id="0" name=""/>
        <dsp:cNvSpPr/>
      </dsp:nvSpPr>
      <dsp:spPr>
        <a:xfrm rot="16200000">
          <a:off x="688997" y="1321109"/>
          <a:ext cx="2797474" cy="1709553"/>
        </a:xfrm>
        <a:prstGeom prst="round2SameRect">
          <a:avLst>
            <a:gd name="adj1" fmla="val 16670"/>
            <a:gd name="adj2" fmla="val 0"/>
          </a:avLst>
        </a:prstGeom>
        <a:solidFill>
          <a:srgbClr val="FF8DF8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127000" rIns="114300" bIns="1270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0" kern="1200" dirty="0">
            <a:latin typeface="Avenir Next" panose="020B0503020202020204" pitchFamily="34" charset="0"/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dirty="0">
              <a:latin typeface="Avenir Next" panose="020B0503020202020204" pitchFamily="34" charset="0"/>
            </a:rPr>
            <a:t>Local-level – 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dirty="0">
              <a:latin typeface="Avenir Next" panose="020B0503020202020204" pitchFamily="34" charset="0"/>
            </a:rPr>
            <a:t>empowered</a:t>
          </a:r>
        </a:p>
      </dsp:txBody>
      <dsp:txXfrm rot="5400000">
        <a:off x="1316427" y="860618"/>
        <a:ext cx="1626084" cy="2630536"/>
      </dsp:txXfrm>
    </dsp:sp>
    <dsp:sp modelId="{5E75B93E-C0F0-F44B-8CA4-81B135854DA9}">
      <dsp:nvSpPr>
        <dsp:cNvPr id="0" name=""/>
        <dsp:cNvSpPr/>
      </dsp:nvSpPr>
      <dsp:spPr>
        <a:xfrm rot="5400000">
          <a:off x="2476178" y="1321109"/>
          <a:ext cx="2797474" cy="1709553"/>
        </a:xfrm>
        <a:prstGeom prst="round2SameRect">
          <a:avLst>
            <a:gd name="adj1" fmla="val 16670"/>
            <a:gd name="adj2" fmla="val 0"/>
          </a:avLst>
        </a:prstGeom>
        <a:solidFill>
          <a:srgbClr val="FF8DF8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27000" rIns="76200" bIns="1270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0" kern="1200" dirty="0">
            <a:latin typeface="Avenir Next" panose="020B0503020202020204" pitchFamily="34" charset="0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dirty="0">
              <a:latin typeface="Avenir Next" panose="020B0503020202020204" pitchFamily="34" charset="0"/>
            </a:rPr>
            <a:t>Institutional- level 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dirty="0" err="1">
              <a:latin typeface="Avenir Next" panose="020B0503020202020204" pitchFamily="34" charset="0"/>
            </a:rPr>
            <a:t>centralised</a:t>
          </a:r>
          <a:endParaRPr lang="en-US" sz="2000" b="0" kern="1200" dirty="0">
            <a:latin typeface="Avenir Next" panose="020B0503020202020204" pitchFamily="34" charset="0"/>
          </a:endParaRPr>
        </a:p>
      </dsp:txBody>
      <dsp:txXfrm rot="-5400000">
        <a:off x="3020139" y="860618"/>
        <a:ext cx="1626084" cy="2630536"/>
      </dsp:txXfrm>
    </dsp:sp>
    <dsp:sp modelId="{3973D7BA-F100-2F46-B4F2-08486CAA92F3}">
      <dsp:nvSpPr>
        <dsp:cNvPr id="0" name=""/>
        <dsp:cNvSpPr/>
      </dsp:nvSpPr>
      <dsp:spPr>
        <a:xfrm>
          <a:off x="2087559" y="0"/>
          <a:ext cx="1787180" cy="1787094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rgbClr val="5073F3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764568-7153-9548-B36E-1BD9FC2D75EB}">
      <dsp:nvSpPr>
        <dsp:cNvPr id="0" name=""/>
        <dsp:cNvSpPr/>
      </dsp:nvSpPr>
      <dsp:spPr>
        <a:xfrm rot="10800000">
          <a:off x="2087559" y="2564242"/>
          <a:ext cx="1787180" cy="1787094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rgbClr val="5073F3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ReverseList">
  <dgm:title val=""/>
  <dgm:desc val=""/>
  <dgm:catLst>
    <dgm:cat type="relationship" pri="38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clrData>
  <dgm:layoutNode name="Name0">
    <dgm:varLst>
      <dgm:chMax val="2"/>
      <dgm:chPref val="2"/>
      <dgm:animLvl val="lvl"/>
    </dgm:varLst>
    <dgm:choose name="Name1">
      <dgm:if name="Name2" axis="ch" ptType="node" func="cnt" op="lte" val="1">
        <dgm:alg type="composite">
          <dgm:param type="ar" val="0.9993"/>
        </dgm:alg>
      </dgm:if>
      <dgm:else name="Name3">
        <dgm:alg type="composite">
          <dgm:param type="ar" val="0.8036"/>
        </dgm:alg>
      </dgm:else>
    </dgm:choose>
    <dgm:shape xmlns:r="http://schemas.openxmlformats.org/officeDocument/2006/relationships" r:blip="">
      <dgm:adjLst/>
    </dgm:shape>
    <dgm:choose name="Name4">
      <dgm:if name="Name5" axis="ch" ptType="node" func="cnt" op="lte" val="1">
        <dgm:constrLst>
          <dgm:constr type="primFontSz" for="des" ptType="node" op="equ" val="65"/>
          <dgm:constr type="l" for="ch" forName="LeftNode" refType="w" fact="0"/>
          <dgm:constr type="t" for="ch" forName="LeftNode" refType="h" fact="0.25"/>
          <dgm:constr type="w" for="ch" forName="LeftNode" refType="w" fact="0.5"/>
          <dgm:constr type="h" for="ch" forName="LeftNode" refType="h"/>
          <dgm:constr type="l" for="ch" forName="LeftText" refType="w" fact="0"/>
          <dgm:constr type="t" for="ch" forName="LeftText" refType="h" fact="0.25"/>
          <dgm:constr type="w" for="ch" forName="LeftText" refType="w" fact="0.5"/>
          <dgm:constr type="h" for="ch" forName="LeftText" refType="h"/>
        </dgm:constrLst>
      </dgm:if>
      <dgm:else name="Name6">
        <dgm:constrLst>
          <dgm:constr type="primFontSz" for="des" ptType="node" op="equ" val="65"/>
          <dgm:constr type="l" for="ch" forName="LeftNode" refType="w" fact="0"/>
          <dgm:constr type="t" for="ch" forName="LeftNode" refType="h" fact="0.1786"/>
          <dgm:constr type="w" for="ch" forName="LeftNode" refType="w" fact="0.4889"/>
          <dgm:constr type="h" for="ch" forName="LeftNode" refType="h" fact="0.6429"/>
          <dgm:constr type="l" for="ch" forName="LeftText" refType="w" fact="0"/>
          <dgm:constr type="t" for="ch" forName="LeftText" refType="h" fact="0.1786"/>
          <dgm:constr type="w" for="ch" forName="LeftText" refType="w" fact="0.4889"/>
          <dgm:constr type="h" for="ch" forName="LeftText" refType="h" fact="0.6429"/>
          <dgm:constr type="l" for="ch" forName="RightNode" refType="w" fact="0.5111"/>
          <dgm:constr type="t" for="ch" forName="RightNode" refType="h" fact="0.1786"/>
          <dgm:constr type="w" for="ch" forName="RightNode" refType="w" fact="0.4889"/>
          <dgm:constr type="h" for="ch" forName="RightNode" refType="h" fact="0.6429"/>
          <dgm:constr type="l" for="ch" forName="RightText" refType="w" fact="0.5111"/>
          <dgm:constr type="t" for="ch" forName="RightText" refType="h" fact="0.1786"/>
          <dgm:constr type="w" for="ch" forName="RightText" refType="w" fact="0.4889"/>
          <dgm:constr type="h" for="ch" forName="RightText" refType="h" fact="0.6429"/>
          <dgm:constr type="l" for="ch" forName="TopArrow" refType="w" fact="0.2444"/>
          <dgm:constr type="t" for="ch" forName="TopArrow" refType="h" fact="0"/>
          <dgm:constr type="w" for="ch" forName="TopArrow" refType="w" fact="0.5111"/>
          <dgm:constr type="h" for="ch" forName="TopArrow" refType="h" fact="0.4107"/>
          <dgm:constr type="l" for="ch" forName="BottomArrow" refType="w" fact="0.2444"/>
          <dgm:constr type="t" for="ch" forName="BottomArrow" refType="h" fact="0.5893"/>
          <dgm:constr type="w" for="ch" forName="BottomArrow" refType="w" fact="0.5111"/>
          <dgm:constr type="h" for="ch" forName="BottomArrow" refType="h" fact="0.4107"/>
        </dgm:constrLst>
      </dgm:else>
    </dgm:choose>
    <dgm:choose name="Name7">
      <dgm:if name="Name8" axis="ch" ptType="node" func="cnt" op="gte" val="1">
        <dgm:layoutNode name="LeftText" styleLbl="revTx" moveWith="LeftNode">
          <dgm:varLst>
            <dgm:bulletEnabled val="1"/>
          </dgm:varLst>
          <dgm:alg type="tx">
            <dgm:param type="txAnchorVert" val="t"/>
            <dgm:param type="parTxLTRAlign" val="l"/>
          </dgm:alg>
          <dgm:choose name="Name9">
            <dgm:if name="Name10" axis="ch" ptType="node" func="cnt" op="lte" val="1">
              <dgm:shape xmlns:r="http://schemas.openxmlformats.org/officeDocument/2006/relationships" type="round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5"/>
                <dgm:constr type="bMarg" refType="primFontSz" fact="0.5"/>
              </dgm:constrLst>
            </dgm:if>
            <dgm:else name="Name11">
              <dgm:shape xmlns:r="http://schemas.openxmlformats.org/officeDocument/2006/relationships" rot="27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45"/>
                <dgm:constr type="tMarg" refType="primFontSz" fact="0.5"/>
                <dgm:constr type="bMarg" refType="primFontSz" fact="0.5"/>
              </dgm:constrLst>
            </dgm:else>
          </dgm:choose>
          <dgm:ruleLst>
            <dgm:rule type="primFontSz" val="5" fact="NaN" max="NaN"/>
          </dgm:ruleLst>
        </dgm:layoutNode>
        <dgm:layoutNode name="LeftNode" styleLbl="bgImgPlace1">
          <dgm:varLst>
            <dgm:chMax val="2"/>
            <dgm:chPref val="2"/>
          </dgm:varLst>
          <dgm:alg type="sp"/>
          <dgm:choose name="Name12">
            <dgm:if name="Name13" axis="ch" ptType="node" func="cnt" op="lte" val="1">
              <dgm:shape xmlns:r="http://schemas.openxmlformats.org/officeDocument/2006/relationships" type="roundRect" r:blip="">
                <dgm:adjLst>
                  <dgm:adj idx="1" val="0.1667"/>
                  <dgm:adj idx="2" val="0"/>
                </dgm:adjLst>
              </dgm:shape>
            </dgm:if>
            <dgm:else name="Name14">
              <dgm:shape xmlns:r="http://schemas.openxmlformats.org/officeDocument/2006/relationships" rot="270" type="round2SameRect" r:blip="">
                <dgm:adjLst>
                  <dgm:adj idx="1" val="0.1667"/>
                  <dgm:adj idx="2" val="0"/>
                </dgm:adjLst>
              </dgm:shape>
            </dgm:else>
          </dgm:choose>
          <dgm:presOf axis="ch desOrSelf" ptType="node node" st="1 1" cnt="1 0"/>
        </dgm:layoutNode>
        <dgm:choose name="Name15">
          <dgm:if name="Name16" axis="ch" ptType="node" func="cnt" op="gte" val="2">
            <dgm:layoutNode name="RightText" styleLbl="revTx" moveWith="RightNode">
              <dgm:varLst>
                <dgm:bulletEnabled val="1"/>
              </dgm:varLst>
              <dgm:alg type="tx">
                <dgm:param type="txAnchorVert" val="t"/>
                <dgm:param type="parTxLTRAlign" val="l"/>
              </dgm:alg>
              <dgm:shape xmlns:r="http://schemas.openxmlformats.org/officeDocument/2006/relationships" rot="9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  <dgm:constrLst>
                <dgm:constr type="lMarg" refType="primFontSz" fact="0.45"/>
                <dgm:constr type="rMarg" refType="primFontSz" fact="0.3"/>
                <dgm:constr type="tMarg" refType="primFontSz" fact="0.5"/>
                <dgm:constr type="bMarg" refType="primFontSz" fact="0.5"/>
              </dgm:constrLst>
              <dgm:ruleLst>
                <dgm:rule type="primFontSz" val="5" fact="NaN" max="NaN"/>
              </dgm:ruleLst>
            </dgm:layoutNode>
            <dgm:layoutNode name="RightNode" styleLbl="bgImgPlace1">
              <dgm:varLst>
                <dgm:chMax val="0"/>
                <dgm:chPref val="0"/>
              </dgm:varLst>
              <dgm:alg type="sp"/>
              <dgm:shape xmlns:r="http://schemas.openxmlformats.org/officeDocument/2006/relationships" rot="90" type="round2SameRect" r:blip="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</dgm:layoutNode>
            <dgm:layoutNode name="TopArrow">
              <dgm:alg type="sp"/>
              <dgm:shape xmlns:r="http://schemas.openxmlformats.org/officeDocument/2006/relationships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  <dgm:layoutNode name="BottomArrow">
              <dgm:alg type="sp"/>
              <dgm:shape xmlns:r="http://schemas.openxmlformats.org/officeDocument/2006/relationships" rot="180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</dgm:if>
          <dgm:else name="Name17"/>
        </dgm:choose>
      </dgm:if>
      <dgm:else name="Name1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74C9C5-E644-184E-A479-BC9B2FA7D547}" type="datetimeFigureOut">
              <a:rPr lang="en-US" smtClean="0"/>
              <a:t>4/28/26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C967EC-9105-BA48-AE44-F8EF2B657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902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Across sectors, evaluation is expected – but often experienced as compliance, extraction, or reporting.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 it can feel distant.</a:t>
            </a:r>
            <a:r>
              <a:rPr lang="en-GB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C967EC-9105-BA48-AE44-F8EF2B657A3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4147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I developed an easy to use framework  - step by step – with the data collection stage involving different touch points and stages of reflection - A consistent but flexible framework underpinned every evaluation – large or small.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C967EC-9105-BA48-AE44-F8EF2B657A3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0376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Each project begins by clarifying purpose, focus, and intended use – not methods first.  Avoiding trying to research everything but focus on a theme and the activity/change/intervention that was directed towards that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 ensures it answers specific evaluative questions – with the appropriate data collection tools.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C967EC-9105-BA48-AE44-F8EF2B657A3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9144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designed robust inclusive, qualitative tools to capture student voice, that could be embedded into everyday settings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C967EC-9105-BA48-AE44-F8EF2B657A3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6893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This stage is very important and can be underestimated in terms of timing – but it is what makes it robust – Analysis focused on collective sense‑making and identifying actionable insights informing next steps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C967EC-9105-BA48-AE44-F8EF2B657A3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1153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Participants map experiences over time – surfacing pressure points, confidence, change.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C967EC-9105-BA48-AE44-F8EF2B657A3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4489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Participants generate advice for future cohorts – evaluation becomes reflection and knowledge transfer – students talking to other students in their own voice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C967EC-9105-BA48-AE44-F8EF2B657A3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0970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Over the last 3 years, staff developed confidence designing and running their own evaluations so that our body of evaluative research is growing all the time – in itself evidencing a process of self-evaluation – and reflecting shared responsibility.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C967EC-9105-BA48-AE44-F8EF2B657A3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9523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18 projects so far have covered around 700 students and 28 staff exploring range of key T&amp;L themes. More inclusive, more responsive, more data.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C967EC-9105-BA48-AE44-F8EF2B657A3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9479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 thematic evidence base emerged – allowing comparison, iteration, and cumulative learning.  All this – including the framework - is available on a blog I have created.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C967EC-9105-BA48-AE44-F8EF2B657A3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8613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Robust flexible action-oriented evaluation process embedded for capacity building  – empowering, supporting continuous improvement and practice-sharing, and in particular celebrating staff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C967EC-9105-BA48-AE44-F8EF2B657A3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0292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Even with strong frameworks, evaluation often sits 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outside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practice – done to people, done after, done for others.– and not necessarily as meaningful to those involved in providing the feedback –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students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C967EC-9105-BA48-AE44-F8EF2B657A3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7441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So that Evaluation becomes powerful and more positive when people </a:t>
            </a:r>
            <a:r>
              <a:rPr lang="en-GB" i="1" dirty="0"/>
              <a:t>own the process</a:t>
            </a:r>
            <a:r>
              <a:rPr lang="en-GB" dirty="0"/>
              <a:t>, not just the data.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C967EC-9105-BA48-AE44-F8EF2B657A3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0008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if evaluation were designed as a </a:t>
            </a:r>
            <a:r>
              <a:rPr lang="en-GB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participatory, ongoing capability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distributed at the local level – not a one‑off activity? Something that everyone could do – with a supportive process of self-evaluation.</a:t>
            </a:r>
          </a:p>
          <a:p>
            <a:pPr rtl="0" fontAlgn="base"/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C967EC-9105-BA48-AE44-F8EF2B657A3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789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comes from a three‑year project in a large teaching organisation, UAL – large creative sector university – but the approach is deliberately transferable.  Media School at LCC within UAL has c 2500 students.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C967EC-9105-BA48-AE44-F8EF2B657A3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2200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model emerged from my research, case studies, and working directly with practitioners and participants both staff and students – and  Built around theory of change approaches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C967EC-9105-BA48-AE44-F8EF2B657A3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8189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OfS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imperatives reinforce centrality of evidence-based T&amp;L.  Formal evaluation guidance existed, but day‑to‑day evaluative practice was uneven and inaccessible locally. Also students did not feel it particularly related to them.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C967EC-9105-BA48-AE44-F8EF2B657A3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7715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 focused on building an </a:t>
            </a:r>
            <a:r>
              <a:rPr lang="en-GB" i="1" dirty="0"/>
              <a:t>evaluative culture</a:t>
            </a:r>
            <a:r>
              <a:rPr lang="en-GB" dirty="0"/>
              <a:t> within the media school -  away from a top down approach to a shared responsibility, shared language, shared learning – with students participating in a way that made it useful/relevant. Meaningful to them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C967EC-9105-BA48-AE44-F8EF2B657A3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7350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 was also interested to develop ways of thinking about teaching and learning = building an evaluative mindset means asking: </a:t>
            </a:r>
            <a:r>
              <a:rPr lang="en-GB" i="1" dirty="0"/>
              <a:t>What are we testing? What evidence will help us learn?</a:t>
            </a:r>
            <a:r>
              <a:rPr lang="en-GB" dirty="0"/>
              <a:t>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C967EC-9105-BA48-AE44-F8EF2B657A3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9603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Participation wasn’t an add‑on – it shaped the tools, questions, timing, and use of findings.  This was with both staff and students – innovating for example to design inclusive tools that could suit a variety of different students and their creative </a:t>
            </a:r>
            <a:r>
              <a:rPr lang="en-GB" dirty="0" err="1"/>
              <a:t>langugages</a:t>
            </a:r>
            <a:r>
              <a:rPr lang="en-GB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C967EC-9105-BA48-AE44-F8EF2B657A3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231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F1355-EA03-BCDE-C9C0-ACDDEBDFE3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A84603-F212-E142-4C46-F96890F7E9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C98D56-4327-F62D-16B0-CB65094F7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4248B-7F93-ED4E-9B84-26ECE5226E05}" type="datetimeFigureOut">
              <a:rPr lang="en-US" smtClean="0"/>
              <a:t>4/28/26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63C292-B070-216C-FDFD-54E235CC6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20400-B74F-0174-613F-95EB10C96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82A49-B6DA-A041-AFDA-0BDB60DBD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619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250" advClick="0" advTm="20000"/>
    </mc:Choice>
    <mc:Fallback>
      <p:transition spd="slow" advClick="0" advTm="2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46FE7-8042-6EC0-09D1-265FE4940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64BE04-3EEE-284C-7CED-7311C7E99F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94C3C1-6CB2-B160-3E9D-C624A984A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4248B-7F93-ED4E-9B84-26ECE5226E05}" type="datetimeFigureOut">
              <a:rPr lang="en-US" smtClean="0"/>
              <a:t>4/28/26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215BD4-FB76-3E9D-6CBB-3867E3466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422DB3-CCBE-A91E-77C6-7C1D73D6A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82A49-B6DA-A041-AFDA-0BDB60DBD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12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250" advClick="0" advTm="20000"/>
    </mc:Choice>
    <mc:Fallback>
      <p:transition spd="slow" advClick="0" advTm="2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55CBD9-5855-9D85-122D-8AE3678136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D37FE4-0928-D7B6-CEBC-BD56B6451E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304427-338D-8393-F1B6-945848FEC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4248B-7F93-ED4E-9B84-26ECE5226E05}" type="datetimeFigureOut">
              <a:rPr lang="en-US" smtClean="0"/>
              <a:t>4/28/26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4F2EEF-61C9-9058-F5B0-A9055010E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E71F65-D32A-B838-CFB8-943CEC299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82A49-B6DA-A041-AFDA-0BDB60DBD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739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250" advClick="0" advTm="20000"/>
    </mc:Choice>
    <mc:Fallback>
      <p:transition spd="slow" advClick="0" advTm="20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ndon College of Communication, University of the Arts London logo">
            <a:extLst>
              <a:ext uri="{FF2B5EF4-FFF2-40B4-BE49-F238E27FC236}">
                <a16:creationId xmlns:a16="http://schemas.microsoft.com/office/drawing/2014/main" id="{66AC9F82-20E5-CD47-BB64-65BEC2CC94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23" y="248302"/>
            <a:ext cx="4899077" cy="9960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5CDD45-0E24-824E-8528-54480BCF581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0291" y="1620000"/>
            <a:ext cx="11232284" cy="3620215"/>
          </a:xfrm>
        </p:spPr>
        <p:txBody>
          <a:bodyPr anchor="b"/>
          <a:lstStyle>
            <a:lvl1pPr algn="l"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title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DB4FFB-A229-AF47-8E60-155F5A2CCF9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80291" y="5625950"/>
            <a:ext cx="11232284" cy="9717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Add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9750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250" advClick="0" advTm="20000"/>
    </mc:Choice>
    <mc:Fallback>
      <p:transition spd="slow" advClick="0" advTm="20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or statement – symbo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CDD45-0E24-824E-8528-54480BCF581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50975" y="2489662"/>
            <a:ext cx="9290050" cy="1878676"/>
          </a:xfrm>
        </p:spPr>
        <p:txBody>
          <a:bodyPr anchor="ctr"/>
          <a:lstStyle>
            <a:lvl1pPr algn="ctr">
              <a:lnSpc>
                <a:spcPct val="110000"/>
              </a:lnSpc>
              <a:defRPr sz="3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Add Section title, quote or statement text </a:t>
            </a:r>
            <a:br>
              <a:rPr lang="en-US"/>
            </a:br>
            <a:r>
              <a:rPr lang="en-US"/>
              <a:t>2 lines max</a:t>
            </a:r>
            <a:endParaRPr lang="en-GB"/>
          </a:p>
        </p:txBody>
      </p:sp>
      <p:grpSp>
        <p:nvGrpSpPr>
          <p:cNvPr id="7" name="Group 6" descr="Large UAL brand colon symbol">
            <a:extLst>
              <a:ext uri="{FF2B5EF4-FFF2-40B4-BE49-F238E27FC236}">
                <a16:creationId xmlns:a16="http://schemas.microsoft.com/office/drawing/2014/main" id="{E4E37A13-D473-BA40-9527-A26177D3933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 userDrawn="1"/>
        </p:nvGrpSpPr>
        <p:grpSpPr>
          <a:xfrm>
            <a:off x="5156662" y="610986"/>
            <a:ext cx="1878676" cy="5636027"/>
            <a:chOff x="3429000" y="0"/>
            <a:chExt cx="2286000" cy="6858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D045CDF-EA93-134D-B504-A522F08E8F3D}"/>
                </a:ext>
              </a:extLst>
            </p:cNvPr>
            <p:cNvSpPr/>
            <p:nvPr userDrawn="1"/>
          </p:nvSpPr>
          <p:spPr>
            <a:xfrm>
              <a:off x="3429000" y="0"/>
              <a:ext cx="2286000" cy="228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5AC84F8-E839-CA43-A60E-B83570C53937}"/>
                </a:ext>
              </a:extLst>
            </p:cNvPr>
            <p:cNvSpPr/>
            <p:nvPr userDrawn="1"/>
          </p:nvSpPr>
          <p:spPr>
            <a:xfrm>
              <a:off x="3429000" y="4572000"/>
              <a:ext cx="2286000" cy="228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05934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250" advClick="0" advTm="20000"/>
    </mc:Choice>
    <mc:Fallback>
      <p:transition spd="slow" advClick="0" advTm="20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 slide – dark grey"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DB353C-DCFB-A34A-8DF1-AD024339FD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0000" y="226294"/>
            <a:ext cx="11233150" cy="280988"/>
          </a:xfrm>
        </p:spPr>
        <p:txBody>
          <a:bodyPr/>
          <a:lstStyle>
            <a:lvl1pPr marL="0" indent="0">
              <a:buNone/>
              <a:defRPr sz="1400" b="1">
                <a:solidFill>
                  <a:schemeClr val="bg1"/>
                </a:solidFill>
              </a:defRPr>
            </a:lvl1pPr>
            <a:lvl2pPr marL="432000" indent="0">
              <a:buNone/>
              <a:defRPr sz="1600"/>
            </a:lvl2pPr>
            <a:lvl3pPr marL="432000" indent="0">
              <a:buNone/>
              <a:defRPr sz="1600"/>
            </a:lvl3pPr>
            <a:lvl4pPr marL="0" indent="0">
              <a:buNone/>
              <a:defRPr sz="1600"/>
            </a:lvl4pPr>
            <a:lvl5pPr marL="432000" indent="0">
              <a:buNone/>
              <a:defRPr sz="1600"/>
            </a:lvl5pPr>
          </a:lstStyle>
          <a:p>
            <a:pPr lvl="0"/>
            <a:r>
              <a:rPr lang="en-US"/>
              <a:t>Optional chapter heading 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F92047F7-4CA0-5744-9AC1-E8B42A808F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0575" y="1601888"/>
            <a:ext cx="7452164" cy="434806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Add introduction text, chapter break or statement</a:t>
            </a:r>
            <a:endParaRPr lang="en-GB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7638687-87A6-6F46-AAD1-EA4CFA9315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79426" y="6097460"/>
            <a:ext cx="11233149" cy="0"/>
          </a:xfrm>
          <a:prstGeom prst="line">
            <a:avLst/>
          </a:prstGeom>
          <a:ln w="6350">
            <a:solidFill>
              <a:schemeClr val="bg1"/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DDF9555A-4CD8-4D4F-ACEB-1AC24FEE60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81" y="6154815"/>
            <a:ext cx="2574369" cy="523384"/>
          </a:xfrm>
          <a:prstGeom prst="rect">
            <a:avLst/>
          </a:prstGeom>
        </p:spPr>
      </p:pic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CFBEFAC4-F7AD-C24D-BE28-358262C777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224" y="6356351"/>
            <a:ext cx="7973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pPr algn="r"/>
            <a:r>
              <a:rPr lang="en-GB"/>
              <a:t>Presentation Title [To change text: Insert &gt; Header and Footer]</a:t>
            </a:r>
            <a:endParaRPr lang="en-GB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9F97D54-560C-9749-BD60-0BBA622B50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7920" y="6356351"/>
            <a:ext cx="41408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CC19541-5F6E-2C4C-BF21-196C1C8E2E31}" type="slidenum">
              <a:rPr lang="en-GB" smtClean="0"/>
              <a:pPr/>
              <a:t>‹#›</a:t>
            </a:fld>
            <a:r>
              <a:rPr lang="en-GB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5861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250" advClick="0" advTm="20000"/>
    </mc:Choice>
    <mc:Fallback>
      <p:transition spd="slow" advClick="0" advTm="20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 slide – light grey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DB353C-DCFB-A34A-8DF1-AD024339FD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0000" y="226294"/>
            <a:ext cx="11233150" cy="280988"/>
          </a:xfrm>
        </p:spPr>
        <p:txBody>
          <a:bodyPr/>
          <a:lstStyle>
            <a:lvl1pPr marL="0" indent="0">
              <a:buNone/>
              <a:defRPr sz="1400" b="1"/>
            </a:lvl1pPr>
            <a:lvl2pPr marL="432000" indent="0">
              <a:buNone/>
              <a:defRPr sz="1600"/>
            </a:lvl2pPr>
            <a:lvl3pPr marL="432000" indent="0">
              <a:buNone/>
              <a:defRPr sz="1600"/>
            </a:lvl3pPr>
            <a:lvl4pPr marL="0" indent="0">
              <a:buNone/>
              <a:defRPr sz="1600"/>
            </a:lvl4pPr>
            <a:lvl5pPr marL="432000" indent="0">
              <a:buNone/>
              <a:defRPr sz="1600"/>
            </a:lvl5pPr>
          </a:lstStyle>
          <a:p>
            <a:pPr lvl="0"/>
            <a:r>
              <a:rPr lang="en-US"/>
              <a:t>Optional chapter heading 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2ED10ED7-0D2C-2B42-B172-79A652121B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0575" y="1601888"/>
            <a:ext cx="7452164" cy="434806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Add introduction text, chapter break or statement</a:t>
            </a:r>
            <a:endParaRPr lang="en-GB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7638687-87A6-6F46-AAD1-EA4CFA9315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79426" y="6097460"/>
            <a:ext cx="11233149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D9E11670-E923-8349-8D11-B72112F3D0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43" y="6148456"/>
            <a:ext cx="2583713" cy="528680"/>
          </a:xfrm>
          <a:prstGeom prst="rect">
            <a:avLst/>
          </a:prstGeom>
        </p:spPr>
      </p:pic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7A17EA1-5116-8F40-8702-D94B6BF3A7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224" y="6356351"/>
            <a:ext cx="7973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algn="r"/>
            <a:r>
              <a:rPr lang="en-GB" dirty="0"/>
              <a:t>Presentation Title [To change text: Insert &gt; Header and Footer]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B408155-3457-2846-9BCF-11FB56DCF3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7920" y="6356351"/>
            <a:ext cx="41408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CC19541-5F6E-2C4C-BF21-196C1C8E2E31}" type="slidenum">
              <a:rPr lang="en-GB" smtClean="0"/>
              <a:pPr/>
              <a:t>‹#›</a:t>
            </a:fld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5685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250" advClick="0" advTm="20000"/>
    </mc:Choice>
    <mc:Fallback>
      <p:transition spd="slow" advClick="0" advTm="20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ingl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F7DE77F0-5E8F-F445-AB32-F307362655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0000" y="226294"/>
            <a:ext cx="11233150" cy="280988"/>
          </a:xfrm>
        </p:spPr>
        <p:txBody>
          <a:bodyPr/>
          <a:lstStyle>
            <a:lvl1pPr marL="0" indent="0">
              <a:buNone/>
              <a:defRPr sz="1400" b="1"/>
            </a:lvl1pPr>
            <a:lvl2pPr marL="432000" indent="0">
              <a:buNone/>
              <a:defRPr sz="1600"/>
            </a:lvl2pPr>
            <a:lvl3pPr marL="432000" indent="0">
              <a:buNone/>
              <a:defRPr sz="1600"/>
            </a:lvl3pPr>
            <a:lvl4pPr marL="0" indent="0">
              <a:buNone/>
              <a:defRPr sz="1600"/>
            </a:lvl4pPr>
            <a:lvl5pPr marL="432000" indent="0">
              <a:buNone/>
              <a:defRPr sz="1600"/>
            </a:lvl5pPr>
          </a:lstStyle>
          <a:p>
            <a:pPr lvl="0"/>
            <a:r>
              <a:rPr lang="en-US"/>
              <a:t>Optional chapter heading 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C36DDD88-F5A8-0D44-B7D8-EAAB62AC4A2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0575" y="479699"/>
            <a:ext cx="11232000" cy="720000"/>
          </a:xfrm>
        </p:spPr>
        <p:txBody>
          <a:bodyPr anchor="b" anchorCtr="0"/>
          <a:lstStyle>
            <a:lvl1pPr algn="l">
              <a:defRPr sz="38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Add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A3A0A6-2360-E749-813F-4C2BB76956B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9426" y="1592263"/>
            <a:ext cx="8388349" cy="43576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7768CFC-6AEF-D744-A23B-B3F7B1CC16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79426" y="6097460"/>
            <a:ext cx="11233149" cy="0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3D8E003C-1168-5E45-9A26-6F1AA94F61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43" y="6148456"/>
            <a:ext cx="2583713" cy="528680"/>
          </a:xfrm>
          <a:prstGeom prst="rect">
            <a:avLst/>
          </a:prstGeom>
        </p:spPr>
      </p:pic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F244053C-E493-6C4D-9CEF-16DB2081F0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224" y="6356351"/>
            <a:ext cx="7973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algn="r"/>
            <a:r>
              <a:rPr lang="en-GB" dirty="0"/>
              <a:t>Presentation Title [To change text: Insert &gt; Header and Footer]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93710B7-7EB9-FA45-A0FE-45B364844F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7920" y="6356351"/>
            <a:ext cx="41408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CC19541-5F6E-2C4C-BF21-196C1C8E2E31}" type="slidenum">
              <a:rPr lang="en-GB" smtClean="0"/>
              <a:pPr/>
              <a:t>‹#›</a:t>
            </a:fld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88149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250" advClick="0" advTm="20000"/>
    </mc:Choice>
    <mc:Fallback>
      <p:transition spd="slow" advClick="0" advTm="2000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4C29ADA-2C74-8848-9D73-1968630AA9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0000" y="226294"/>
            <a:ext cx="11233150" cy="280988"/>
          </a:xfrm>
        </p:spPr>
        <p:txBody>
          <a:bodyPr/>
          <a:lstStyle>
            <a:lvl1pPr marL="0" indent="0">
              <a:buNone/>
              <a:defRPr sz="1400" b="1"/>
            </a:lvl1pPr>
            <a:lvl2pPr marL="432000" indent="0">
              <a:buNone/>
              <a:defRPr sz="1600"/>
            </a:lvl2pPr>
            <a:lvl3pPr marL="432000" indent="0">
              <a:buNone/>
              <a:defRPr sz="1600"/>
            </a:lvl3pPr>
            <a:lvl4pPr marL="0" indent="0">
              <a:buNone/>
              <a:defRPr sz="1600"/>
            </a:lvl4pPr>
            <a:lvl5pPr marL="432000" indent="0">
              <a:buNone/>
              <a:defRPr sz="1600"/>
            </a:lvl5pPr>
          </a:lstStyle>
          <a:p>
            <a:pPr lvl="0"/>
            <a:r>
              <a:rPr lang="en-US"/>
              <a:t>Optional chapter heading 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0380B404-1F62-4A41-813F-C9C69982E6F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0575" y="479699"/>
            <a:ext cx="11232000" cy="720000"/>
          </a:xfrm>
        </p:spPr>
        <p:txBody>
          <a:bodyPr anchor="b" anchorCtr="0"/>
          <a:lstStyle>
            <a:lvl1pPr algn="l">
              <a:defRPr sz="380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A3A0A6-2360-E749-813F-4C2BB76956B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9426" y="1592263"/>
            <a:ext cx="11232573" cy="4357686"/>
          </a:xfrm>
        </p:spPr>
        <p:txBody>
          <a:bodyPr numCol="2" spcCol="72000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A99F18A-DC93-8D43-B5EA-B3DEB27CA0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79426" y="6097460"/>
            <a:ext cx="11233149" cy="0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EF6A94CB-E55B-8549-B957-5BE33C1D4D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43" y="6148456"/>
            <a:ext cx="2583713" cy="528680"/>
          </a:xfrm>
          <a:prstGeom prst="rect">
            <a:avLst/>
          </a:prstGeom>
        </p:spPr>
      </p:pic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6999A4BE-B528-B04B-85B9-C6C54914FB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224" y="6356351"/>
            <a:ext cx="7973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algn="r"/>
            <a:r>
              <a:rPr lang="en-GB" dirty="0"/>
              <a:t>Presentation Title [To change text: Insert &gt; Header and Footer]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6F507F58-E567-5F48-A2BB-D93CE6CA19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7920" y="6356351"/>
            <a:ext cx="41408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CC19541-5F6E-2C4C-BF21-196C1C8E2E31}" type="slidenum">
              <a:rPr lang="en-GB" smtClean="0"/>
              <a:pPr/>
              <a:t>‹#›</a:t>
            </a:fld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35963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250" advClick="0" advTm="20000"/>
    </mc:Choice>
    <mc:Fallback>
      <p:transition spd="slow" advClick="0" advTm="2000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4C29ADA-2C74-8848-9D73-1968630AA9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0000" y="226294"/>
            <a:ext cx="11233150" cy="280988"/>
          </a:xfrm>
        </p:spPr>
        <p:txBody>
          <a:bodyPr/>
          <a:lstStyle>
            <a:lvl1pPr marL="0" indent="0">
              <a:buNone/>
              <a:defRPr sz="1400" b="1"/>
            </a:lvl1pPr>
            <a:lvl2pPr marL="432000" indent="0">
              <a:buNone/>
              <a:defRPr sz="1600"/>
            </a:lvl2pPr>
            <a:lvl3pPr marL="432000" indent="0">
              <a:buNone/>
              <a:defRPr sz="1600"/>
            </a:lvl3pPr>
            <a:lvl4pPr marL="0" indent="0">
              <a:buNone/>
              <a:defRPr sz="1600"/>
            </a:lvl4pPr>
            <a:lvl5pPr marL="432000" indent="0">
              <a:buNone/>
              <a:defRPr sz="1600"/>
            </a:lvl5pPr>
          </a:lstStyle>
          <a:p>
            <a:pPr lvl="0"/>
            <a:r>
              <a:rPr lang="en-US"/>
              <a:t>Optional chapter heading 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0380B404-1F62-4A41-813F-C9C69982E6F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0575" y="479699"/>
            <a:ext cx="11232000" cy="720000"/>
          </a:xfrm>
        </p:spPr>
        <p:txBody>
          <a:bodyPr anchor="b" anchorCtr="0"/>
          <a:lstStyle>
            <a:lvl1pPr algn="l">
              <a:defRPr sz="38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Add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A3A0A6-2360-E749-813F-4C2BB76956B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9426" y="1592263"/>
            <a:ext cx="11232573" cy="4357686"/>
          </a:xfrm>
        </p:spPr>
        <p:txBody>
          <a:bodyPr numCol="3" spcCol="36000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 marL="4320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96CFDA8-D52D-404B-9F32-67F3F898B7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79426" y="6097460"/>
            <a:ext cx="11233149" cy="0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B5AF4A7E-2352-6D48-9365-ED48CCC94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43" y="6148456"/>
            <a:ext cx="2583713" cy="528680"/>
          </a:xfrm>
          <a:prstGeom prst="rect">
            <a:avLst/>
          </a:prstGeom>
        </p:spPr>
      </p:pic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31CFFB53-9114-8B44-A6EB-A212D0D24C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224" y="6356351"/>
            <a:ext cx="7973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algn="r"/>
            <a:r>
              <a:rPr lang="en-GB" dirty="0"/>
              <a:t>Presentation Title [To change text: Insert &gt; Header and Footer]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029C99F5-47F2-ED4E-A070-12B5B7C3CD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7920" y="6356351"/>
            <a:ext cx="41408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CC19541-5F6E-2C4C-BF21-196C1C8E2E31}" type="slidenum">
              <a:rPr lang="en-GB" smtClean="0"/>
              <a:pPr/>
              <a:t>‹#›</a:t>
            </a:fld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23086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250" advClick="0" advTm="20000"/>
    </mc:Choice>
    <mc:Fallback>
      <p:transition spd="slow" advClick="0" advTm="2000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68EFA127-AF66-DF47-AE0A-5AE59DEEA3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0000" y="226294"/>
            <a:ext cx="11233150" cy="280988"/>
          </a:xfrm>
        </p:spPr>
        <p:txBody>
          <a:bodyPr/>
          <a:lstStyle>
            <a:lvl1pPr marL="0" indent="0">
              <a:buNone/>
              <a:defRPr sz="1400" b="1"/>
            </a:lvl1pPr>
            <a:lvl2pPr marL="432000" indent="0">
              <a:buNone/>
              <a:defRPr sz="1600"/>
            </a:lvl2pPr>
            <a:lvl3pPr marL="432000" indent="0">
              <a:buNone/>
              <a:defRPr sz="1600"/>
            </a:lvl3pPr>
            <a:lvl4pPr marL="0" indent="0">
              <a:buNone/>
              <a:defRPr sz="1600"/>
            </a:lvl4pPr>
            <a:lvl5pPr marL="432000" indent="0">
              <a:buNone/>
              <a:defRPr sz="1600"/>
            </a:lvl5pPr>
          </a:lstStyle>
          <a:p>
            <a:pPr lvl="0"/>
            <a:r>
              <a:rPr lang="en-US"/>
              <a:t>Optional chapter heading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5BF9F6A-185E-D049-AB08-15D7583E12A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0575" y="479699"/>
            <a:ext cx="11232000" cy="720000"/>
          </a:xfrm>
        </p:spPr>
        <p:txBody>
          <a:bodyPr anchor="b" anchorCtr="0"/>
          <a:lstStyle>
            <a:lvl1pPr algn="l">
              <a:defRPr sz="38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Add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A3A0A6-2360-E749-813F-4C2BB76956B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9426" y="1592263"/>
            <a:ext cx="5520573" cy="435768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8" name="Content Placeholder 11" descr="Add chart, table or image here">
            <a:extLst>
              <a:ext uri="{FF2B5EF4-FFF2-40B4-BE49-F238E27FC236}">
                <a16:creationId xmlns:a16="http://schemas.microsoft.com/office/drawing/2014/main" id="{A6E03B43-8C85-3146-B22E-4FD9A082F70A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191251" y="1592262"/>
            <a:ext cx="5520267" cy="4357687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Add chart/table/photo</a:t>
            </a:r>
            <a:endParaRPr lang="en-GB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6DD6696-3FA5-8E4E-B7A1-26C67A1C97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79426" y="6097460"/>
            <a:ext cx="11233149" cy="0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CF8F4CB0-8FB8-6747-883B-C50A25AF3F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43" y="6148456"/>
            <a:ext cx="2583713" cy="528680"/>
          </a:xfrm>
          <a:prstGeom prst="rect">
            <a:avLst/>
          </a:prstGeom>
        </p:spPr>
      </p:pic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0C3FEA33-AC9B-6043-9DDD-CE162D572A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224" y="6356351"/>
            <a:ext cx="7973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algn="r"/>
            <a:r>
              <a:rPr lang="en-GB" dirty="0"/>
              <a:t>Presentation Title [To change text: Insert &gt; Header and Footer]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58FE6DA1-D5C2-9742-9034-655CED4077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7920" y="6356351"/>
            <a:ext cx="41408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CC19541-5F6E-2C4C-BF21-196C1C8E2E31}" type="slidenum">
              <a:rPr lang="en-GB" smtClean="0"/>
              <a:pPr/>
              <a:t>‹#›</a:t>
            </a:fld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39550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250" advClick="0" advTm="20000"/>
    </mc:Choice>
    <mc:Fallback>
      <p:transition spd="slow" advClick="0" advTm="2000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E57FC-AE3F-719E-B3AD-465DDED6B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09B3B1-AE79-56AE-9855-A21A16023F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68391-3C68-F247-F806-3C6C910BD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4248B-7F93-ED4E-9B84-26ECE5226E05}" type="datetimeFigureOut">
              <a:rPr lang="en-US" smtClean="0"/>
              <a:t>4/28/26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6772DB-5A3D-F34E-BCAF-CDCE5A8B7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2260C3-0130-7DEC-4922-5EB45757B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82A49-B6DA-A041-AFDA-0BDB60DBD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131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250" advClick="0" advTm="20000"/>
    </mc:Choice>
    <mc:Fallback>
      <p:transition spd="slow" advClick="0" advTm="20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DE77F893-67C0-CE4F-A59D-E2C0A7A456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0000" y="226294"/>
            <a:ext cx="11233150" cy="280988"/>
          </a:xfrm>
        </p:spPr>
        <p:txBody>
          <a:bodyPr/>
          <a:lstStyle>
            <a:lvl1pPr marL="0" indent="0">
              <a:buNone/>
              <a:defRPr sz="1400" b="1"/>
            </a:lvl1pPr>
            <a:lvl2pPr marL="432000" indent="0">
              <a:buNone/>
              <a:defRPr sz="1600"/>
            </a:lvl2pPr>
            <a:lvl3pPr marL="432000" indent="0">
              <a:buNone/>
              <a:defRPr sz="1600"/>
            </a:lvl3pPr>
            <a:lvl4pPr marL="0" indent="0">
              <a:buNone/>
              <a:defRPr sz="1600"/>
            </a:lvl4pPr>
            <a:lvl5pPr marL="432000" indent="0">
              <a:buNone/>
              <a:defRPr sz="1600"/>
            </a:lvl5pPr>
          </a:lstStyle>
          <a:p>
            <a:pPr lvl="0"/>
            <a:r>
              <a:rPr lang="en-US"/>
              <a:t>Optional chapter heading 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2F15A368-1733-764C-B16B-70BDFCDA4CD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0575" y="479699"/>
            <a:ext cx="11232000" cy="720000"/>
          </a:xfrm>
        </p:spPr>
        <p:txBody>
          <a:bodyPr anchor="b" anchorCtr="0"/>
          <a:lstStyle>
            <a:lvl1pPr algn="l">
              <a:defRPr sz="38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Add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A3A0A6-2360-E749-813F-4C2BB76956B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9998" y="1602535"/>
            <a:ext cx="6479602" cy="4347415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5" name="Picture Placeholder 3" descr="Add image here"/>
          <p:cNvSpPr>
            <a:spLocks noGrp="1"/>
          </p:cNvSpPr>
          <p:nvPr>
            <p:ph type="pic" sz="quarter" idx="10"/>
          </p:nvPr>
        </p:nvSpPr>
        <p:spPr>
          <a:xfrm>
            <a:off x="8075613" y="1602536"/>
            <a:ext cx="3636387" cy="208800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18" name="Picture Placeholder 3" descr="Add image here or remove placeholder box if not required">
            <a:extLst>
              <a:ext uri="{FF2B5EF4-FFF2-40B4-BE49-F238E27FC236}">
                <a16:creationId xmlns:a16="http://schemas.microsoft.com/office/drawing/2014/main" id="{856F6CC8-311C-B64C-8916-5A1222AAACF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075613" y="3843729"/>
            <a:ext cx="3636000" cy="208800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331FF65-03E8-8A49-B200-30B7E9B5F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79426" y="6097460"/>
            <a:ext cx="11233149" cy="0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7292342F-D3CE-4E49-9241-D37271737C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43" y="6148456"/>
            <a:ext cx="2583713" cy="528680"/>
          </a:xfrm>
          <a:prstGeom prst="rect">
            <a:avLst/>
          </a:prstGeom>
        </p:spPr>
      </p:pic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3FCB8051-DAAA-514B-972B-6B1708BD24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224" y="6356351"/>
            <a:ext cx="7973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algn="r"/>
            <a:r>
              <a:rPr lang="en-GB" dirty="0"/>
              <a:t>Presentation Title [To change text: Insert &gt; Header and Footer]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3848389-282B-0C4B-90ED-D81CEE670D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7920" y="6356351"/>
            <a:ext cx="41408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CC19541-5F6E-2C4C-BF21-196C1C8E2E31}" type="slidenum">
              <a:rPr lang="en-GB" smtClean="0"/>
              <a:pPr/>
              <a:t>‹#›</a:t>
            </a:fld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82780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250" advClick="0" advTm="20000"/>
    </mc:Choice>
    <mc:Fallback>
      <p:transition spd="slow" advClick="0" advTm="2000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0F8E0B70-5C30-5847-8AEF-774CFAD7E20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0000" y="226294"/>
            <a:ext cx="11233150" cy="280988"/>
          </a:xfrm>
        </p:spPr>
        <p:txBody>
          <a:bodyPr/>
          <a:lstStyle>
            <a:lvl1pPr marL="0" indent="0">
              <a:buNone/>
              <a:defRPr sz="1400" b="1"/>
            </a:lvl1pPr>
            <a:lvl2pPr marL="432000" indent="0">
              <a:buNone/>
              <a:defRPr sz="1600"/>
            </a:lvl2pPr>
            <a:lvl3pPr marL="432000" indent="0">
              <a:buNone/>
              <a:defRPr sz="1600"/>
            </a:lvl3pPr>
            <a:lvl4pPr marL="0" indent="0">
              <a:buNone/>
              <a:defRPr sz="1600"/>
            </a:lvl4pPr>
            <a:lvl5pPr marL="432000" indent="0">
              <a:buNone/>
              <a:defRPr sz="1600"/>
            </a:lvl5pPr>
          </a:lstStyle>
          <a:p>
            <a:pPr lvl="0"/>
            <a:r>
              <a:rPr lang="en-US"/>
              <a:t>Optional chapter heading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358CE39-2EA0-9949-BF9D-697281F6194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0575" y="479699"/>
            <a:ext cx="11232000" cy="720000"/>
          </a:xfrm>
        </p:spPr>
        <p:txBody>
          <a:bodyPr anchor="b" anchorCtr="0"/>
          <a:lstStyle>
            <a:lvl1pPr algn="l">
              <a:defRPr sz="38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Add Title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C9BCFD0-067D-6545-8C5D-27D262754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79426" y="1592263"/>
            <a:ext cx="5616574" cy="43576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6A0B221D-7C49-BD4E-B0DD-913726BFFA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3" y="1859622"/>
            <a:ext cx="5040000" cy="3620977"/>
          </a:xfrm>
        </p:spPr>
        <p:txBody>
          <a:bodyPr anchor="ctr"/>
          <a:lstStyle>
            <a:lvl1pPr marL="0" indent="0" algn="l">
              <a:buNone/>
              <a:defRPr sz="3400" b="1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statement text or quote in the space, use 34pt or 24pt text</a:t>
            </a:r>
          </a:p>
        </p:txBody>
      </p:sp>
      <p:sp>
        <p:nvSpPr>
          <p:cNvPr id="11" name="Picture Placeholder 10" descr="Add image here">
            <a:extLst>
              <a:ext uri="{FF2B5EF4-FFF2-40B4-BE49-F238E27FC236}">
                <a16:creationId xmlns:a16="http://schemas.microsoft.com/office/drawing/2014/main" id="{5A57B211-0045-2844-B5DA-1D7E13A68B8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1592262"/>
            <a:ext cx="5615999" cy="4357688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E448677C-D124-FC43-990E-2CA08441FE9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166" y="5481275"/>
            <a:ext cx="2230339" cy="468000"/>
          </a:xfrm>
          <a:solidFill>
            <a:schemeClr val="bg1"/>
          </a:solidFill>
        </p:spPr>
        <p:txBody>
          <a:bodyPr anchor="ctr"/>
          <a:lstStyle>
            <a:lvl1pPr marL="0" indent="0">
              <a:buNone/>
              <a:defRPr sz="1800"/>
            </a:lvl1pPr>
            <a:lvl2pPr marL="432000" indent="0">
              <a:buFontTx/>
              <a:buNone/>
              <a:defRPr sz="1200"/>
            </a:lvl2pPr>
          </a:lstStyle>
          <a:p>
            <a:pPr lvl="1"/>
            <a:r>
              <a:rPr lang="en-US" dirty="0"/>
              <a:t> Image credit</a:t>
            </a:r>
            <a:br>
              <a:rPr lang="en-US" dirty="0"/>
            </a:br>
            <a:r>
              <a:rPr lang="en-US" dirty="0"/>
              <a:t> goes here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4FC2831-8571-0047-869E-580ABE877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79426" y="6097460"/>
            <a:ext cx="11233149" cy="0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60A5A30C-C96A-AB45-BA1C-43ADF86394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43" y="6148456"/>
            <a:ext cx="2583713" cy="528680"/>
          </a:xfrm>
          <a:prstGeom prst="rect">
            <a:avLst/>
          </a:prstGeom>
        </p:spPr>
      </p:pic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91D07C53-5F2E-564B-AA5D-C8C104D2E3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224" y="6356351"/>
            <a:ext cx="7973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algn="r"/>
            <a:r>
              <a:rPr lang="en-GB" dirty="0"/>
              <a:t>Presentation Title [To change text: Insert &gt; Header and Footer]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23B8BE1E-EB54-5A43-AA5B-AD876ECA32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7920" y="6356351"/>
            <a:ext cx="41408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CC19541-5F6E-2C4C-BF21-196C1C8E2E31}" type="slidenum">
              <a:rPr lang="en-GB" smtClean="0"/>
              <a:pPr/>
              <a:t>‹#›</a:t>
            </a:fld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7255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250" advClick="0" advTm="20000"/>
    </mc:Choice>
    <mc:Fallback>
      <p:transition spd="slow" advClick="0" advTm="20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and 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55324497-2F38-AD4E-829F-1579C94E9A3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0000" y="226294"/>
            <a:ext cx="11233150" cy="280988"/>
          </a:xfrm>
        </p:spPr>
        <p:txBody>
          <a:bodyPr/>
          <a:lstStyle>
            <a:lvl1pPr marL="0" indent="0">
              <a:buNone/>
              <a:defRPr sz="1400" b="1"/>
            </a:lvl1pPr>
            <a:lvl2pPr marL="432000" indent="0">
              <a:buNone/>
              <a:defRPr sz="1600"/>
            </a:lvl2pPr>
            <a:lvl3pPr marL="432000" indent="0">
              <a:buNone/>
              <a:defRPr sz="1600"/>
            </a:lvl3pPr>
            <a:lvl4pPr marL="0" indent="0">
              <a:buNone/>
              <a:defRPr sz="1600"/>
            </a:lvl4pPr>
            <a:lvl5pPr marL="432000" indent="0">
              <a:buNone/>
              <a:defRPr sz="1600"/>
            </a:lvl5pPr>
          </a:lstStyle>
          <a:p>
            <a:pPr lvl="0"/>
            <a:r>
              <a:rPr lang="en-US"/>
              <a:t>Optional chapter heading 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5B82E3E-EE9A-C14D-BE3F-85108C85DB0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0575" y="479699"/>
            <a:ext cx="11232000" cy="720000"/>
          </a:xfrm>
        </p:spPr>
        <p:txBody>
          <a:bodyPr anchor="b" anchorCtr="0"/>
          <a:lstStyle>
            <a:lvl1pPr algn="l">
              <a:defRPr sz="38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Add Title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C9BCFD0-067D-6545-8C5D-27D262754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80003" y="1592262"/>
            <a:ext cx="5544560" cy="43837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schemeClr val="tx1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C7B40B0-3203-CF4D-9A88-A624E8DA0CF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3" y="1859622"/>
            <a:ext cx="5040000" cy="3798228"/>
          </a:xfrm>
        </p:spPr>
        <p:txBody>
          <a:bodyPr anchor="ctr"/>
          <a:lstStyle>
            <a:lvl1pPr marL="0" indent="0" algn="l">
              <a:buNone/>
              <a:defRPr sz="3400" b="1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statement text or quote in the space, use 34pt or 24pt text</a:t>
            </a:r>
          </a:p>
        </p:txBody>
      </p:sp>
      <p:sp>
        <p:nvSpPr>
          <p:cNvPr id="10" name="Picture Placeholder 3" descr="Add first of three images here">
            <a:extLst>
              <a:ext uri="{FF2B5EF4-FFF2-40B4-BE49-F238E27FC236}">
                <a16:creationId xmlns:a16="http://schemas.microsoft.com/office/drawing/2014/main" id="{7DA10396-CCCF-0340-BB00-412EEECBC0E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67438" y="1592263"/>
            <a:ext cx="5544561" cy="2367736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12" name="Picture Placeholder 3" descr="Add second image here">
            <a:extLst>
              <a:ext uri="{FF2B5EF4-FFF2-40B4-BE49-F238E27FC236}">
                <a16:creationId xmlns:a16="http://schemas.microsoft.com/office/drawing/2014/main" id="{4CFF857B-12AB-E04C-A1F6-FC4B79FE185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67438" y="4145976"/>
            <a:ext cx="3636962" cy="180397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16" name="Picture Placeholder 3" descr="Add third image here or remaove if not required">
            <a:extLst>
              <a:ext uri="{FF2B5EF4-FFF2-40B4-BE49-F238E27FC236}">
                <a16:creationId xmlns:a16="http://schemas.microsoft.com/office/drawing/2014/main" id="{8C79CD37-E4DA-FA41-8E9D-41522B86F44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948863" y="4145977"/>
            <a:ext cx="1763136" cy="1803974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CFD15CC-2D5D-A34D-A6E7-81613F6D4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79426" y="6097460"/>
            <a:ext cx="11233149" cy="0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AC1C16A6-7F4C-0949-B1B0-7C8CE7921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43" y="6148456"/>
            <a:ext cx="2583713" cy="528680"/>
          </a:xfrm>
          <a:prstGeom prst="rect">
            <a:avLst/>
          </a:prstGeom>
        </p:spPr>
      </p:pic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FC367B92-1561-E34D-BE06-2C6F86B68F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224" y="6356351"/>
            <a:ext cx="7973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algn="r"/>
            <a:r>
              <a:rPr lang="en-GB" dirty="0"/>
              <a:t>Presentation Title [To change text: Insert &gt; Header and Footer]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03F0AE9C-EBB9-834E-A3DE-B16392E838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7920" y="6356351"/>
            <a:ext cx="41408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CC19541-5F6E-2C4C-BF21-196C1C8E2E31}" type="slidenum">
              <a:rPr lang="en-GB" smtClean="0"/>
              <a:pPr/>
              <a:t>‹#›</a:t>
            </a:fld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12669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250" advClick="0" advTm="20000"/>
    </mc:Choice>
    <mc:Fallback>
      <p:transition spd="slow" advClick="0" advTm="20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52C96613-2613-8145-BDBC-95527046A26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0000" y="226294"/>
            <a:ext cx="11233150" cy="280988"/>
          </a:xfrm>
        </p:spPr>
        <p:txBody>
          <a:bodyPr/>
          <a:lstStyle>
            <a:lvl1pPr marL="0" indent="0">
              <a:buNone/>
              <a:defRPr sz="1400" b="1"/>
            </a:lvl1pPr>
            <a:lvl2pPr marL="432000" indent="0">
              <a:buNone/>
              <a:defRPr sz="1600"/>
            </a:lvl2pPr>
            <a:lvl3pPr marL="432000" indent="0">
              <a:buNone/>
              <a:defRPr sz="1600"/>
            </a:lvl3pPr>
            <a:lvl4pPr marL="0" indent="0">
              <a:buNone/>
              <a:defRPr sz="1600"/>
            </a:lvl4pPr>
            <a:lvl5pPr marL="432000" indent="0">
              <a:buNone/>
              <a:defRPr sz="1600"/>
            </a:lvl5pPr>
          </a:lstStyle>
          <a:p>
            <a:pPr lvl="0"/>
            <a:r>
              <a:rPr lang="en-US" dirty="0"/>
              <a:t>Optional chapter heading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C99F548-E5CC-0448-82E6-D55920EF41A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0575" y="479699"/>
            <a:ext cx="11232000" cy="720000"/>
          </a:xfrm>
        </p:spPr>
        <p:txBody>
          <a:bodyPr anchor="b" anchorCtr="0"/>
          <a:lstStyle>
            <a:lvl1pPr algn="l">
              <a:defRPr sz="380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633DDAB-073B-FE41-A6AF-4E5A138C354A}"/>
              </a:ext>
            </a:extLst>
          </p:cNvPr>
          <p:cNvSpPr txBox="1"/>
          <p:nvPr userDrawn="1"/>
        </p:nvSpPr>
        <p:spPr>
          <a:xfrm>
            <a:off x="479426" y="1601129"/>
            <a:ext cx="971549" cy="45943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l"/>
            <a:r>
              <a:rPr lang="en-US" sz="2400" b="1" dirty="0"/>
              <a:t>Today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002942C-93EA-4F4E-9FE7-97ED1598FA64}"/>
              </a:ext>
            </a:extLst>
          </p:cNvPr>
          <p:cNvSpPr txBox="1"/>
          <p:nvPr userDrawn="1"/>
        </p:nvSpPr>
        <p:spPr>
          <a:xfrm>
            <a:off x="1442733" y="2121634"/>
            <a:ext cx="3120806" cy="141365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l"/>
            <a:r>
              <a:rPr lang="en-US" sz="2400" b="1" dirty="0"/>
              <a:t>00 January 2020</a:t>
            </a:r>
          </a:p>
          <a:p>
            <a:pPr algn="l"/>
            <a:r>
              <a:rPr lang="en-US" sz="2400" dirty="0"/>
              <a:t>Key milestone 01 and brief explanation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C29B702-B3DE-0E4B-A032-9DF36505806E}"/>
              </a:ext>
            </a:extLst>
          </p:cNvPr>
          <p:cNvSpPr txBox="1"/>
          <p:nvPr userDrawn="1"/>
        </p:nvSpPr>
        <p:spPr>
          <a:xfrm>
            <a:off x="2236102" y="4159188"/>
            <a:ext cx="3178958" cy="126086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l"/>
            <a:r>
              <a:rPr lang="en-US" sz="2400" b="1" dirty="0"/>
              <a:t>00 February 2020</a:t>
            </a:r>
          </a:p>
          <a:p>
            <a:pPr algn="l"/>
            <a:r>
              <a:rPr lang="en-US" sz="2400" dirty="0"/>
              <a:t>Key milestone or goals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B9AB991-EC53-7549-843F-B3CDF98CBD5F}"/>
              </a:ext>
            </a:extLst>
          </p:cNvPr>
          <p:cNvSpPr txBox="1"/>
          <p:nvPr userDrawn="1"/>
        </p:nvSpPr>
        <p:spPr>
          <a:xfrm>
            <a:off x="5232400" y="1616529"/>
            <a:ext cx="2700338" cy="41928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l"/>
            <a:r>
              <a:rPr lang="en-US" sz="2400" b="1" dirty="0"/>
              <a:t>00 March 2020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BED1ECC-0BD9-3743-8D2D-E05823441A35}"/>
              </a:ext>
            </a:extLst>
          </p:cNvPr>
          <p:cNvSpPr txBox="1"/>
          <p:nvPr userDrawn="1"/>
        </p:nvSpPr>
        <p:spPr>
          <a:xfrm>
            <a:off x="5668960" y="4159188"/>
            <a:ext cx="3198816" cy="126086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l"/>
            <a:r>
              <a:rPr lang="en-US" sz="2400" b="1" dirty="0"/>
              <a:t>00 April 2020</a:t>
            </a:r>
          </a:p>
          <a:p>
            <a:pPr algn="l"/>
            <a:r>
              <a:rPr lang="en-US" sz="2400" dirty="0"/>
              <a:t>Key milestone or goals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73D4268-F8E4-6849-A550-C1431A22F0C8}"/>
              </a:ext>
            </a:extLst>
          </p:cNvPr>
          <p:cNvSpPr txBox="1"/>
          <p:nvPr userDrawn="1"/>
        </p:nvSpPr>
        <p:spPr>
          <a:xfrm>
            <a:off x="6958380" y="2121633"/>
            <a:ext cx="2312230" cy="104218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l"/>
            <a:r>
              <a:rPr lang="en-US" sz="2400" b="1" dirty="0"/>
              <a:t>00 May 2020</a:t>
            </a:r>
          </a:p>
          <a:p>
            <a:pPr algn="l"/>
            <a:r>
              <a:rPr lang="en-US" sz="2400" dirty="0"/>
              <a:t>Key stakeholder sign off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45C7AD6-27F5-2C4B-908F-E5DAD2F70D7A}"/>
              </a:ext>
            </a:extLst>
          </p:cNvPr>
          <p:cNvSpPr txBox="1"/>
          <p:nvPr userDrawn="1"/>
        </p:nvSpPr>
        <p:spPr>
          <a:xfrm>
            <a:off x="9045208" y="4159188"/>
            <a:ext cx="2700338" cy="126086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l"/>
            <a:r>
              <a:rPr lang="en-US" sz="2400" b="1" dirty="0"/>
              <a:t>00 June 2020</a:t>
            </a:r>
          </a:p>
          <a:p>
            <a:pPr algn="l"/>
            <a:r>
              <a:rPr lang="en-US" sz="2400" dirty="0"/>
              <a:t>Project delivery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B68505F-017D-C448-8C2E-7EBFF3A15AB8}"/>
              </a:ext>
            </a:extLst>
          </p:cNvPr>
          <p:cNvSpPr txBox="1"/>
          <p:nvPr userDrawn="1"/>
        </p:nvSpPr>
        <p:spPr>
          <a:xfrm>
            <a:off x="9804400" y="1618404"/>
            <a:ext cx="2022743" cy="77496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l"/>
            <a:r>
              <a:rPr lang="en-US" sz="2400" b="1" dirty="0"/>
              <a:t>00 July 2020</a:t>
            </a:r>
          </a:p>
          <a:p>
            <a:pPr algn="l"/>
            <a:r>
              <a:rPr lang="en-US" sz="2400" dirty="0"/>
              <a:t>Roll out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2A73C77-45B4-6F40-9DFA-2549E2C443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0" y="3429000"/>
            <a:ext cx="10741025" cy="0"/>
          </a:xfrm>
          <a:prstGeom prst="straightConnector1">
            <a:avLst/>
          </a:prstGeom>
          <a:ln w="635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DB80CA9-D612-334D-B547-0EA0546D56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479425" y="2068379"/>
            <a:ext cx="2078" cy="1360623"/>
          </a:xfrm>
          <a:prstGeom prst="line">
            <a:avLst/>
          </a:prstGeom>
          <a:ln w="63500">
            <a:solidFill>
              <a:schemeClr val="tx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FBA5457-1215-D54E-B9A3-E70A18F8A7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1450975" y="3267440"/>
            <a:ext cx="0" cy="185601"/>
          </a:xfrm>
          <a:prstGeom prst="line">
            <a:avLst/>
          </a:prstGeom>
          <a:ln w="63500">
            <a:solidFill>
              <a:schemeClr val="tx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531D2A4-0774-3544-AEBF-B11C2AAA4E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2236102" y="3457135"/>
            <a:ext cx="0" cy="671734"/>
          </a:xfrm>
          <a:prstGeom prst="line">
            <a:avLst/>
          </a:prstGeom>
          <a:ln w="63500">
            <a:solidFill>
              <a:schemeClr val="tx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04AD4E3-1DB3-0745-8BA0-36872B5EB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5248470" y="2068379"/>
            <a:ext cx="0" cy="1352047"/>
          </a:xfrm>
          <a:prstGeom prst="line">
            <a:avLst/>
          </a:prstGeom>
          <a:ln w="63500">
            <a:solidFill>
              <a:schemeClr val="tx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C7F8EBD-245C-374E-B6EF-34F631DFF0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5668960" y="3428999"/>
            <a:ext cx="0" cy="671734"/>
          </a:xfrm>
          <a:prstGeom prst="line">
            <a:avLst/>
          </a:prstGeom>
          <a:ln w="63500">
            <a:solidFill>
              <a:schemeClr val="tx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521D648-1B33-B848-9E28-22C1055A06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6959600" y="3249637"/>
            <a:ext cx="0" cy="203404"/>
          </a:xfrm>
          <a:prstGeom prst="line">
            <a:avLst/>
          </a:prstGeom>
          <a:ln w="63500">
            <a:solidFill>
              <a:schemeClr val="tx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8AD7176-913D-F745-878C-3D30A4B176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9045208" y="3457135"/>
            <a:ext cx="0" cy="671734"/>
          </a:xfrm>
          <a:prstGeom prst="line">
            <a:avLst/>
          </a:prstGeom>
          <a:ln w="63500">
            <a:solidFill>
              <a:schemeClr val="tx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22E4D0C-D51E-7E41-8739-255B8C76D3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9804400" y="2393372"/>
            <a:ext cx="0" cy="1033332"/>
          </a:xfrm>
          <a:prstGeom prst="line">
            <a:avLst/>
          </a:prstGeom>
          <a:ln w="63500">
            <a:solidFill>
              <a:schemeClr val="tx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FD903F-4131-8F43-9B3B-E473720103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79426" y="6097460"/>
            <a:ext cx="11233149" cy="0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4" name="Picture 33">
            <a:extLst>
              <a:ext uri="{FF2B5EF4-FFF2-40B4-BE49-F238E27FC236}">
                <a16:creationId xmlns:a16="http://schemas.microsoft.com/office/drawing/2014/main" id="{DA3CE8FB-3ED9-B64C-A455-9752742924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43" y="6148456"/>
            <a:ext cx="2583713" cy="528680"/>
          </a:xfrm>
          <a:prstGeom prst="rect">
            <a:avLst/>
          </a:prstGeom>
        </p:spPr>
      </p:pic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0685733F-6C6F-9549-84A0-153D083033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224" y="6356351"/>
            <a:ext cx="7973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algn="r"/>
            <a:r>
              <a:rPr lang="en-GB" dirty="0"/>
              <a:t>Presentation Title [To change text: Insert &gt; Header and Footer]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8CF0EE21-71A6-114A-A05C-5132C14251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7920" y="6356351"/>
            <a:ext cx="41408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CC19541-5F6E-2C4C-BF21-196C1C8E2E31}" type="slidenum">
              <a:rPr lang="en-GB" smtClean="0"/>
              <a:pPr/>
              <a:t>‹#›</a:t>
            </a:fld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84512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250" advClick="0" advTm="20000"/>
    </mc:Choice>
    <mc:Fallback>
      <p:transition spd="slow" advClick="0" advTm="20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and content 1/2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55324497-2F38-AD4E-829F-1579C94E9A3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0000" y="226294"/>
            <a:ext cx="11233150" cy="280988"/>
          </a:xfrm>
        </p:spPr>
        <p:txBody>
          <a:bodyPr/>
          <a:lstStyle>
            <a:lvl1pPr marL="0" indent="0">
              <a:buNone/>
              <a:defRPr sz="1400" b="1"/>
            </a:lvl1pPr>
            <a:lvl2pPr marL="432000" indent="0">
              <a:buNone/>
              <a:defRPr sz="1600"/>
            </a:lvl2pPr>
            <a:lvl3pPr marL="432000" indent="0">
              <a:buNone/>
              <a:defRPr sz="1600"/>
            </a:lvl3pPr>
            <a:lvl4pPr marL="0" indent="0">
              <a:buNone/>
              <a:defRPr sz="1600"/>
            </a:lvl4pPr>
            <a:lvl5pPr marL="432000" indent="0">
              <a:buNone/>
              <a:defRPr sz="1600"/>
            </a:lvl5pPr>
          </a:lstStyle>
          <a:p>
            <a:pPr lvl="0"/>
            <a:r>
              <a:rPr lang="en-US" dirty="0"/>
              <a:t>Optional chapter heading 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5B82E3E-EE9A-C14D-BE3F-85108C85DB0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0575" y="479699"/>
            <a:ext cx="11232000" cy="720000"/>
          </a:xfrm>
        </p:spPr>
        <p:txBody>
          <a:bodyPr anchor="b" anchorCtr="0"/>
          <a:lstStyle>
            <a:lvl1pPr algn="l">
              <a:defRPr sz="38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Add 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C7B40B0-3203-CF4D-9A88-A624E8DA0CF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9427" y="1592263"/>
            <a:ext cx="4608512" cy="4368673"/>
          </a:xfrm>
        </p:spPr>
        <p:txBody>
          <a:bodyPr anchor="ctr"/>
          <a:lstStyle>
            <a:lvl1pPr marL="0" indent="0" algn="l">
              <a:buNone/>
              <a:defRPr sz="3400" b="1">
                <a:solidFill>
                  <a:schemeClr val="tx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statement text or quote in the space, use 34pt or 24pt text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C9BCFD0-067D-6545-8C5D-27D262754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24563" y="0"/>
            <a:ext cx="616743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239895-CBF1-9A44-AE0E-97321883F8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24563" y="0"/>
            <a:ext cx="6167437" cy="6858000"/>
          </a:xfrm>
          <a:prstGeom prst="rect">
            <a:avLst/>
          </a:prstGeom>
          <a:solidFill>
            <a:schemeClr val="bg1">
              <a:lumMod val="9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schemeClr val="tx1"/>
              </a:solidFill>
            </a:endParaRP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2541D261-763F-C74D-B9EC-20280292EC40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6167437" y="1592263"/>
            <a:ext cx="5545137" cy="43576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C566D20-9ED7-F24C-8234-C6723323E5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79426" y="6097460"/>
            <a:ext cx="11233149" cy="0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8ECB5870-BC80-F64B-A5ED-145F2F2C5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43" y="6148456"/>
            <a:ext cx="2583713" cy="528680"/>
          </a:xfrm>
          <a:prstGeom prst="rect">
            <a:avLst/>
          </a:prstGeom>
        </p:spPr>
      </p:pic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67B1EEDC-5770-814D-AB47-82F4CC3496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224" y="6356351"/>
            <a:ext cx="7973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algn="r"/>
            <a:r>
              <a:rPr lang="en-GB" dirty="0"/>
              <a:t>Presentation Title [To change text: Insert &gt; Header and Footer]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721A1AE5-AD2C-2247-A1E6-B60F43EDA9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7920" y="6356351"/>
            <a:ext cx="41408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CC19541-5F6E-2C4C-BF21-196C1C8E2E31}" type="slidenum">
              <a:rPr lang="en-GB" smtClean="0"/>
              <a:pPr/>
              <a:t>‹#›</a:t>
            </a:fld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11377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250" advClick="0" advTm="20000"/>
    </mc:Choice>
    <mc:Fallback>
      <p:transition spd="slow" advClick="0" advTm="20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and content 1/3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55324497-2F38-AD4E-829F-1579C94E9A3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0000" y="226294"/>
            <a:ext cx="11233150" cy="280988"/>
          </a:xfrm>
        </p:spPr>
        <p:txBody>
          <a:bodyPr/>
          <a:lstStyle>
            <a:lvl1pPr marL="0" indent="0">
              <a:buNone/>
              <a:defRPr sz="1400" b="1"/>
            </a:lvl1pPr>
            <a:lvl2pPr marL="432000" indent="0">
              <a:buNone/>
              <a:defRPr sz="1600"/>
            </a:lvl2pPr>
            <a:lvl3pPr marL="432000" indent="0">
              <a:buNone/>
              <a:defRPr sz="1600"/>
            </a:lvl3pPr>
            <a:lvl4pPr marL="0" indent="0">
              <a:buNone/>
              <a:defRPr sz="1600"/>
            </a:lvl4pPr>
            <a:lvl5pPr marL="432000" indent="0">
              <a:buNone/>
              <a:defRPr sz="1600"/>
            </a:lvl5pPr>
          </a:lstStyle>
          <a:p>
            <a:pPr lvl="0"/>
            <a:r>
              <a:rPr lang="en-US" dirty="0"/>
              <a:t>Optional chapter heading 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5B82E3E-EE9A-C14D-BE3F-85108C85DB0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0575" y="479699"/>
            <a:ext cx="11232000" cy="720000"/>
          </a:xfrm>
        </p:spPr>
        <p:txBody>
          <a:bodyPr anchor="b" anchorCtr="0"/>
          <a:lstStyle>
            <a:lvl1pPr algn="l">
              <a:defRPr sz="38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Add 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C7B40B0-3203-CF4D-9A88-A624E8DA0CF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9427" y="1592263"/>
            <a:ext cx="3636961" cy="4368673"/>
          </a:xfrm>
        </p:spPr>
        <p:txBody>
          <a:bodyPr anchor="ctr"/>
          <a:lstStyle>
            <a:lvl1pPr marL="0" indent="0" algn="l">
              <a:buNone/>
              <a:defRPr sz="3400" b="1">
                <a:solidFill>
                  <a:schemeClr val="tx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statement text or quote in the space, use 34pt or 24pt text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D5F3EFB-C9F8-E04B-8B93-5D6DF7840D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116388" y="0"/>
            <a:ext cx="807561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9027F85-A326-5B4C-A284-BD4EA17ED9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116388" y="0"/>
            <a:ext cx="8075613" cy="6858000"/>
          </a:xfrm>
          <a:prstGeom prst="rect">
            <a:avLst/>
          </a:prstGeom>
          <a:solidFill>
            <a:schemeClr val="bg1">
              <a:lumMod val="9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>
              <a:solidFill>
                <a:schemeClr val="tx1"/>
              </a:solidFill>
            </a:endParaRP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A3A1DA97-7FEA-2F42-8E12-4BABE52A9ADD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5232400" y="1592263"/>
            <a:ext cx="6480174" cy="43576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00EA739-BE1A-6748-96FD-C4F5683CC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79426" y="6097460"/>
            <a:ext cx="11233149" cy="0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F74A38FA-9A86-7049-9050-DE60984994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43" y="6148456"/>
            <a:ext cx="2583713" cy="528680"/>
          </a:xfrm>
          <a:prstGeom prst="rect">
            <a:avLst/>
          </a:prstGeom>
        </p:spPr>
      </p:pic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C7EDDFB0-8C35-B242-B9C7-9FF8CD6E3E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224" y="6356351"/>
            <a:ext cx="7973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algn="r"/>
            <a:r>
              <a:rPr lang="en-GB" dirty="0"/>
              <a:t>Presentation Title [To change text: Insert &gt; Header and Footer]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DE590B1C-3001-3A4C-AE2A-BA95BADFA8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7920" y="6356351"/>
            <a:ext cx="41408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CC19541-5F6E-2C4C-BF21-196C1C8E2E31}" type="slidenum">
              <a:rPr lang="en-GB" smtClean="0"/>
              <a:pPr/>
              <a:t>‹#›</a:t>
            </a:fld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12795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250" advClick="0" advTm="20000"/>
    </mc:Choice>
    <mc:Fallback>
      <p:transition spd="slow" advClick="0" advTm="20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and content 1/2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55324497-2F38-AD4E-829F-1579C94E9A3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0000" y="226294"/>
            <a:ext cx="11233150" cy="280988"/>
          </a:xfrm>
        </p:spPr>
        <p:txBody>
          <a:bodyPr/>
          <a:lstStyle>
            <a:lvl1pPr marL="0" indent="0">
              <a:buNone/>
              <a:defRPr sz="1400" b="1"/>
            </a:lvl1pPr>
            <a:lvl2pPr marL="432000" indent="0">
              <a:buNone/>
              <a:defRPr sz="1600"/>
            </a:lvl2pPr>
            <a:lvl3pPr marL="432000" indent="0">
              <a:buNone/>
              <a:defRPr sz="1600"/>
            </a:lvl3pPr>
            <a:lvl4pPr marL="0" indent="0">
              <a:buNone/>
              <a:defRPr sz="1600"/>
            </a:lvl4pPr>
            <a:lvl5pPr marL="432000" indent="0">
              <a:buNone/>
              <a:defRPr sz="1600"/>
            </a:lvl5pPr>
          </a:lstStyle>
          <a:p>
            <a:pPr lvl="0"/>
            <a:r>
              <a:rPr lang="en-US" dirty="0"/>
              <a:t>Optional chapter heading 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5B82E3E-EE9A-C14D-BE3F-85108C85DB0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9426" y="1592263"/>
            <a:ext cx="5545137" cy="4368673"/>
          </a:xfrm>
        </p:spPr>
        <p:txBody>
          <a:bodyPr anchor="t" anchorCtr="0"/>
          <a:lstStyle>
            <a:lvl1pPr algn="l">
              <a:defRPr sz="38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Add Title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C9BCFD0-067D-6545-8C5D-27D262754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24563" y="0"/>
            <a:ext cx="616743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9CCDF47-40D6-0E40-9E93-34D45B6FB1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24563" y="0"/>
            <a:ext cx="6167437" cy="6858000"/>
          </a:xfrm>
          <a:prstGeom prst="rect">
            <a:avLst/>
          </a:prstGeom>
          <a:solidFill>
            <a:schemeClr val="bg1">
              <a:lumMod val="9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>
              <a:solidFill>
                <a:schemeClr val="tx1"/>
              </a:solidFill>
            </a:endParaRP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D76DD8CF-32FC-E74F-A900-AB93DBD3A1F8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6167437" y="1592263"/>
            <a:ext cx="5545137" cy="43576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377C0B9-DA67-F547-AE09-F6A98E6DDF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79426" y="6097460"/>
            <a:ext cx="11233149" cy="0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8F97CD63-0CA6-AF41-BEDB-C082F3903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43" y="6148456"/>
            <a:ext cx="2583713" cy="528680"/>
          </a:xfrm>
          <a:prstGeom prst="rect">
            <a:avLst/>
          </a:prstGeom>
        </p:spPr>
      </p:pic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BFD9081A-76D9-EC44-ADFB-D21AF3669F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224" y="6356351"/>
            <a:ext cx="7973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algn="r"/>
            <a:r>
              <a:rPr lang="en-GB" dirty="0"/>
              <a:t>Presentation Title [To change text: Insert &gt; Header and Footer]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A4D06AF0-C632-9540-8FFF-4243777E26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7920" y="6356351"/>
            <a:ext cx="41408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CC19541-5F6E-2C4C-BF21-196C1C8E2E31}" type="slidenum">
              <a:rPr lang="en-GB" smtClean="0"/>
              <a:pPr/>
              <a:t>‹#›</a:t>
            </a:fld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48513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250" advClick="0" advTm="20000"/>
    </mc:Choice>
    <mc:Fallback>
      <p:transition spd="slow" advClick="0" advTm="20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and content 1/3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55324497-2F38-AD4E-829F-1579C94E9A3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0000" y="226294"/>
            <a:ext cx="11233150" cy="280988"/>
          </a:xfrm>
        </p:spPr>
        <p:txBody>
          <a:bodyPr/>
          <a:lstStyle>
            <a:lvl1pPr marL="0" indent="0">
              <a:buNone/>
              <a:defRPr sz="1400" b="1"/>
            </a:lvl1pPr>
            <a:lvl2pPr marL="432000" indent="0">
              <a:buNone/>
              <a:defRPr sz="1600"/>
            </a:lvl2pPr>
            <a:lvl3pPr marL="432000" indent="0">
              <a:buNone/>
              <a:defRPr sz="1600"/>
            </a:lvl3pPr>
            <a:lvl4pPr marL="0" indent="0">
              <a:buNone/>
              <a:defRPr sz="1600"/>
            </a:lvl4pPr>
            <a:lvl5pPr marL="432000" indent="0">
              <a:buNone/>
              <a:defRPr sz="1600"/>
            </a:lvl5pPr>
          </a:lstStyle>
          <a:p>
            <a:pPr lvl="0"/>
            <a:r>
              <a:rPr lang="en-US"/>
              <a:t>Optional chapter heading 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8A1F960-AF27-6F48-B335-BF1BE9804D3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9427" y="1592263"/>
            <a:ext cx="3636962" cy="4368673"/>
          </a:xfrm>
        </p:spPr>
        <p:txBody>
          <a:bodyPr anchor="t" anchorCtr="0"/>
          <a:lstStyle>
            <a:lvl1pPr algn="l">
              <a:defRPr sz="380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C9BCFD0-067D-6545-8C5D-27D262754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116388" y="0"/>
            <a:ext cx="807561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C93FBF2-1F8B-424F-8A94-A7A44155C2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116387" y="0"/>
            <a:ext cx="8075613" cy="6858000"/>
          </a:xfrm>
          <a:prstGeom prst="rect">
            <a:avLst/>
          </a:prstGeom>
          <a:solidFill>
            <a:schemeClr val="bg1">
              <a:lumMod val="9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schemeClr val="tx1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BBCDC9-67AD-304F-A641-19C555A78673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259263" y="1592263"/>
            <a:ext cx="7453312" cy="43576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E0A0D21-9030-4D45-A211-D39B6B0822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79426" y="6097460"/>
            <a:ext cx="11233149" cy="0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FD444D99-E38A-8444-8164-098AC0D220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43" y="6148456"/>
            <a:ext cx="2583713" cy="528680"/>
          </a:xfrm>
          <a:prstGeom prst="rect">
            <a:avLst/>
          </a:prstGeom>
        </p:spPr>
      </p:pic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6EB66008-C52E-2B4C-B01E-C5B69D18D8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224" y="6356351"/>
            <a:ext cx="7973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algn="r"/>
            <a:r>
              <a:rPr lang="en-GB" dirty="0"/>
              <a:t>Presentation Title [To change text: Insert &gt; Header and Footer]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7D1526E6-C718-F347-8F04-D3C8E284C3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7920" y="6356351"/>
            <a:ext cx="41408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CC19541-5F6E-2C4C-BF21-196C1C8E2E31}" type="slidenum">
              <a:rPr lang="en-GB" smtClean="0"/>
              <a:pPr/>
              <a:t>‹#›</a:t>
            </a:fld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52797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250" advClick="0" advTm="20000"/>
    </mc:Choice>
    <mc:Fallback>
      <p:transition spd="slow" advClick="0" advTm="20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52C96613-2613-8145-BDBC-95527046A26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0000" y="226294"/>
            <a:ext cx="11233150" cy="280988"/>
          </a:xfrm>
        </p:spPr>
        <p:txBody>
          <a:bodyPr/>
          <a:lstStyle>
            <a:lvl1pPr marL="0" indent="0">
              <a:buNone/>
              <a:defRPr sz="1400" b="1"/>
            </a:lvl1pPr>
            <a:lvl2pPr marL="432000" indent="0">
              <a:buNone/>
              <a:defRPr sz="1600"/>
            </a:lvl2pPr>
            <a:lvl3pPr marL="432000" indent="0">
              <a:buNone/>
              <a:defRPr sz="1600"/>
            </a:lvl3pPr>
            <a:lvl4pPr marL="0" indent="0">
              <a:buNone/>
              <a:defRPr sz="1600"/>
            </a:lvl4pPr>
            <a:lvl5pPr marL="432000" indent="0">
              <a:buNone/>
              <a:defRPr sz="1600"/>
            </a:lvl5pPr>
          </a:lstStyle>
          <a:p>
            <a:pPr lvl="0"/>
            <a:r>
              <a:rPr lang="en-US"/>
              <a:t>Optional chapter heading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C99F548-E5CC-0448-82E6-D55920EF41A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0575" y="479699"/>
            <a:ext cx="11232000" cy="720000"/>
          </a:xfrm>
        </p:spPr>
        <p:txBody>
          <a:bodyPr anchor="b" anchorCtr="0"/>
          <a:lstStyle>
            <a:lvl1pPr algn="l">
              <a:defRPr sz="38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Add Title</a:t>
            </a:r>
          </a:p>
        </p:txBody>
      </p:sp>
      <p:sp>
        <p:nvSpPr>
          <p:cNvPr id="13" name="Content Placeholder 2" descr="Add chart, table or image here">
            <a:extLst>
              <a:ext uri="{FF2B5EF4-FFF2-40B4-BE49-F238E27FC236}">
                <a16:creationId xmlns:a16="http://schemas.microsoft.com/office/drawing/2014/main" id="{6F5D1C0F-74B3-8A4E-AAC6-F9A9FAAF8A5F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78546" y="1592262"/>
            <a:ext cx="11232972" cy="4357687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Add chart/table/photo</a:t>
            </a:r>
            <a:endParaRPr lang="en-GB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30EEEBC-D860-D246-9F54-381A66182F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66" y="5481275"/>
            <a:ext cx="2230339" cy="468000"/>
          </a:xfrm>
          <a:solidFill>
            <a:schemeClr val="bg1"/>
          </a:solidFill>
        </p:spPr>
        <p:txBody>
          <a:bodyPr anchor="ctr"/>
          <a:lstStyle>
            <a:lvl1pPr marL="0" indent="0">
              <a:buNone/>
              <a:defRPr sz="1800"/>
            </a:lvl1pPr>
            <a:lvl2pPr marL="432000" indent="0">
              <a:buFontTx/>
              <a:buNone/>
              <a:defRPr sz="1200"/>
            </a:lvl2pPr>
          </a:lstStyle>
          <a:p>
            <a:pPr lvl="1"/>
            <a:r>
              <a:rPr lang="en-US" dirty="0"/>
              <a:t> Image credit</a:t>
            </a:r>
            <a:br>
              <a:rPr lang="en-US" dirty="0"/>
            </a:br>
            <a:r>
              <a:rPr lang="en-US" dirty="0"/>
              <a:t> goes here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FD903F-4131-8F43-9B3B-E473720103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79426" y="6097460"/>
            <a:ext cx="11233149" cy="0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87196130-FE70-6D4A-9516-97747C1B4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43" y="6148456"/>
            <a:ext cx="2583713" cy="528680"/>
          </a:xfrm>
          <a:prstGeom prst="rect">
            <a:avLst/>
          </a:prstGeom>
        </p:spPr>
      </p:pic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0685733F-6C6F-9549-84A0-153D083033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224" y="6356351"/>
            <a:ext cx="7973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algn="r"/>
            <a:r>
              <a:rPr lang="en-GB" dirty="0"/>
              <a:t>Presentation Title [To change text: Insert &gt; Header and Footer]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8CF0EE21-71A6-114A-A05C-5132C14251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7920" y="6356351"/>
            <a:ext cx="41408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CC19541-5F6E-2C4C-BF21-196C1C8E2E31}" type="slidenum">
              <a:rPr lang="en-GB" smtClean="0"/>
              <a:pPr/>
              <a:t>‹#›</a:t>
            </a:fld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94733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250" advClick="0" advTm="20000"/>
    </mc:Choice>
    <mc:Fallback>
      <p:transition spd="slow" advClick="0" advTm="20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hot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73129248-FBFD-954A-B55D-D93105C099E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0000" y="226294"/>
            <a:ext cx="11233150" cy="280988"/>
          </a:xfrm>
        </p:spPr>
        <p:txBody>
          <a:bodyPr/>
          <a:lstStyle>
            <a:lvl1pPr marL="0" indent="0">
              <a:buNone/>
              <a:defRPr sz="1400" b="1"/>
            </a:lvl1pPr>
            <a:lvl2pPr marL="432000" indent="0">
              <a:buNone/>
              <a:defRPr sz="1600"/>
            </a:lvl2pPr>
            <a:lvl3pPr marL="432000" indent="0">
              <a:buNone/>
              <a:defRPr sz="1600"/>
            </a:lvl3pPr>
            <a:lvl4pPr marL="0" indent="0">
              <a:buNone/>
              <a:defRPr sz="1600"/>
            </a:lvl4pPr>
            <a:lvl5pPr marL="432000" indent="0">
              <a:buNone/>
              <a:defRPr sz="1600"/>
            </a:lvl5pPr>
          </a:lstStyle>
          <a:p>
            <a:pPr lvl="0"/>
            <a:r>
              <a:rPr lang="en-US" dirty="0"/>
              <a:t>Optional chapter heading 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E09043EE-AABB-3D43-B913-B5AE4336098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0575" y="479699"/>
            <a:ext cx="11232000" cy="720000"/>
          </a:xfrm>
        </p:spPr>
        <p:txBody>
          <a:bodyPr anchor="b" anchorCtr="0"/>
          <a:lstStyle>
            <a:lvl1pPr algn="l">
              <a:defRPr sz="380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14" name="Picture Placeholder 3" descr="Add first image here">
            <a:extLst>
              <a:ext uri="{FF2B5EF4-FFF2-40B4-BE49-F238E27FC236}">
                <a16:creationId xmlns:a16="http://schemas.microsoft.com/office/drawing/2014/main" id="{C7C14F64-0AD7-814E-ADBD-00D172CAC61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0000" y="1592263"/>
            <a:ext cx="5544563" cy="4357688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13" name="Picture Placeholder 3" descr="Add second image here">
            <a:extLst>
              <a:ext uri="{FF2B5EF4-FFF2-40B4-BE49-F238E27FC236}">
                <a16:creationId xmlns:a16="http://schemas.microsoft.com/office/drawing/2014/main" id="{2A65CA6F-7D91-3C47-9C36-79BAEE1D488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67438" y="1592263"/>
            <a:ext cx="5544562" cy="4357688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0695510-C34D-974F-A1F8-C76E12C254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79426" y="6097460"/>
            <a:ext cx="11233149" cy="0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AC64705A-2C91-6B4A-8EF4-B78DC4CCD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43" y="6148456"/>
            <a:ext cx="2583713" cy="528680"/>
          </a:xfrm>
          <a:prstGeom prst="rect">
            <a:avLst/>
          </a:prstGeom>
        </p:spPr>
      </p:pic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20DE0675-243B-3445-95CC-DB82EBEEEF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224" y="6356351"/>
            <a:ext cx="7973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algn="r"/>
            <a:r>
              <a:rPr lang="en-GB" dirty="0"/>
              <a:t>Presentation Title [To change text: Insert &gt; Header and Footer]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E28472E9-D590-4E4B-8E7C-FE262AB41E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7920" y="6356351"/>
            <a:ext cx="41408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CC19541-5F6E-2C4C-BF21-196C1C8E2E31}" type="slidenum">
              <a:rPr lang="en-GB" smtClean="0"/>
              <a:pPr/>
              <a:t>‹#›</a:t>
            </a:fld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41192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250" advClick="0" advTm="20000"/>
    </mc:Choice>
    <mc:Fallback>
      <p:transition spd="slow" advClick="0" advTm="2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C83BA-FD01-56F4-07B7-FC2095FF4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A5FCB5-BE4B-7BD8-6054-075AC3DFF1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F76B84-3421-BF1E-5955-B1DC38E20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4248B-7F93-ED4E-9B84-26ECE5226E05}" type="datetimeFigureOut">
              <a:rPr lang="en-US" smtClean="0"/>
              <a:t>4/28/26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202285-0F49-3D18-5C88-1ABAF53EC9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3C69E3-A9C1-4E7A-B279-2E6351BD2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82A49-B6DA-A041-AFDA-0BDB60DBD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246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250" advClick="0" advTm="20000"/>
    </mc:Choice>
    <mc:Fallback>
      <p:transition spd="slow" advClick="0" advTm="20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ise content mont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F162B308-0512-BD4B-A204-B0C00FA050D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80000" y="226294"/>
            <a:ext cx="11233150" cy="280988"/>
          </a:xfrm>
        </p:spPr>
        <p:txBody>
          <a:bodyPr/>
          <a:lstStyle>
            <a:lvl1pPr marL="0" indent="0">
              <a:buNone/>
              <a:defRPr sz="1400" b="1"/>
            </a:lvl1pPr>
            <a:lvl2pPr marL="432000" indent="0">
              <a:buNone/>
              <a:defRPr sz="1600"/>
            </a:lvl2pPr>
            <a:lvl3pPr marL="432000" indent="0">
              <a:buNone/>
              <a:defRPr sz="1600"/>
            </a:lvl3pPr>
            <a:lvl4pPr marL="0" indent="0">
              <a:buNone/>
              <a:defRPr sz="1600"/>
            </a:lvl4pPr>
            <a:lvl5pPr marL="432000" indent="0">
              <a:buNone/>
              <a:defRPr sz="1600"/>
            </a:lvl5pPr>
          </a:lstStyle>
          <a:p>
            <a:pPr lvl="0"/>
            <a:r>
              <a:rPr lang="en-US"/>
              <a:t>Optional chapter heading 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D35E84DA-6071-AD49-ADD8-6ED4561CF1C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0575" y="479699"/>
            <a:ext cx="11232000" cy="720000"/>
          </a:xfrm>
        </p:spPr>
        <p:txBody>
          <a:bodyPr anchor="b" anchorCtr="0"/>
          <a:lstStyle>
            <a:lvl1pPr algn="l">
              <a:defRPr sz="38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Add Title</a:t>
            </a:r>
          </a:p>
        </p:txBody>
      </p:sp>
      <p:sp>
        <p:nvSpPr>
          <p:cNvPr id="19" name="Content Placeholder 2" descr="Content box">
            <a:extLst>
              <a:ext uri="{FF2B5EF4-FFF2-40B4-BE49-F238E27FC236}">
                <a16:creationId xmlns:a16="http://schemas.microsoft.com/office/drawing/2014/main" id="{1E65073E-903D-774A-B1F5-49BFBA514392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479424" y="1592262"/>
            <a:ext cx="3636963" cy="2088000"/>
          </a:xfrm>
          <a:solidFill>
            <a:schemeClr val="bg1"/>
          </a:solidFill>
        </p:spPr>
        <p:txBody>
          <a:bodyPr lIns="360000" tIns="360000" rIns="360000" bIns="360000"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Add content or delete if not required.</a:t>
            </a:r>
            <a:endParaRPr lang="en-GB"/>
          </a:p>
        </p:txBody>
      </p:sp>
      <p:sp>
        <p:nvSpPr>
          <p:cNvPr id="27" name="Content Placeholder 2" descr="Content box">
            <a:extLst>
              <a:ext uri="{FF2B5EF4-FFF2-40B4-BE49-F238E27FC236}">
                <a16:creationId xmlns:a16="http://schemas.microsoft.com/office/drawing/2014/main" id="{3B30A9D2-E284-2E4C-A561-386EF0A682B7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4259262" y="1592262"/>
            <a:ext cx="3673475" cy="2088000"/>
          </a:xfrm>
          <a:solidFill>
            <a:schemeClr val="bg1"/>
          </a:solidFill>
        </p:spPr>
        <p:txBody>
          <a:bodyPr lIns="360000" tIns="360000" rIns="360000" bIns="360000"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Add content or delete if not required.</a:t>
            </a:r>
            <a:endParaRPr lang="en-GB"/>
          </a:p>
        </p:txBody>
      </p:sp>
      <p:sp>
        <p:nvSpPr>
          <p:cNvPr id="30" name="Content Placeholder 2" descr="Content box">
            <a:extLst>
              <a:ext uri="{FF2B5EF4-FFF2-40B4-BE49-F238E27FC236}">
                <a16:creationId xmlns:a16="http://schemas.microsoft.com/office/drawing/2014/main" id="{F5982CB3-F96D-4847-90D1-78412688D8DB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8075612" y="1592262"/>
            <a:ext cx="3636387" cy="2088000"/>
          </a:xfrm>
          <a:solidFill>
            <a:schemeClr val="bg1"/>
          </a:solidFill>
        </p:spPr>
        <p:txBody>
          <a:bodyPr lIns="360000" tIns="360000" rIns="360000" bIns="360000"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Add content or delete if not required.</a:t>
            </a:r>
            <a:endParaRPr lang="en-GB"/>
          </a:p>
        </p:txBody>
      </p:sp>
      <p:sp>
        <p:nvSpPr>
          <p:cNvPr id="18" name="Content Placeholder 2" descr="Content box">
            <a:extLst>
              <a:ext uri="{FF2B5EF4-FFF2-40B4-BE49-F238E27FC236}">
                <a16:creationId xmlns:a16="http://schemas.microsoft.com/office/drawing/2014/main" id="{7D56863F-F6CD-E24A-AA3A-95A03E55F183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491501" y="3856869"/>
            <a:ext cx="3637361" cy="2088000"/>
          </a:xfrm>
          <a:solidFill>
            <a:schemeClr val="bg1"/>
          </a:solidFill>
        </p:spPr>
        <p:txBody>
          <a:bodyPr lIns="360000" tIns="360000" rIns="360000" bIns="360000"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Add content or delete if not required.</a:t>
            </a:r>
            <a:endParaRPr lang="en-GB"/>
          </a:p>
        </p:txBody>
      </p:sp>
      <p:sp>
        <p:nvSpPr>
          <p:cNvPr id="26" name="Content Placeholder 2" descr="Content box">
            <a:extLst>
              <a:ext uri="{FF2B5EF4-FFF2-40B4-BE49-F238E27FC236}">
                <a16:creationId xmlns:a16="http://schemas.microsoft.com/office/drawing/2014/main" id="{C49033BA-802B-9D4E-86E7-1DCABD90524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271736" y="3844862"/>
            <a:ext cx="3661002" cy="2088000"/>
          </a:xfrm>
          <a:solidFill>
            <a:schemeClr val="bg1"/>
          </a:solidFill>
        </p:spPr>
        <p:txBody>
          <a:bodyPr lIns="360000" tIns="360000" rIns="360000" bIns="360000"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Add content or delete if not required.</a:t>
            </a:r>
            <a:endParaRPr lang="en-GB"/>
          </a:p>
        </p:txBody>
      </p:sp>
      <p:sp>
        <p:nvSpPr>
          <p:cNvPr id="28" name="Content Placeholder 2" descr="Content box">
            <a:extLst>
              <a:ext uri="{FF2B5EF4-FFF2-40B4-BE49-F238E27FC236}">
                <a16:creationId xmlns:a16="http://schemas.microsoft.com/office/drawing/2014/main" id="{12B41031-5953-1A41-9DB9-9AD4FADFC778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075612" y="3856869"/>
            <a:ext cx="3636387" cy="2088000"/>
          </a:xfrm>
          <a:solidFill>
            <a:schemeClr val="bg1"/>
          </a:solidFill>
        </p:spPr>
        <p:txBody>
          <a:bodyPr lIns="360000" tIns="360000" rIns="360000" bIns="360000"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Add content or delete if not required.</a:t>
            </a:r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356DA0C-D1BE-D54E-A66F-1F9B0DA3C6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79426" y="6097460"/>
            <a:ext cx="11233149" cy="0"/>
          </a:xfrm>
          <a:prstGeom prst="line">
            <a:avLst/>
          </a:prstGeom>
          <a:ln w="3175">
            <a:solidFill>
              <a:schemeClr val="tx1">
                <a:lumMod val="95000"/>
                <a:lumOff val="5000"/>
              </a:schemeClr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85DFF5E0-8534-D74E-9F22-764DB7E5DA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43" y="6148456"/>
            <a:ext cx="2583713" cy="528680"/>
          </a:xfrm>
          <a:prstGeom prst="rect">
            <a:avLst/>
          </a:prstGeom>
        </p:spPr>
      </p:pic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A5E7991D-0B78-C048-8751-2356A80F59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224" y="6356351"/>
            <a:ext cx="7973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algn="r"/>
            <a:r>
              <a:rPr lang="en-GB" dirty="0"/>
              <a:t>Presentation Title [To change text: Insert &gt; Header and Footer]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B6F30593-54C3-7444-BD6C-62F7EBAC1E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7920" y="6356351"/>
            <a:ext cx="41408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CC19541-5F6E-2C4C-BF21-196C1C8E2E31}" type="slidenum">
              <a:rPr lang="en-GB" smtClean="0"/>
              <a:pPr/>
              <a:t>‹#›</a:t>
            </a:fld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5449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250" advClick="0" advTm="20000"/>
    </mc:Choice>
    <mc:Fallback>
      <p:transition spd="slow" advClick="0" advTm="20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FF6C17C8-51A5-284E-8E96-266EA70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0000" y="509953"/>
            <a:ext cx="11232001" cy="68947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GB" noProof="0" dirty="0"/>
              <a:t>Full page image</a:t>
            </a:r>
            <a:endParaRPr lang="en-GB" dirty="0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0088D9D9-CB9E-2F46-A0E3-379EAB62161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7" name="Text Placeholder 2" descr="Text box with instruction on how to add a full slide image. Delete this box from slide">
            <a:extLst>
              <a:ext uri="{FF2B5EF4-FFF2-40B4-BE49-F238E27FC236}">
                <a16:creationId xmlns:a16="http://schemas.microsoft.com/office/drawing/2014/main" id="{78A0F6EB-7578-CC42-82B5-AFD3AB11FD8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425" y="1592263"/>
            <a:ext cx="5545138" cy="1393825"/>
          </a:xfrm>
          <a:solidFill>
            <a:schemeClr val="bg2"/>
          </a:solidFill>
        </p:spPr>
        <p:txBody>
          <a:bodyPr lIns="72000" tIns="72000" rIns="72000" bIns="7200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32000" indent="0">
              <a:buNone/>
              <a:defRPr/>
            </a:lvl2pPr>
            <a:lvl3pPr marL="864000" indent="0">
              <a:buNone/>
              <a:defRPr/>
            </a:lvl3pPr>
            <a:lvl4pPr marL="0" indent="0">
              <a:buNone/>
              <a:defRPr/>
            </a:lvl4pPr>
            <a:lvl5pPr marL="432000" indent="0">
              <a:buNone/>
              <a:defRPr/>
            </a:lvl5pPr>
          </a:lstStyle>
          <a:p>
            <a:pPr lvl="0"/>
            <a:r>
              <a:rPr lang="en-US"/>
              <a:t>Use this slide for full slide images. </a:t>
            </a:r>
            <a:br>
              <a:rPr lang="en-US"/>
            </a:br>
            <a:r>
              <a:rPr lang="en-US"/>
              <a:t>Click on icon to add image. </a:t>
            </a:r>
            <a:br>
              <a:rPr lang="en-US"/>
            </a:br>
            <a:r>
              <a:rPr lang="en-US"/>
              <a:t>Delete this box.</a:t>
            </a:r>
            <a:endParaRPr lang="en-GB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F270151-B9E4-FA4B-9B03-04A9FDD063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8467" y="6220048"/>
            <a:ext cx="2230339" cy="468000"/>
          </a:xfrm>
          <a:solidFill>
            <a:schemeClr val="bg1"/>
          </a:solidFill>
        </p:spPr>
        <p:txBody>
          <a:bodyPr anchor="ctr"/>
          <a:lstStyle>
            <a:lvl1pPr marL="0" indent="0">
              <a:buNone/>
              <a:defRPr sz="1800"/>
            </a:lvl1pPr>
            <a:lvl2pPr marL="432000" indent="0">
              <a:buFontTx/>
              <a:buNone/>
              <a:defRPr sz="1200"/>
            </a:lvl2pPr>
          </a:lstStyle>
          <a:p>
            <a:pPr lvl="1"/>
            <a:r>
              <a:rPr lang="en-US" dirty="0"/>
              <a:t> Image credit</a:t>
            </a:r>
            <a:br>
              <a:rPr lang="en-US" dirty="0"/>
            </a:br>
            <a:r>
              <a:rPr lang="en-US" dirty="0"/>
              <a:t> goes here</a:t>
            </a:r>
          </a:p>
        </p:txBody>
      </p:sp>
    </p:spTree>
    <p:extLst>
      <p:ext uri="{BB962C8B-B14F-4D97-AF65-F5344CB8AC3E}">
        <p14:creationId xmlns:p14="http://schemas.microsoft.com/office/powerpoint/2010/main" val="4259698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250" advClick="0" advTm="20000"/>
    </mc:Choice>
    <mc:Fallback>
      <p:transition spd="slow" advClick="0" advTm="20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– thank you and contact detail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CE6882B2-221E-724F-B8AA-2F0E5363E18D}"/>
              </a:ext>
            </a:extLst>
          </p:cNvPr>
          <p:cNvSpPr txBox="1"/>
          <p:nvPr userDrawn="1"/>
        </p:nvSpPr>
        <p:spPr>
          <a:xfrm>
            <a:off x="480291" y="5610903"/>
            <a:ext cx="11232284" cy="51593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r"/>
            <a:r>
              <a:rPr lang="en-US" sz="2400" b="1" err="1">
                <a:solidFill>
                  <a:schemeClr val="bg1"/>
                </a:solidFill>
              </a:rPr>
              <a:t>arts.ac.uk</a:t>
            </a:r>
            <a:endParaRPr lang="en-US" sz="2400" b="1">
              <a:solidFill>
                <a:schemeClr val="bg1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3991515-FC5A-7B45-B827-6D443E9372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79426" y="6097460"/>
            <a:ext cx="11233149" cy="0"/>
          </a:xfrm>
          <a:prstGeom prst="line">
            <a:avLst/>
          </a:prstGeom>
          <a:ln w="6350">
            <a:solidFill>
              <a:schemeClr val="bg1"/>
            </a:solidFill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7AA1D43C-71F1-9D4B-BD31-C7E5E8F2A5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0575" y="1592264"/>
            <a:ext cx="2699188" cy="435768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Thank you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9161BF-F8C2-9348-B7ED-1BC2249C8A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81" y="6154815"/>
            <a:ext cx="2574369" cy="523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031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250" advClick="0" advTm="20000"/>
    </mc:Choice>
    <mc:Fallback>
      <p:transition spd="slow" advClick="0" advTm="2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8AF58-C0C7-02F1-12CE-61EAFD306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D595AD-FE15-9280-4894-F875F728CB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F6E880-2AE1-CC9C-9A43-9FF5C7BF11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C23186-0DE8-19DA-E0E3-CC6EB1755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4248B-7F93-ED4E-9B84-26ECE5226E05}" type="datetimeFigureOut">
              <a:rPr lang="en-US" smtClean="0"/>
              <a:t>4/28/26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3DBCB6-7506-F20E-CB60-667F9EC89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7F021A-B916-2971-AE41-2E9710E76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82A49-B6DA-A041-AFDA-0BDB60DBD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36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250" advClick="0" advTm="20000"/>
    </mc:Choice>
    <mc:Fallback>
      <p:transition spd="slow" advClick="0" advTm="2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E5F67-34E9-A10B-6249-BF4071973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550B58-2BD7-9CCA-C1DA-29DD665BA7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6AF36B-1848-89B8-5C0E-760F5AA16F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DDFDB8-EC45-2A8D-E8C6-9D09882EF9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BF2384-BAA7-C8CA-89E1-B70CD20426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27B505-8819-BB94-B6C7-0402E7CAF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4248B-7F93-ED4E-9B84-26ECE5226E05}" type="datetimeFigureOut">
              <a:rPr lang="en-US" smtClean="0"/>
              <a:t>4/28/26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FD081A-7D90-0066-F419-444CD5D40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20F9CC-E1B5-EAD1-2460-F0C02272F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82A49-B6DA-A041-AFDA-0BDB60DBD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863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250" advClick="0" advTm="20000"/>
    </mc:Choice>
    <mc:Fallback>
      <p:transition spd="slow" advClick="0" advTm="2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CB659-B36C-CDEC-EF92-8EAFDF115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C1B4F9-73F8-95D7-ECEA-75386BEBB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4248B-7F93-ED4E-9B84-26ECE5226E05}" type="datetimeFigureOut">
              <a:rPr lang="en-US" smtClean="0"/>
              <a:t>4/28/26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D57333-A8CC-FF17-DD51-0EB4007F0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646382-E770-AC7F-FCCD-82BDE559B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82A49-B6DA-A041-AFDA-0BDB60DBD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947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250" advClick="0" advTm="20000"/>
    </mc:Choice>
    <mc:Fallback>
      <p:transition spd="slow" advClick="0" advTm="2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A74828-F43A-D289-7FB3-F20113CF5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4248B-7F93-ED4E-9B84-26ECE5226E05}" type="datetimeFigureOut">
              <a:rPr lang="en-US" smtClean="0"/>
              <a:t>4/28/26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920209-6FAA-CE8F-2240-9288830EC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457737-EA9E-901F-BAB1-589F50FE5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82A49-B6DA-A041-AFDA-0BDB60DBD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713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250" advClick="0" advTm="20000"/>
    </mc:Choice>
    <mc:Fallback>
      <p:transition spd="slow" advClick="0" advTm="2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F1897-0CB7-26B1-422D-1428A594E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E2F82-A794-846F-8672-7786663552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6996B3-F228-B8AA-A83C-01821C99BF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87FF61-3909-CCCB-47B4-F240EA9B5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4248B-7F93-ED4E-9B84-26ECE5226E05}" type="datetimeFigureOut">
              <a:rPr lang="en-US" smtClean="0"/>
              <a:t>4/28/26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71222E-1633-4DB5-F4C9-84ABEB439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FE96AC-A6C7-3F6F-700D-D2C17889D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82A49-B6DA-A041-AFDA-0BDB60DBD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386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250" advClick="0" advTm="20000"/>
    </mc:Choice>
    <mc:Fallback>
      <p:transition spd="slow" advClick="0" advTm="2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06AA4-350A-0DF6-9121-9AC622DC9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BB5732-E219-ADB6-A8CF-89CB6602A3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804DB3-0643-E54F-5398-2DA20D9E7F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A2D8B3-ADF4-5926-8802-B4A6C9379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4248B-7F93-ED4E-9B84-26ECE5226E05}" type="datetimeFigureOut">
              <a:rPr lang="en-US" smtClean="0"/>
              <a:t>4/28/26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FF5619-76EE-D620-5358-1E5C4BD46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77869B-6E90-F247-F41F-056FDC39F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82A49-B6DA-A041-AFDA-0BDB60DBD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586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250" advClick="0" advTm="20000"/>
    </mc:Choice>
    <mc:Fallback>
      <p:transition spd="slow" advClick="0" advTm="2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647566-5E60-1A55-E667-91B6F8FD5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7DC022-D0A5-71B2-1DC4-B0FB1819D1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0B05D0-BEB2-A9D0-6076-5BFA093036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B44248B-7F93-ED4E-9B84-26ECE5226E05}" type="datetimeFigureOut">
              <a:rPr lang="en-US" smtClean="0"/>
              <a:t>4/28/26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84D107-20AD-2B13-13C2-6A818F7EBA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F8300B-6F0F-68D1-CF25-47799A1C9C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6D82A49-B6DA-A041-AFDA-0BDB60DBD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109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6250" advClick="0" advTm="20000"/>
    </mc:Choice>
    <mc:Fallback>
      <p:transition spd="slow" advClick="0" advTm="20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78353D-46A7-2448-89A2-82D8D5FD3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0" y="509953"/>
            <a:ext cx="11232001" cy="68947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GB" noProof="0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85E140-9D5F-0646-BC1E-1FBC73E967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0575" y="1597880"/>
            <a:ext cx="1123200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42AE4E-44FE-7E4B-AF1A-860913C2F4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7920" y="6356351"/>
            <a:ext cx="41408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CC19541-5F6E-2C4C-BF21-196C1C8E2E31}" type="slidenum">
              <a:rPr lang="en-GB" smtClean="0"/>
              <a:pPr/>
              <a:t>‹#›</a:t>
            </a:fld>
            <a:r>
              <a:rPr lang="en-GB" dirty="0"/>
              <a:t>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249DCB-2F53-A44C-9480-CDBE29F0F2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224" y="6356351"/>
            <a:ext cx="797369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algn="r"/>
            <a:r>
              <a:rPr lang="en-GB" dirty="0"/>
              <a:t>Presentation Title [To change text: Insert &gt; Header and Footer]</a:t>
            </a:r>
          </a:p>
        </p:txBody>
      </p:sp>
    </p:spTree>
    <p:extLst>
      <p:ext uri="{BB962C8B-B14F-4D97-AF65-F5344CB8AC3E}">
        <p14:creationId xmlns:p14="http://schemas.microsoft.com/office/powerpoint/2010/main" val="790985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</p:sldLayoutIdLst>
  <mc:AlternateContent xmlns:mc="http://schemas.openxmlformats.org/markup-compatibility/2006">
    <mc:Choice xmlns:p14="http://schemas.microsoft.com/office/powerpoint/2010/main" Requires="p14">
      <p:transition spd="slow" p14:dur="6250" advClick="0" advTm="20000"/>
    </mc:Choice>
    <mc:Fallback>
      <p:transition spd="slow" advClick="0" advTm="20000"/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b="1" kern="1200" spc="-1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2000" indent="-432000" algn="l" defTabSz="1260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Clr>
          <a:schemeClr val="tx1"/>
        </a:buClr>
        <a:buSzPct val="80000"/>
        <a:buFont typeface="Wingdings 2" panose="05020102010507070707" pitchFamily="18" charset="2"/>
        <a:buChar char="¢"/>
        <a:tabLst/>
        <a:defRPr sz="2400" kern="1200" spc="-10" baseline="0">
          <a:solidFill>
            <a:schemeClr val="tx1"/>
          </a:solidFill>
          <a:latin typeface="+mn-lt"/>
          <a:ea typeface="+mn-ea"/>
          <a:cs typeface="+mn-cs"/>
        </a:defRPr>
      </a:lvl1pPr>
      <a:lvl2pPr marL="864000" indent="-432000" algn="l" defTabSz="126000" rtl="0" eaLnBrk="1" latinLnBrk="0" hangingPunct="1">
        <a:lnSpc>
          <a:spcPct val="110000"/>
        </a:lnSpc>
        <a:spcBef>
          <a:spcPts val="0"/>
        </a:spcBef>
        <a:spcAft>
          <a:spcPts val="1000"/>
        </a:spcAft>
        <a:buClr>
          <a:schemeClr val="tx1"/>
        </a:buClr>
        <a:buSzPct val="80000"/>
        <a:buFont typeface="Wingdings 2" panose="05020102010507070707" pitchFamily="18" charset="2"/>
        <a:buChar char=""/>
        <a:tabLst>
          <a:tab pos="126000" algn="l"/>
        </a:tabLst>
        <a:defRPr sz="2400" kern="1200" spc="-10" baseline="0">
          <a:solidFill>
            <a:schemeClr val="tx1"/>
          </a:solidFill>
          <a:latin typeface="+mn-lt"/>
          <a:ea typeface="+mn-ea"/>
          <a:cs typeface="+mn-cs"/>
        </a:defRPr>
      </a:lvl2pPr>
      <a:lvl3pPr marL="864000" indent="-432000" algn="l" defTabSz="126000" rtl="0" eaLnBrk="1" latinLnBrk="0" hangingPunct="1">
        <a:lnSpc>
          <a:spcPct val="110000"/>
        </a:lnSpc>
        <a:spcBef>
          <a:spcPts val="0"/>
        </a:spcBef>
        <a:spcAft>
          <a:spcPts val="1000"/>
        </a:spcAft>
        <a:buClrTx/>
        <a:buSzPct val="80000"/>
        <a:buFont typeface="Wingdings 2" panose="05020102010507070707" pitchFamily="18" charset="2"/>
        <a:buChar char=""/>
        <a:tabLst>
          <a:tab pos="126000" algn="l"/>
        </a:tabLst>
        <a:defRPr sz="2400" kern="1200" spc="-10" baseline="0">
          <a:solidFill>
            <a:schemeClr val="tx1"/>
          </a:solidFill>
          <a:latin typeface="+mn-lt"/>
          <a:ea typeface="+mn-ea"/>
          <a:cs typeface="+mn-cs"/>
        </a:defRPr>
      </a:lvl3pPr>
      <a:lvl4pPr marL="432000" indent="-432000" algn="l" defTabSz="126000" rtl="0" eaLnBrk="1" latinLnBrk="0" hangingPunct="1">
        <a:lnSpc>
          <a:spcPct val="110000"/>
        </a:lnSpc>
        <a:spcBef>
          <a:spcPts val="0"/>
        </a:spcBef>
        <a:spcAft>
          <a:spcPts val="0"/>
        </a:spcAft>
        <a:buClr>
          <a:schemeClr val="tx1"/>
        </a:buClr>
        <a:buSzPct val="80000"/>
        <a:buFont typeface="Wingdings 2" panose="05020102010507070707" pitchFamily="18" charset="2"/>
        <a:buChar char="¢"/>
        <a:tabLst/>
        <a:defRPr sz="2400" kern="1200" spc="-10" baseline="0">
          <a:solidFill>
            <a:schemeClr val="tx1"/>
          </a:solidFill>
          <a:latin typeface="+mn-lt"/>
          <a:ea typeface="+mn-ea"/>
          <a:cs typeface="+mn-cs"/>
        </a:defRPr>
      </a:lvl4pPr>
      <a:lvl5pPr marL="864000" indent="-432000" algn="l" defTabSz="126000" rtl="0" eaLnBrk="1" latinLnBrk="0" hangingPunct="1">
        <a:lnSpc>
          <a:spcPct val="110000"/>
        </a:lnSpc>
        <a:spcBef>
          <a:spcPts val="0"/>
        </a:spcBef>
        <a:spcAft>
          <a:spcPts val="0"/>
        </a:spcAft>
        <a:buClr>
          <a:schemeClr val="tx1"/>
        </a:buClr>
        <a:buSzPct val="80000"/>
        <a:buFont typeface="Wingdings 2" panose="05020102010507070707" pitchFamily="18" charset="2"/>
        <a:buChar char="¢"/>
        <a:tabLst>
          <a:tab pos="126000" algn="l"/>
        </a:tabLst>
        <a:defRPr sz="2400" kern="1200" spc="-10" baseline="0">
          <a:solidFill>
            <a:schemeClr val="tx1"/>
          </a:solidFill>
          <a:latin typeface="+mn-lt"/>
          <a:ea typeface="+mn-ea"/>
          <a:cs typeface="+mn-cs"/>
        </a:defRPr>
      </a:lvl5pPr>
      <a:lvl6pPr marL="864000" indent="-432000" algn="l" defTabSz="126000" rtl="0" eaLnBrk="1" latinLnBrk="0" hangingPunct="1">
        <a:lnSpc>
          <a:spcPct val="110000"/>
        </a:lnSpc>
        <a:spcBef>
          <a:spcPts val="0"/>
        </a:spcBef>
        <a:spcAft>
          <a:spcPts val="0"/>
        </a:spcAft>
        <a:buClr>
          <a:schemeClr val="tx1"/>
        </a:buClr>
        <a:buSzPct val="80000"/>
        <a:buFont typeface="Wingdings 2" panose="05020102010507070707" pitchFamily="18" charset="2"/>
        <a:buChar char="£"/>
        <a:tabLst>
          <a:tab pos="126000" algn="l"/>
        </a:tabLst>
        <a:defRPr sz="2400" kern="1200" spc="-10" baseline="0">
          <a:solidFill>
            <a:schemeClr val="tx1"/>
          </a:solidFill>
          <a:latin typeface="+mn-lt"/>
          <a:ea typeface="+mn-ea"/>
          <a:cs typeface="+mn-cs"/>
        </a:defRPr>
      </a:lvl6pPr>
      <a:lvl7pPr marL="432000" indent="-432000" algn="l" defTabSz="126000" rtl="0" eaLnBrk="1" latinLnBrk="0" hangingPunct="1">
        <a:lnSpc>
          <a:spcPct val="110000"/>
        </a:lnSpc>
        <a:spcBef>
          <a:spcPts val="0"/>
        </a:spcBef>
        <a:buFont typeface="+mj-lt"/>
        <a:buAutoNum type="arabicPeriod"/>
        <a:tabLst>
          <a:tab pos="126000" algn="l"/>
        </a:tabLst>
        <a:defRPr sz="2400" kern="1200" spc="-10" baseline="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1260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None/>
        <a:tabLst>
          <a:tab pos="126000" algn="l"/>
        </a:tabLst>
        <a:defRPr sz="2400" b="1" kern="1200" spc="-10" baseline="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1260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None/>
        <a:tabLst>
          <a:tab pos="126000" algn="l"/>
        </a:tabLst>
        <a:defRPr sz="2400" kern="1200" spc="-1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pos="7378">
          <p15:clr>
            <a:srgbClr val="F26B43"/>
          </p15:clr>
        </p15:guide>
        <p15:guide id="4" pos="302">
          <p15:clr>
            <a:srgbClr val="F26B43"/>
          </p15:clr>
        </p15:guide>
        <p15:guide id="5" pos="824">
          <p15:clr>
            <a:srgbClr val="F26B43"/>
          </p15:clr>
        </p15:guide>
        <p15:guide id="6" pos="914">
          <p15:clr>
            <a:srgbClr val="F26B43"/>
          </p15:clr>
        </p15:guide>
        <p15:guide id="7" pos="1413">
          <p15:clr>
            <a:srgbClr val="F26B43"/>
          </p15:clr>
        </p15:guide>
        <p15:guide id="8" pos="1504">
          <p15:clr>
            <a:srgbClr val="F26B43"/>
          </p15:clr>
        </p15:guide>
        <p15:guide id="9" pos="2003">
          <p15:clr>
            <a:srgbClr val="F26B43"/>
          </p15:clr>
        </p15:guide>
        <p15:guide id="10" pos="2094">
          <p15:clr>
            <a:srgbClr val="F26B43"/>
          </p15:clr>
        </p15:guide>
        <p15:guide id="11" pos="2593">
          <p15:clr>
            <a:srgbClr val="F26B43"/>
          </p15:clr>
        </p15:guide>
        <p15:guide id="12" pos="2683">
          <p15:clr>
            <a:srgbClr val="F26B43"/>
          </p15:clr>
        </p15:guide>
        <p15:guide id="13" pos="3205">
          <p15:clr>
            <a:srgbClr val="F26B43"/>
          </p15:clr>
        </p15:guide>
        <p15:guide id="14" pos="3296">
          <p15:clr>
            <a:srgbClr val="F26B43"/>
          </p15:clr>
        </p15:guide>
        <p15:guide id="15" pos="3795">
          <p15:clr>
            <a:srgbClr val="F26B43"/>
          </p15:clr>
        </p15:guide>
        <p15:guide id="16" pos="3885">
          <p15:clr>
            <a:srgbClr val="F26B43"/>
          </p15:clr>
        </p15:guide>
        <p15:guide id="17" pos="4384">
          <p15:clr>
            <a:srgbClr val="F26B43"/>
          </p15:clr>
        </p15:guide>
        <p15:guide id="18" pos="4475">
          <p15:clr>
            <a:srgbClr val="F26B43"/>
          </p15:clr>
        </p15:guide>
        <p15:guide id="19" pos="4997">
          <p15:clr>
            <a:srgbClr val="F26B43"/>
          </p15:clr>
        </p15:guide>
        <p15:guide id="20" pos="5087">
          <p15:clr>
            <a:srgbClr val="F26B43"/>
          </p15:clr>
        </p15:guide>
        <p15:guide id="21" pos="5586">
          <p15:clr>
            <a:srgbClr val="F26B43"/>
          </p15:clr>
        </p15:guide>
        <p15:guide id="22" pos="5677">
          <p15:clr>
            <a:srgbClr val="F26B43"/>
          </p15:clr>
        </p15:guide>
        <p15:guide id="23" pos="6176">
          <p15:clr>
            <a:srgbClr val="F26B43"/>
          </p15:clr>
        </p15:guide>
        <p15:guide id="24" pos="6267">
          <p15:clr>
            <a:srgbClr val="F26B43"/>
          </p15:clr>
        </p15:guide>
        <p15:guide id="25" pos="6766">
          <p15:clr>
            <a:srgbClr val="F26B43"/>
          </p15:clr>
        </p15:guide>
        <p15:guide id="26" pos="6856">
          <p15:clr>
            <a:srgbClr val="F26B43"/>
          </p15:clr>
        </p15:guide>
        <p15:guide id="27" orient="horz" pos="1003">
          <p15:clr>
            <a:srgbClr val="F26B43"/>
          </p15:clr>
        </p15:guide>
        <p15:guide id="28" orient="horz" pos="3748">
          <p15:clr>
            <a:srgbClr val="F26B43"/>
          </p15:clr>
        </p15:guide>
        <p15:guide id="29" orient="horz" pos="686">
          <p15:clr>
            <a:srgbClr val="F26B43"/>
          </p15:clr>
        </p15:guide>
        <p15:guide id="30" orient="horz" pos="4156">
          <p15:clr>
            <a:srgbClr val="F26B43"/>
          </p15:clr>
        </p15:guide>
        <p15:guide id="31" orient="horz" pos="25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0C226-C8F3-4DBE-969F-66B866BB70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0291" y="1620000"/>
            <a:ext cx="11232284" cy="4189129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Empowering Participatory Evaluation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sz="2800" b="0" dirty="0">
                <a:solidFill>
                  <a:schemeClr val="tx1"/>
                </a:solidFill>
                <a:latin typeface="Avenir Next" panose="020B0503020202020204" pitchFamily="34" charset="0"/>
              </a:rPr>
              <a:t>Building an Evaluative Culture at the Media School, University of the Arts London.</a:t>
            </a:r>
            <a:br>
              <a:rPr lang="en-US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sz="3600" b="0" dirty="0">
                <a:solidFill>
                  <a:schemeClr val="tx1"/>
                </a:solidFill>
              </a:rPr>
              <a:t>Dr Frania Hall</a:t>
            </a:r>
            <a:br>
              <a:rPr lang="en-US" dirty="0"/>
            </a:b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446647-EF95-4665-8FE1-31FBC02423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0291" y="5238000"/>
            <a:ext cx="11232284" cy="1359650"/>
          </a:xfrm>
        </p:spPr>
        <p:txBody>
          <a:bodyPr vert="horz" lIns="0" tIns="0" rIns="0" bIns="0" rtlCol="0" anchor="t">
            <a:noAutofit/>
          </a:bodyPr>
          <a:lstStyle/>
          <a:p>
            <a:endParaRPr lang="en-GB" dirty="0"/>
          </a:p>
          <a:p>
            <a:r>
              <a:rPr lang="en-GB" b="1" dirty="0">
                <a:solidFill>
                  <a:schemeClr val="tx1"/>
                </a:solidFill>
                <a:latin typeface="Aptos" panose="020B0004020202020204" pitchFamily="34" charset="0"/>
              </a:rPr>
              <a:t>Pecha Kucha  - The Evaluation Society 18</a:t>
            </a:r>
            <a:r>
              <a:rPr lang="en-GB" b="1" baseline="30000" dirty="0">
                <a:solidFill>
                  <a:schemeClr val="tx1"/>
                </a:solidFill>
                <a:latin typeface="Aptos" panose="020B0004020202020204" pitchFamily="34" charset="0"/>
              </a:rPr>
              <a:t>th</a:t>
            </a:r>
            <a:r>
              <a:rPr lang="en-GB" b="1" dirty="0">
                <a:solidFill>
                  <a:schemeClr val="tx1"/>
                </a:solidFill>
                <a:latin typeface="Aptos" panose="020B0004020202020204" pitchFamily="34" charset="0"/>
              </a:rPr>
              <a:t> May 2026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3CA7DF-59F5-2C67-A0C8-F02BA4FE9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9150" y="388293"/>
            <a:ext cx="3001376" cy="886371"/>
          </a:xfrm>
          <a:prstGeom prst="rect">
            <a:avLst/>
          </a:prstGeom>
          <a:ln>
            <a:solidFill>
              <a:srgbClr val="5073F3"/>
            </a:solidFill>
          </a:ln>
        </p:spPr>
      </p:pic>
    </p:spTree>
    <p:extLst>
      <p:ext uri="{BB962C8B-B14F-4D97-AF65-F5344CB8AC3E}">
        <p14:creationId xmlns:p14="http://schemas.microsoft.com/office/powerpoint/2010/main" val="4260357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0">
        <p:fade/>
      </p:transition>
    </mc:Choice>
    <mc:Fallback>
      <p:transition spd="med" advClick="0" advTm="20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438D5-AAAF-9F04-5A75-D3BECDA43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Participation for co-creation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C60568-46C1-D65B-051F-13425A4D10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3840" y="1825625"/>
            <a:ext cx="6154420" cy="4153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107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250" advClick="0" advTm="20000"/>
    </mc:Choice>
    <mc:Fallback>
      <p:transition spd="slow" advClick="0" advTm="2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A64D6-A70C-06E9-CCBD-4497B2B3A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The evaluation process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046A59-7819-1122-5CB8-345E3FA0C8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fontAlgn="base">
              <a:buNone/>
            </a:pPr>
            <a:br>
              <a:rPr lang="en-GB" dirty="0"/>
            </a:br>
            <a:r>
              <a:rPr lang="en-GB" dirty="0"/>
              <a:t> 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B6421D-724D-41B8-B76E-1682EE4056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2150" y="2572544"/>
            <a:ext cx="5727700" cy="2857500"/>
          </a:xfrm>
          <a:prstGeom prst="rect">
            <a:avLst/>
          </a:prstGeom>
          <a:ln>
            <a:solidFill>
              <a:srgbClr val="5073F3"/>
            </a:solidFill>
          </a:ln>
        </p:spPr>
      </p:pic>
    </p:spTree>
    <p:extLst>
      <p:ext uri="{BB962C8B-B14F-4D97-AF65-F5344CB8AC3E}">
        <p14:creationId xmlns:p14="http://schemas.microsoft.com/office/powerpoint/2010/main" val="2343725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250" advClick="0" advTm="20000"/>
    </mc:Choice>
    <mc:Fallback>
      <p:transition spd="slow" advClick="0" advTm="2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E7FBE-4004-70A7-DEE4-4F446DF27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Designing for use</a:t>
            </a:r>
            <a:r>
              <a:rPr lang="en-GB" dirty="0"/>
              <a:t> 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C69A07B-D834-14E6-C389-52C250179E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2032000"/>
            <a:ext cx="5384756" cy="31030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EF6903-96FC-2665-5DDD-BECD623834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2066" y="1297540"/>
            <a:ext cx="3480564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914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250" advClick="0" advTm="20000"/>
    </mc:Choice>
    <mc:Fallback>
      <p:transition spd="slow" advClick="0" advTm="20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9ED25-257E-06F8-F4DF-11CEFA83B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Participatory qualitative tools</a:t>
            </a:r>
            <a:r>
              <a:rPr lang="en-GB" dirty="0"/>
              <a:t> 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23C16F-A215-C5D4-A147-9A70473F3C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2888" y="1341120"/>
            <a:ext cx="5407214" cy="5374640"/>
          </a:xfrm>
          <a:prstGeom prst="rect">
            <a:avLst/>
          </a:prstGeom>
          <a:ln>
            <a:solidFill>
              <a:srgbClr val="5073F3"/>
            </a:solidFill>
          </a:ln>
        </p:spPr>
      </p:pic>
    </p:spTree>
    <p:extLst>
      <p:ext uri="{BB962C8B-B14F-4D97-AF65-F5344CB8AC3E}">
        <p14:creationId xmlns:p14="http://schemas.microsoft.com/office/powerpoint/2010/main" val="2017137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250" advClick="0" advTm="20000"/>
    </mc:Choice>
    <mc:Fallback>
      <p:transition spd="slow" advClick="0" advTm="2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B9511-5BC2-1FDE-7E3F-873131D0F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Analysis and sense</a:t>
            </a:r>
            <a:r>
              <a:rPr lang="en-GB" dirty="0"/>
              <a:t>‑</a:t>
            </a:r>
            <a:r>
              <a:rPr lang="en-GB" b="1" dirty="0"/>
              <a:t>making</a:t>
            </a:r>
            <a:r>
              <a:rPr lang="en-GB" dirty="0"/>
              <a:t> 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3C214F-FF26-8AEF-6310-5FAF85E4D2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5450" y="2013744"/>
            <a:ext cx="5727700" cy="363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759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250" advClick="0" advTm="20000"/>
    </mc:Choice>
    <mc:Fallback>
      <p:transition spd="slow" advClick="0" advTm="20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F6FF8-613A-B736-0F48-1D8A69068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Examples in practice 1 – </a:t>
            </a:r>
            <a:br>
              <a:rPr lang="en-US" dirty="0"/>
            </a:br>
            <a:r>
              <a:rPr lang="en-US" dirty="0"/>
              <a:t>Collaborative journey mapping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A86C90-A36F-89F0-4CE3-30ACDF28D4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fontAlgn="base">
              <a:buNone/>
            </a:pPr>
            <a:br>
              <a:rPr lang="en-GB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A0A5FF-D19D-0399-6F57-D050793801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250" y="1825625"/>
            <a:ext cx="6553200" cy="4621809"/>
          </a:xfrm>
          <a:prstGeom prst="rect">
            <a:avLst/>
          </a:prstGeom>
          <a:ln>
            <a:solidFill>
              <a:srgbClr val="5073F3"/>
            </a:solidFill>
          </a:ln>
        </p:spPr>
      </p:pic>
    </p:spTree>
    <p:extLst>
      <p:ext uri="{BB962C8B-B14F-4D97-AF65-F5344CB8AC3E}">
        <p14:creationId xmlns:p14="http://schemas.microsoft.com/office/powerpoint/2010/main" val="3105028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250" advClick="0" advTm="20000"/>
    </mc:Choice>
    <mc:Fallback>
      <p:transition spd="slow" advClick="0" advTm="20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470BA-E8AE-BC79-CFA7-633A6C574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Example 2 </a:t>
            </a:r>
            <a:br>
              <a:rPr lang="en-US" dirty="0"/>
            </a:br>
            <a:r>
              <a:rPr lang="en-US" dirty="0"/>
              <a:t>Advice cards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8E7CD0-FAAA-049C-64A6-42479D34E1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3225" y="1690688"/>
            <a:ext cx="6305550" cy="4465242"/>
          </a:xfrm>
          <a:prstGeom prst="rect">
            <a:avLst/>
          </a:prstGeom>
          <a:ln>
            <a:solidFill>
              <a:srgbClr val="5073F3"/>
            </a:solidFill>
          </a:ln>
        </p:spPr>
      </p:pic>
    </p:spTree>
    <p:extLst>
      <p:ext uri="{BB962C8B-B14F-4D97-AF65-F5344CB8AC3E}">
        <p14:creationId xmlns:p14="http://schemas.microsoft.com/office/powerpoint/2010/main" val="1379334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250" advClick="0" advTm="20000"/>
    </mc:Choice>
    <mc:Fallback>
      <p:transition spd="slow" advClick="0" advTm="20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3010EE-6B72-A647-A98C-D27F35778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Building capacity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82A76B-51BA-1860-3A6D-01F59615C2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8449" y="2076450"/>
            <a:ext cx="6847893" cy="362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875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250" advClick="0" advTm="20000"/>
    </mc:Choice>
    <mc:Fallback>
      <p:transition spd="slow" advClick="0" advTm="20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B8718-E842-5AE7-9F05-978CA4063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Inclusivity and success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7E45BB-EAAD-D7E3-E553-215BF5588E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1DD575-A345-A636-EACF-2040461DFE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1325" y="1825625"/>
            <a:ext cx="6229350" cy="4167220"/>
          </a:xfrm>
          <a:prstGeom prst="rect">
            <a:avLst/>
          </a:prstGeom>
          <a:ln>
            <a:solidFill>
              <a:srgbClr val="5073F3"/>
            </a:solidFill>
          </a:ln>
        </p:spPr>
      </p:pic>
    </p:spTree>
    <p:extLst>
      <p:ext uri="{BB962C8B-B14F-4D97-AF65-F5344CB8AC3E}">
        <p14:creationId xmlns:p14="http://schemas.microsoft.com/office/powerpoint/2010/main" val="299812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250" advClick="0" advTm="20000"/>
    </mc:Choice>
    <mc:Fallback>
      <p:transition spd="slow" advClick="0" advTm="20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1B530-341D-FC3B-A6B0-53970B5B1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Organisational learning</a:t>
            </a:r>
            <a:r>
              <a:rPr lang="en-GB" dirty="0"/>
              <a:t> 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1F8588-74F2-BE96-0995-3171E356C2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4722" y="2076450"/>
            <a:ext cx="4066177" cy="4125538"/>
          </a:xfrm>
          <a:prstGeom prst="rect">
            <a:avLst/>
          </a:prstGeom>
          <a:ln>
            <a:solidFill>
              <a:srgbClr val="5073F3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65C4E8-2770-8BD3-A0D8-2A073F25CE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076450"/>
            <a:ext cx="4972051" cy="4125538"/>
          </a:xfrm>
          <a:prstGeom prst="rect">
            <a:avLst/>
          </a:prstGeom>
          <a:ln>
            <a:solidFill>
              <a:srgbClr val="5073F3"/>
            </a:solidFill>
          </a:ln>
        </p:spPr>
      </p:pic>
    </p:spTree>
    <p:extLst>
      <p:ext uri="{BB962C8B-B14F-4D97-AF65-F5344CB8AC3E}">
        <p14:creationId xmlns:p14="http://schemas.microsoft.com/office/powerpoint/2010/main" val="3323942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250" advClick="0" advTm="20000"/>
    </mc:Choice>
    <mc:Fallback>
      <p:transition spd="slow" advClick="0" advTm="2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E39F9-B9E7-4F9C-6996-C5BB203B0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Evaluation challenge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A1147F1-442F-C565-AEFB-EB4FD6CB7A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66950" y="1707605"/>
            <a:ext cx="7467600" cy="4707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233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250" advClick="0" advTm="20000"/>
    </mc:Choice>
    <mc:Fallback>
      <p:transition spd="slow" advClick="0" advTm="20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D543F-3126-9F96-5AD8-3A6D8317F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Why this travels</a:t>
            </a:r>
            <a:r>
              <a:rPr lang="en-GB" dirty="0"/>
              <a:t> 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B68051-C9DC-2699-1AF0-035DB47C07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1750" y="1690688"/>
            <a:ext cx="6762750" cy="4424815"/>
          </a:xfrm>
          <a:prstGeom prst="rect">
            <a:avLst/>
          </a:prstGeom>
          <a:ln>
            <a:solidFill>
              <a:srgbClr val="5073F3"/>
            </a:solidFill>
          </a:ln>
        </p:spPr>
      </p:pic>
    </p:spTree>
    <p:extLst>
      <p:ext uri="{BB962C8B-B14F-4D97-AF65-F5344CB8AC3E}">
        <p14:creationId xmlns:p14="http://schemas.microsoft.com/office/powerpoint/2010/main" val="1148949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250" advClick="0" advTm="20000"/>
    </mc:Choice>
    <mc:Fallback>
      <p:transition spd="slow" advClick="0" advTm="20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0704C9-17F8-6058-1E31-9E3953C55F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fontScale="62500" lnSpcReduction="20000"/>
          </a:bodyPr>
          <a:lstStyle/>
          <a:p>
            <a:pPr fontAlgn="base"/>
            <a:endParaRPr lang="en-GB" dirty="0"/>
          </a:p>
          <a:p>
            <a:pPr fontAlgn="base"/>
            <a:endParaRPr lang="en-GB" dirty="0"/>
          </a:p>
          <a:p>
            <a:pPr fontAlgn="base"/>
            <a:endParaRPr lang="en-GB" dirty="0"/>
          </a:p>
          <a:p>
            <a:pPr fontAlgn="base"/>
            <a:endParaRPr lang="en-GB" dirty="0"/>
          </a:p>
          <a:p>
            <a:pPr fontAlgn="base"/>
            <a:endParaRPr lang="en-GB" dirty="0"/>
          </a:p>
          <a:p>
            <a:pPr fontAlgn="base"/>
            <a:endParaRPr lang="en-GB" dirty="0"/>
          </a:p>
          <a:p>
            <a:pPr fontAlgn="base"/>
            <a:endParaRPr lang="en-GB" dirty="0"/>
          </a:p>
          <a:p>
            <a:pPr fontAlgn="base"/>
            <a:endParaRPr lang="en-GB" dirty="0"/>
          </a:p>
          <a:p>
            <a:pPr fontAlgn="base"/>
            <a:endParaRPr lang="en-GB" dirty="0"/>
          </a:p>
          <a:p>
            <a:pPr fontAlgn="base"/>
            <a:endParaRPr lang="en-GB" dirty="0"/>
          </a:p>
          <a:p>
            <a:pPr fontAlgn="base"/>
            <a:endParaRPr lang="en-GB" dirty="0"/>
          </a:p>
          <a:p>
            <a:pPr fontAlgn="base"/>
            <a:endParaRPr lang="en-GB" dirty="0"/>
          </a:p>
          <a:p>
            <a:pPr fontAlgn="base"/>
            <a:r>
              <a:rPr lang="en-GB" sz="4000" dirty="0"/>
              <a:t>BLOG LINK: https://</a:t>
            </a:r>
            <a:r>
              <a:rPr lang="en-GB" sz="4000" dirty="0" err="1"/>
              <a:t>positiveevaluation.myblog.arts.ac.uk</a:t>
            </a:r>
            <a:r>
              <a:rPr lang="en-GB" sz="4000" dirty="0"/>
              <a:t>/</a:t>
            </a:r>
            <a:br>
              <a:rPr lang="en-GB" dirty="0"/>
            </a:b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DB58C4-F12E-EC2D-F86B-CDB28A583C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0799" y="5490617"/>
            <a:ext cx="3001376" cy="886371"/>
          </a:xfrm>
          <a:prstGeom prst="rect">
            <a:avLst/>
          </a:prstGeom>
          <a:ln>
            <a:solidFill>
              <a:srgbClr val="5073F3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C57047-684B-CD2F-F437-908E83B7BA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8374" y="481012"/>
            <a:ext cx="6955252" cy="455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837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250" advClick="0" advTm="20000"/>
    </mc:Choice>
    <mc:Fallback>
      <p:transition spd="slow" advClick="0" advTm="2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058A14AF-9FB5-4CC7-BA35-E8E85D3E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B0380F-6980-9B0A-C509-8A4E1142D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  <a:prstGeom prst="ellipse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kern="1200">
                <a:latin typeface="+mj-lt"/>
                <a:ea typeface="+mj-ea"/>
                <a:cs typeface="+mj-cs"/>
              </a:rPr>
              <a:t>A familiar problem</a:t>
            </a:r>
            <a:endParaRPr lang="en-US" sz="4800" kern="1200">
              <a:latin typeface="+mj-lt"/>
              <a:ea typeface="+mj-ea"/>
              <a:cs typeface="+mj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5C6A075-A7A9-1E85-9C84-328940441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0860" y="2637483"/>
            <a:ext cx="5150277" cy="3399181"/>
          </a:xfrm>
          <a:prstGeom prst="rect">
            <a:avLst/>
          </a:prstGeom>
          <a:ln>
            <a:solidFill>
              <a:srgbClr val="5073F3"/>
            </a:solidFill>
          </a:ln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832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250" advClick="0" advTm="20000"/>
    </mc:Choice>
    <mc:Fallback>
      <p:transition spd="slow" advClick="0" advTm="2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43672-7905-59E6-506B-2129564C6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A reframing</a:t>
            </a:r>
            <a:endParaRPr lang="en-US" dirty="0"/>
          </a:p>
        </p:txBody>
      </p:sp>
      <p:graphicFrame>
        <p:nvGraphicFramePr>
          <p:cNvPr id="4" name="Content Placeholder 5">
            <a:extLst>
              <a:ext uri="{FF2B5EF4-FFF2-40B4-BE49-F238E27FC236}">
                <a16:creationId xmlns:a16="http://schemas.microsoft.com/office/drawing/2014/main" id="{062A81E6-1FD9-1574-300E-0CDE80D840E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87174281"/>
              </p:ext>
            </p:extLst>
          </p:nvPr>
        </p:nvGraphicFramePr>
        <p:xfrm>
          <a:off x="2876550" y="1598613"/>
          <a:ext cx="5962650" cy="43513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26337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250" advClick="0" advTm="20000"/>
    </mc:Choice>
    <mc:Fallback>
      <p:transition spd="slow" advClick="0" advTm="2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47942995-B07F-4636-9A06-C6A104B26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C578F9-AEFA-AA92-4A0B-B98EE347F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810" y="2960716"/>
            <a:ext cx="4036334" cy="2387600"/>
          </a:xfrm>
          <a:prstGeom prst="ellipse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setting</a:t>
            </a:r>
            <a:endParaRPr lang="en-US" sz="54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8DDDBE8-FD86-6678-A782-FBD7BC6ED8B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881" r="4880"/>
          <a:stretch>
            <a:fillRect/>
          </a:stretch>
        </p:blipFill>
        <p:spPr>
          <a:xfrm>
            <a:off x="5922492" y="1436481"/>
            <a:ext cx="5536001" cy="3926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376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250" advClick="0" advTm="20000"/>
    </mc:Choice>
    <mc:Fallback>
      <p:transition spd="slow" advClick="0" advTm="2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84640-74D4-6962-2201-43D0E1EA7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The research approach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70D606-3834-C54A-CA12-3268F8311C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br>
              <a:rPr lang="en-GB" dirty="0"/>
            </a:b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0F42D3-BD7B-6121-7B99-8C10A774E8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2202" y="2087978"/>
            <a:ext cx="7287238" cy="382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609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250" advClick="0" advTm="20000"/>
    </mc:Choice>
    <mc:Fallback>
      <p:transition spd="slow" advClick="0" advTm="2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724FF-B2EE-ED01-E8AE-D5F7EB17A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Evaluation imperative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97C1F5-3E69-7ACF-A910-C689957623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pPr marL="0" indent="0">
              <a:buNone/>
            </a:pPr>
            <a:br>
              <a:rPr lang="en-GB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9FFABE-251B-B69A-EBE2-2DFD4D38D3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2438400"/>
            <a:ext cx="5638800" cy="35052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167985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250" advClick="0" advTm="20000"/>
    </mc:Choice>
    <mc:Fallback>
      <p:transition spd="slow" advClick="0" advTm="2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5AC29-EA0C-E9BD-1536-3A46F8950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From evaluation </a:t>
            </a:r>
            <a:r>
              <a:rPr lang="en-GB" b="1" i="1" dirty="0"/>
              <a:t>activity</a:t>
            </a:r>
            <a:r>
              <a:rPr lang="en-GB" b="1" dirty="0"/>
              <a:t> to evaluation </a:t>
            </a:r>
            <a:r>
              <a:rPr lang="en-GB" b="1" i="1" dirty="0"/>
              <a:t>culture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AF6A52-A29E-4ACB-9D56-814147A1DD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b="1" dirty="0"/>
          </a:p>
          <a:p>
            <a:endParaRPr lang="en-GB" b="1" dirty="0"/>
          </a:p>
          <a:p>
            <a:endParaRPr lang="en-GB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0BED7D-4282-D14D-DC2D-755BF0722C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7400" y="2032000"/>
            <a:ext cx="5537200" cy="35941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721538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250" advClick="0" advTm="20000"/>
    </mc:Choice>
    <mc:Fallback>
      <p:transition spd="slow" advClick="0" advTm="2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41997-7B28-777A-6802-D7D178CC2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Evaluative mindset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1243B4-4BD1-EA5A-6138-C16173EC8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4368" y="1962785"/>
            <a:ext cx="5024592" cy="389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627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6250" advClick="0" advTm="20000"/>
    </mc:Choice>
    <mc:Fallback>
      <p:transition spd="slow" advClick="0" advTm="20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UAL Theme">
  <a:themeElements>
    <a:clrScheme name="UAL">
      <a:dk1>
        <a:srgbClr val="000000"/>
      </a:dk1>
      <a:lt1>
        <a:srgbClr val="FFFFFF"/>
      </a:lt1>
      <a:dk2>
        <a:srgbClr val="FFD022"/>
      </a:dk2>
      <a:lt2>
        <a:srgbClr val="E71657"/>
      </a:lt2>
      <a:accent1>
        <a:srgbClr val="FF8500"/>
      </a:accent1>
      <a:accent2>
        <a:srgbClr val="9E65FB"/>
      </a:accent2>
      <a:accent3>
        <a:srgbClr val="20BCFF"/>
      </a:accent3>
      <a:accent4>
        <a:srgbClr val="1F4EDC"/>
      </a:accent4>
      <a:accent5>
        <a:srgbClr val="00C73E"/>
      </a:accent5>
      <a:accent6>
        <a:srgbClr val="19A3A3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 anchor="t" anchorCtr="0">
        <a:noAutofit/>
      </a:bodyPr>
      <a:lstStyle>
        <a:defPPr algn="l">
          <a:defRPr sz="2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5" id="{50C8ACA0-305B-8F4C-BD1B-902BBD9AC677}" vid="{42B15176-EE8D-B843-9302-13BA6BB406D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926</TotalTime>
  <Words>809</Words>
  <Application>Microsoft Macintosh PowerPoint</Application>
  <PresentationFormat>Widescreen</PresentationFormat>
  <Paragraphs>89</Paragraphs>
  <Slides>21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Aptos</vt:lpstr>
      <vt:lpstr>Aptos Display</vt:lpstr>
      <vt:lpstr>Arial</vt:lpstr>
      <vt:lpstr>Avenir Next</vt:lpstr>
      <vt:lpstr>Wingdings 2</vt:lpstr>
      <vt:lpstr>Office Theme</vt:lpstr>
      <vt:lpstr>UAL Theme</vt:lpstr>
      <vt:lpstr>Empowering Participatory Evaluation Building an Evaluative Culture at the Media School, University of the Arts London.  Dr Frania Hall </vt:lpstr>
      <vt:lpstr>The Evaluation challenge</vt:lpstr>
      <vt:lpstr>A familiar problem</vt:lpstr>
      <vt:lpstr>A reframing</vt:lpstr>
      <vt:lpstr>The setting</vt:lpstr>
      <vt:lpstr>The research approach</vt:lpstr>
      <vt:lpstr>Evaluation imperative</vt:lpstr>
      <vt:lpstr>From evaluation activity to evaluation culture</vt:lpstr>
      <vt:lpstr>Evaluative mindset</vt:lpstr>
      <vt:lpstr>Participation for co-creation</vt:lpstr>
      <vt:lpstr>The evaluation process</vt:lpstr>
      <vt:lpstr>Designing for use </vt:lpstr>
      <vt:lpstr>Participatory qualitative tools </vt:lpstr>
      <vt:lpstr>Analysis and sense‑making </vt:lpstr>
      <vt:lpstr>Examples in practice 1 –  Collaborative journey mapping</vt:lpstr>
      <vt:lpstr>Example 2  Advice cards</vt:lpstr>
      <vt:lpstr>Building capacity</vt:lpstr>
      <vt:lpstr>Inclusivity and success</vt:lpstr>
      <vt:lpstr>Organisational learning </vt:lpstr>
      <vt:lpstr>Why this travels 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Frania Hall</dc:creator>
  <cp:lastModifiedBy>Frania Hall</cp:lastModifiedBy>
  <cp:revision>12</cp:revision>
  <dcterms:created xsi:type="dcterms:W3CDTF">2026-04-16T16:30:04Z</dcterms:created>
  <dcterms:modified xsi:type="dcterms:W3CDTF">2026-04-28T14:41:59Z</dcterms:modified>
</cp:coreProperties>
</file>