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3" r:id="rId11"/>
    <p:sldId id="262" r:id="rId12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C8C2"/>
    <a:srgbClr val="F4E6E6"/>
    <a:srgbClr val="CAF7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6CFCCE-BF09-2992-60E0-49CFE477BDF8}" v="127" dt="2026-04-29T13:31:34.386"/>
    <p1510:client id="{B86988F5-53A1-B128-DA0D-C881176911F1}" v="30" dt="2026-04-29T11:39:36.4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-Marie Creamer" userId="S::a.creamer@arts.ac.uk::fd6896e6-cbb5-4035-8a9c-0e181cb3bd31" providerId="AD" clId="Web-{2FA6C0D2-51C0-AFC1-0E62-F5520B12C415}"/>
    <pc:docChg chg="modSld">
      <pc:chgData name="Anne-Marie Creamer" userId="S::a.creamer@arts.ac.uk::fd6896e6-cbb5-4035-8a9c-0e181cb3bd31" providerId="AD" clId="Web-{2FA6C0D2-51C0-AFC1-0E62-F5520B12C415}" dt="2026-04-27T13:02:55.536" v="2" actId="14100"/>
      <pc:docMkLst>
        <pc:docMk/>
      </pc:docMkLst>
      <pc:sldChg chg="modSp">
        <pc:chgData name="Anne-Marie Creamer" userId="S::a.creamer@arts.ac.uk::fd6896e6-cbb5-4035-8a9c-0e181cb3bd31" providerId="AD" clId="Web-{2FA6C0D2-51C0-AFC1-0E62-F5520B12C415}" dt="2026-04-27T13:02:55.536" v="2" actId="14100"/>
        <pc:sldMkLst>
          <pc:docMk/>
          <pc:sldMk cId="0" sldId="256"/>
        </pc:sldMkLst>
        <pc:spChg chg="mod">
          <ac:chgData name="Anne-Marie Creamer" userId="S::a.creamer@arts.ac.uk::fd6896e6-cbb5-4035-8a9c-0e181cb3bd31" providerId="AD" clId="Web-{2FA6C0D2-51C0-AFC1-0E62-F5520B12C415}" dt="2026-04-27T13:02:55.536" v="2" actId="14100"/>
          <ac:spMkLst>
            <pc:docMk/>
            <pc:sldMk cId="0" sldId="256"/>
            <ac:spMk id="4" creationId="{00000000-0000-0000-0000-000000000000}"/>
          </ac:spMkLst>
        </pc:spChg>
      </pc:sldChg>
    </pc:docChg>
  </pc:docChgLst>
  <pc:docChgLst>
    <pc:chgData name="Anne-Marie Creamer" userId="fd6896e6-cbb5-4035-8a9c-0e181cb3bd31" providerId="ADAL" clId="{B717DCAF-7C01-42AF-8268-98A21CF19CC1}"/>
    <pc:docChg chg="custSel addSld modSld">
      <pc:chgData name="Anne-Marie Creamer" userId="fd6896e6-cbb5-4035-8a9c-0e181cb3bd31" providerId="ADAL" clId="{B717DCAF-7C01-42AF-8268-98A21CF19CC1}" dt="2026-04-27T13:51:08.153" v="250" actId="20577"/>
      <pc:docMkLst>
        <pc:docMk/>
      </pc:docMkLst>
      <pc:sldChg chg="addSp delSp modSp mod">
        <pc:chgData name="Anne-Marie Creamer" userId="fd6896e6-cbb5-4035-8a9c-0e181cb3bd31" providerId="ADAL" clId="{B717DCAF-7C01-42AF-8268-98A21CF19CC1}" dt="2026-04-27T13:10:52.804" v="18" actId="14100"/>
        <pc:sldMkLst>
          <pc:docMk/>
          <pc:sldMk cId="0" sldId="256"/>
        </pc:sldMkLst>
        <pc:spChg chg="mod">
          <ac:chgData name="Anne-Marie Creamer" userId="fd6896e6-cbb5-4035-8a9c-0e181cb3bd31" providerId="ADAL" clId="{B717DCAF-7C01-42AF-8268-98A21CF19CC1}" dt="2026-04-27T13:09:25.800" v="12" actId="1076"/>
          <ac:spMkLst>
            <pc:docMk/>
            <pc:sldMk cId="0" sldId="256"/>
            <ac:spMk id="4" creationId="{00000000-0000-0000-0000-000000000000}"/>
          </ac:spMkLst>
        </pc:spChg>
        <pc:spChg chg="mod">
          <ac:chgData name="Anne-Marie Creamer" userId="fd6896e6-cbb5-4035-8a9c-0e181cb3bd31" providerId="ADAL" clId="{B717DCAF-7C01-42AF-8268-98A21CF19CC1}" dt="2026-04-27T13:09:30.098" v="13" actId="1076"/>
          <ac:spMkLst>
            <pc:docMk/>
            <pc:sldMk cId="0" sldId="256"/>
            <ac:spMk id="5" creationId="{00000000-0000-0000-0000-000000000000}"/>
          </ac:spMkLst>
        </pc:spChg>
        <pc:picChg chg="add mod">
          <ac:chgData name="Anne-Marie Creamer" userId="fd6896e6-cbb5-4035-8a9c-0e181cb3bd31" providerId="ADAL" clId="{B717DCAF-7C01-42AF-8268-98A21CF19CC1}" dt="2026-04-27T13:10:52.804" v="18" actId="14100"/>
          <ac:picMkLst>
            <pc:docMk/>
            <pc:sldMk cId="0" sldId="256"/>
            <ac:picMk id="12" creationId="{DC6FBE49-CE8F-B217-8F43-25AD27D8A9AC}"/>
          </ac:picMkLst>
        </pc:picChg>
      </pc:sldChg>
      <pc:sldChg chg="addSp modSp mod">
        <pc:chgData name="Anne-Marie Creamer" userId="fd6896e6-cbb5-4035-8a9c-0e181cb3bd31" providerId="ADAL" clId="{B717DCAF-7C01-42AF-8268-98A21CF19CC1}" dt="2026-04-27T13:43:57.856" v="213" actId="14100"/>
        <pc:sldMkLst>
          <pc:docMk/>
          <pc:sldMk cId="0" sldId="260"/>
        </pc:sldMkLst>
        <pc:spChg chg="mod">
          <ac:chgData name="Anne-Marie Creamer" userId="fd6896e6-cbb5-4035-8a9c-0e181cb3bd31" providerId="ADAL" clId="{B717DCAF-7C01-42AF-8268-98A21CF19CC1}" dt="2026-04-27T13:22:45.034" v="19" actId="1076"/>
          <ac:spMkLst>
            <pc:docMk/>
            <pc:sldMk cId="0" sldId="260"/>
            <ac:spMk id="4" creationId="{00000000-0000-0000-0000-000000000000}"/>
          </ac:spMkLst>
        </pc:spChg>
        <pc:spChg chg="add mod">
          <ac:chgData name="Anne-Marie Creamer" userId="fd6896e6-cbb5-4035-8a9c-0e181cb3bd31" providerId="ADAL" clId="{B717DCAF-7C01-42AF-8268-98A21CF19CC1}" dt="2026-04-27T13:43:57.856" v="213" actId="14100"/>
          <ac:spMkLst>
            <pc:docMk/>
            <pc:sldMk cId="0" sldId="260"/>
            <ac:spMk id="9" creationId="{A2D5B7D2-227C-FCAD-0977-C60E0CCD99B2}"/>
          </ac:spMkLst>
        </pc:spChg>
        <pc:picChg chg="add mod">
          <ac:chgData name="Anne-Marie Creamer" userId="fd6896e6-cbb5-4035-8a9c-0e181cb3bd31" providerId="ADAL" clId="{B717DCAF-7C01-42AF-8268-98A21CF19CC1}" dt="2026-04-27T13:25:24.297" v="156" actId="1076"/>
          <ac:picMkLst>
            <pc:docMk/>
            <pc:sldMk cId="0" sldId="260"/>
            <ac:picMk id="2" creationId="{9B659A4F-0098-0FC6-A2D2-9D889EE88FBF}"/>
          </ac:picMkLst>
        </pc:picChg>
      </pc:sldChg>
      <pc:sldChg chg="addSp modSp new mod setBg">
        <pc:chgData name="Anne-Marie Creamer" userId="fd6896e6-cbb5-4035-8a9c-0e181cb3bd31" providerId="ADAL" clId="{B717DCAF-7C01-42AF-8268-98A21CF19CC1}" dt="2026-04-27T13:51:08.153" v="250" actId="20577"/>
        <pc:sldMkLst>
          <pc:docMk/>
          <pc:sldMk cId="3212514904" sldId="263"/>
        </pc:sldMkLst>
        <pc:spChg chg="add mod">
          <ac:chgData name="Anne-Marie Creamer" userId="fd6896e6-cbb5-4035-8a9c-0e181cb3bd31" providerId="ADAL" clId="{B717DCAF-7C01-42AF-8268-98A21CF19CC1}" dt="2026-04-27T13:51:08.153" v="250" actId="20577"/>
          <ac:spMkLst>
            <pc:docMk/>
            <pc:sldMk cId="3212514904" sldId="263"/>
            <ac:spMk id="3" creationId="{2E2FEF2D-F612-48EF-DA54-34E6EE868AFE}"/>
          </ac:spMkLst>
        </pc:spChg>
      </pc:sldChg>
    </pc:docChg>
  </pc:docChgLst>
  <pc:docChgLst>
    <pc:chgData name="Anne-Marie Creamer" userId="fd6896e6-cbb5-4035-8a9c-0e181cb3bd31" providerId="ADAL" clId="{FB4AFDA4-4D0E-4F21-9562-C46A19AF785B}"/>
    <pc:docChg chg="modSld">
      <pc:chgData name="Anne-Marie Creamer" userId="fd6896e6-cbb5-4035-8a9c-0e181cb3bd31" providerId="ADAL" clId="{FB4AFDA4-4D0E-4F21-9562-C46A19AF785B}" dt="2026-04-29T09:52:10.504" v="41" actId="20577"/>
      <pc:docMkLst>
        <pc:docMk/>
      </pc:docMkLst>
      <pc:sldChg chg="modSp mod">
        <pc:chgData name="Anne-Marie Creamer" userId="fd6896e6-cbb5-4035-8a9c-0e181cb3bd31" providerId="ADAL" clId="{FB4AFDA4-4D0E-4F21-9562-C46A19AF785B}" dt="2026-04-29T09:52:10.504" v="41" actId="20577"/>
        <pc:sldMkLst>
          <pc:docMk/>
          <pc:sldMk cId="3212514904" sldId="263"/>
        </pc:sldMkLst>
        <pc:spChg chg="mod">
          <ac:chgData name="Anne-Marie Creamer" userId="fd6896e6-cbb5-4035-8a9c-0e181cb3bd31" providerId="ADAL" clId="{FB4AFDA4-4D0E-4F21-9562-C46A19AF785B}" dt="2026-04-29T09:52:10.504" v="41" actId="20577"/>
          <ac:spMkLst>
            <pc:docMk/>
            <pc:sldMk cId="3212514904" sldId="263"/>
            <ac:spMk id="3" creationId="{2E2FEF2D-F612-48EF-DA54-34E6EE868AFE}"/>
          </ac:spMkLst>
        </pc:spChg>
      </pc:sldChg>
    </pc:docChg>
  </pc:docChgLst>
  <pc:docChgLst>
    <pc:chgData name="Hannah Zeilig" userId="S::h.zeilig@fashion.arts.ac.uk::bc31325a-958e-4108-b7e1-6f290288785c" providerId="AD" clId="Web-{B86988F5-53A1-B128-DA0D-C881176911F1}"/>
    <pc:docChg chg="modSld">
      <pc:chgData name="Hannah Zeilig" userId="S::h.zeilig@fashion.arts.ac.uk::bc31325a-958e-4108-b7e1-6f290288785c" providerId="AD" clId="Web-{B86988F5-53A1-B128-DA0D-C881176911F1}" dt="2026-04-29T11:39:36.452" v="14" actId="20577"/>
      <pc:docMkLst>
        <pc:docMk/>
      </pc:docMkLst>
      <pc:sldChg chg="modSp">
        <pc:chgData name="Hannah Zeilig" userId="S::h.zeilig@fashion.arts.ac.uk::bc31325a-958e-4108-b7e1-6f290288785c" providerId="AD" clId="Web-{B86988F5-53A1-B128-DA0D-C881176911F1}" dt="2026-04-29T11:39:36.452" v="14" actId="20577"/>
        <pc:sldMkLst>
          <pc:docMk/>
          <pc:sldMk cId="3212514904" sldId="263"/>
        </pc:sldMkLst>
        <pc:spChg chg="mod">
          <ac:chgData name="Hannah Zeilig" userId="S::h.zeilig@fashion.arts.ac.uk::bc31325a-958e-4108-b7e1-6f290288785c" providerId="AD" clId="Web-{B86988F5-53A1-B128-DA0D-C881176911F1}" dt="2026-04-29T11:39:36.452" v="14" actId="20577"/>
          <ac:spMkLst>
            <pc:docMk/>
            <pc:sldMk cId="3212514904" sldId="263"/>
            <ac:spMk id="3" creationId="{2E2FEF2D-F612-48EF-DA54-34E6EE868AFE}"/>
          </ac:spMkLst>
        </pc:spChg>
      </pc:sldChg>
    </pc:docChg>
  </pc:docChgLst>
  <pc:docChgLst>
    <pc:chgData name="Rachel Marsden" userId="S::r.marsden@arts.ac.uk::6438aaeb-f1ce-42a4-95d2-80581c7cdad5" providerId="AD" clId="Web-{1D6CFCCE-BF09-2992-60E0-49CFE477BDF8}"/>
    <pc:docChg chg="modSld">
      <pc:chgData name="Rachel Marsden" userId="S::r.marsden@arts.ac.uk::6438aaeb-f1ce-42a4-95d2-80581c7cdad5" providerId="AD" clId="Web-{1D6CFCCE-BF09-2992-60E0-49CFE477BDF8}" dt="2026-04-29T13:31:34.386" v="121" actId="20577"/>
      <pc:docMkLst>
        <pc:docMk/>
      </pc:docMkLst>
      <pc:sldChg chg="modSp">
        <pc:chgData name="Rachel Marsden" userId="S::r.marsden@arts.ac.uk::6438aaeb-f1ce-42a4-95d2-80581c7cdad5" providerId="AD" clId="Web-{1D6CFCCE-BF09-2992-60E0-49CFE477BDF8}" dt="2026-04-29T13:31:30.730" v="118"/>
        <pc:sldMkLst>
          <pc:docMk/>
          <pc:sldMk cId="0" sldId="256"/>
        </pc:sldMkLst>
        <pc:spChg chg="mod">
          <ac:chgData name="Rachel Marsden" userId="S::r.marsden@arts.ac.uk::6438aaeb-f1ce-42a4-95d2-80581c7cdad5" providerId="AD" clId="Web-{1D6CFCCE-BF09-2992-60E0-49CFE477BDF8}" dt="2026-04-29T13:29:18.562" v="110" actId="1076"/>
          <ac:spMkLst>
            <pc:docMk/>
            <pc:sldMk cId="0" sldId="256"/>
            <ac:spMk id="4" creationId="{00000000-0000-0000-0000-000000000000}"/>
          </ac:spMkLst>
        </pc:spChg>
        <pc:spChg chg="mod">
          <ac:chgData name="Rachel Marsden" userId="S::r.marsden@arts.ac.uk::6438aaeb-f1ce-42a4-95d2-80581c7cdad5" providerId="AD" clId="Web-{1D6CFCCE-BF09-2992-60E0-49CFE477BDF8}" dt="2026-04-29T13:29:18.578" v="111" actId="1076"/>
          <ac:spMkLst>
            <pc:docMk/>
            <pc:sldMk cId="0" sldId="256"/>
            <ac:spMk id="5" creationId="{00000000-0000-0000-0000-000000000000}"/>
          </ac:spMkLst>
        </pc:spChg>
        <pc:spChg chg="mod">
          <ac:chgData name="Rachel Marsden" userId="S::r.marsden@arts.ac.uk::6438aaeb-f1ce-42a4-95d2-80581c7cdad5" providerId="AD" clId="Web-{1D6CFCCE-BF09-2992-60E0-49CFE477BDF8}" dt="2026-04-29T13:26:59.762" v="96" actId="20577"/>
          <ac:spMkLst>
            <pc:docMk/>
            <pc:sldMk cId="0" sldId="256"/>
            <ac:spMk id="6" creationId="{00000000-0000-0000-0000-000000000000}"/>
          </ac:spMkLst>
        </pc:spChg>
        <pc:spChg chg="mod">
          <ac:chgData name="Rachel Marsden" userId="S::r.marsden@arts.ac.uk::6438aaeb-f1ce-42a4-95d2-80581c7cdad5" providerId="AD" clId="Web-{1D6CFCCE-BF09-2992-60E0-49CFE477BDF8}" dt="2026-04-29T13:20:59.474" v="3"/>
          <ac:spMkLst>
            <pc:docMk/>
            <pc:sldMk cId="0" sldId="256"/>
            <ac:spMk id="8" creationId="{00000000-0000-0000-0000-000000000000}"/>
          </ac:spMkLst>
        </pc:spChg>
        <pc:picChg chg="mod">
          <ac:chgData name="Rachel Marsden" userId="S::r.marsden@arts.ac.uk::6438aaeb-f1ce-42a4-95d2-80581c7cdad5" providerId="AD" clId="Web-{1D6CFCCE-BF09-2992-60E0-49CFE477BDF8}" dt="2026-04-29T13:31:30.730" v="118"/>
          <ac:picMkLst>
            <pc:docMk/>
            <pc:sldMk cId="0" sldId="256"/>
            <ac:picMk id="12" creationId="{DC6FBE49-CE8F-B217-8F43-25AD27D8A9AC}"/>
          </ac:picMkLst>
        </pc:picChg>
      </pc:sldChg>
      <pc:sldChg chg="modSp">
        <pc:chgData name="Rachel Marsden" userId="S::r.marsden@arts.ac.uk::6438aaeb-f1ce-42a4-95d2-80581c7cdad5" providerId="AD" clId="Web-{1D6CFCCE-BF09-2992-60E0-49CFE477BDF8}" dt="2026-04-29T13:27:06.293" v="97" actId="20577"/>
        <pc:sldMkLst>
          <pc:docMk/>
          <pc:sldMk cId="0" sldId="257"/>
        </pc:sldMkLst>
        <pc:spChg chg="mod">
          <ac:chgData name="Rachel Marsden" userId="S::r.marsden@arts.ac.uk::6438aaeb-f1ce-42a4-95d2-80581c7cdad5" providerId="AD" clId="Web-{1D6CFCCE-BF09-2992-60E0-49CFE477BDF8}" dt="2026-04-29T13:21:56.694" v="14" actId="1076"/>
          <ac:spMkLst>
            <pc:docMk/>
            <pc:sldMk cId="0" sldId="257"/>
            <ac:spMk id="6" creationId="{00000000-0000-0000-0000-000000000000}"/>
          </ac:spMkLst>
        </pc:spChg>
        <pc:spChg chg="mod">
          <ac:chgData name="Rachel Marsden" userId="S::r.marsden@arts.ac.uk::6438aaeb-f1ce-42a4-95d2-80581c7cdad5" providerId="AD" clId="Web-{1D6CFCCE-BF09-2992-60E0-49CFE477BDF8}" dt="2026-04-29T13:21:44.693" v="11"/>
          <ac:spMkLst>
            <pc:docMk/>
            <pc:sldMk cId="0" sldId="257"/>
            <ac:spMk id="7" creationId="{00000000-0000-0000-0000-000000000000}"/>
          </ac:spMkLst>
        </pc:spChg>
        <pc:spChg chg="mod">
          <ac:chgData name="Rachel Marsden" userId="S::r.marsden@arts.ac.uk::6438aaeb-f1ce-42a4-95d2-80581c7cdad5" providerId="AD" clId="Web-{1D6CFCCE-BF09-2992-60E0-49CFE477BDF8}" dt="2026-04-29T13:27:06.293" v="97" actId="20577"/>
          <ac:spMkLst>
            <pc:docMk/>
            <pc:sldMk cId="0" sldId="257"/>
            <ac:spMk id="8" creationId="{00000000-0000-0000-0000-000000000000}"/>
          </ac:spMkLst>
        </pc:spChg>
        <pc:spChg chg="mod">
          <ac:chgData name="Rachel Marsden" userId="S::r.marsden@arts.ac.uk::6438aaeb-f1ce-42a4-95d2-80581c7cdad5" providerId="AD" clId="Web-{1D6CFCCE-BF09-2992-60E0-49CFE477BDF8}" dt="2026-04-29T13:21:44.725" v="12"/>
          <ac:spMkLst>
            <pc:docMk/>
            <pc:sldMk cId="0" sldId="257"/>
            <ac:spMk id="9" creationId="{00000000-0000-0000-0000-000000000000}"/>
          </ac:spMkLst>
        </pc:spChg>
        <pc:spChg chg="mod">
          <ac:chgData name="Rachel Marsden" userId="S::r.marsden@arts.ac.uk::6438aaeb-f1ce-42a4-95d2-80581c7cdad5" providerId="AD" clId="Web-{1D6CFCCE-BF09-2992-60E0-49CFE477BDF8}" dt="2026-04-29T13:24:27.025" v="43" actId="20577"/>
          <ac:spMkLst>
            <pc:docMk/>
            <pc:sldMk cId="0" sldId="257"/>
            <ac:spMk id="10" creationId="{00000000-0000-0000-0000-000000000000}"/>
          </ac:spMkLst>
        </pc:spChg>
      </pc:sldChg>
      <pc:sldChg chg="modSp">
        <pc:chgData name="Rachel Marsden" userId="S::r.marsden@arts.ac.uk::6438aaeb-f1ce-42a4-95d2-80581c7cdad5" providerId="AD" clId="Web-{1D6CFCCE-BF09-2992-60E0-49CFE477BDF8}" dt="2026-04-29T13:24:31.775" v="44" actId="20577"/>
        <pc:sldMkLst>
          <pc:docMk/>
          <pc:sldMk cId="0" sldId="258"/>
        </pc:sldMkLst>
        <pc:spChg chg="mod">
          <ac:chgData name="Rachel Marsden" userId="S::r.marsden@arts.ac.uk::6438aaeb-f1ce-42a4-95d2-80581c7cdad5" providerId="AD" clId="Web-{1D6CFCCE-BF09-2992-60E0-49CFE477BDF8}" dt="2026-04-29T13:22:25.507" v="22" actId="20577"/>
          <ac:spMkLst>
            <pc:docMk/>
            <pc:sldMk cId="0" sldId="258"/>
            <ac:spMk id="4" creationId="{00000000-0000-0000-0000-000000000000}"/>
          </ac:spMkLst>
        </pc:spChg>
        <pc:spChg chg="mod">
          <ac:chgData name="Rachel Marsden" userId="S::r.marsden@arts.ac.uk::6438aaeb-f1ce-42a4-95d2-80581c7cdad5" providerId="AD" clId="Web-{1D6CFCCE-BF09-2992-60E0-49CFE477BDF8}" dt="2026-04-29T13:24:31.775" v="44" actId="20577"/>
          <ac:spMkLst>
            <pc:docMk/>
            <pc:sldMk cId="0" sldId="258"/>
            <ac:spMk id="5" creationId="{00000000-0000-0000-0000-000000000000}"/>
          </ac:spMkLst>
        </pc:spChg>
        <pc:spChg chg="mod">
          <ac:chgData name="Rachel Marsden" userId="S::r.marsden@arts.ac.uk::6438aaeb-f1ce-42a4-95d2-80581c7cdad5" providerId="AD" clId="Web-{1D6CFCCE-BF09-2992-60E0-49CFE477BDF8}" dt="2026-04-29T13:22:14.694" v="17" actId="20577"/>
          <ac:spMkLst>
            <pc:docMk/>
            <pc:sldMk cId="0" sldId="258"/>
            <ac:spMk id="6" creationId="{00000000-0000-0000-0000-000000000000}"/>
          </ac:spMkLst>
        </pc:spChg>
      </pc:sldChg>
      <pc:sldChg chg="modSp">
        <pc:chgData name="Rachel Marsden" userId="S::r.marsden@arts.ac.uk::6438aaeb-f1ce-42a4-95d2-80581c7cdad5" providerId="AD" clId="Web-{1D6CFCCE-BF09-2992-60E0-49CFE477BDF8}" dt="2026-04-29T13:27:35.887" v="100" actId="14100"/>
        <pc:sldMkLst>
          <pc:docMk/>
          <pc:sldMk cId="0" sldId="259"/>
        </pc:sldMkLst>
        <pc:spChg chg="mod">
          <ac:chgData name="Rachel Marsden" userId="S::r.marsden@arts.ac.uk::6438aaeb-f1ce-42a4-95d2-80581c7cdad5" providerId="AD" clId="Web-{1D6CFCCE-BF09-2992-60E0-49CFE477BDF8}" dt="2026-04-29T13:22:53.257" v="32" actId="20577"/>
          <ac:spMkLst>
            <pc:docMk/>
            <pc:sldMk cId="0" sldId="259"/>
            <ac:spMk id="4" creationId="{00000000-0000-0000-0000-000000000000}"/>
          </ac:spMkLst>
        </pc:spChg>
        <pc:spChg chg="mod">
          <ac:chgData name="Rachel Marsden" userId="S::r.marsden@arts.ac.uk::6438aaeb-f1ce-42a4-95d2-80581c7cdad5" providerId="AD" clId="Web-{1D6CFCCE-BF09-2992-60E0-49CFE477BDF8}" dt="2026-04-29T13:27:35.887" v="100" actId="14100"/>
          <ac:spMkLst>
            <pc:docMk/>
            <pc:sldMk cId="0" sldId="259"/>
            <ac:spMk id="5" creationId="{00000000-0000-0000-0000-000000000000}"/>
          </ac:spMkLst>
        </pc:spChg>
        <pc:spChg chg="mod">
          <ac:chgData name="Rachel Marsden" userId="S::r.marsden@arts.ac.uk::6438aaeb-f1ce-42a4-95d2-80581c7cdad5" providerId="AD" clId="Web-{1D6CFCCE-BF09-2992-60E0-49CFE477BDF8}" dt="2026-04-29T13:24:36.259" v="45" actId="20577"/>
          <ac:spMkLst>
            <pc:docMk/>
            <pc:sldMk cId="0" sldId="259"/>
            <ac:spMk id="6" creationId="{00000000-0000-0000-0000-000000000000}"/>
          </ac:spMkLst>
        </pc:spChg>
        <pc:spChg chg="mod">
          <ac:chgData name="Rachel Marsden" userId="S::r.marsden@arts.ac.uk::6438aaeb-f1ce-42a4-95d2-80581c7cdad5" providerId="AD" clId="Web-{1D6CFCCE-BF09-2992-60E0-49CFE477BDF8}" dt="2026-04-29T13:22:43.070" v="28"/>
          <ac:spMkLst>
            <pc:docMk/>
            <pc:sldMk cId="0" sldId="259"/>
            <ac:spMk id="8" creationId="{00000000-0000-0000-0000-000000000000}"/>
          </ac:spMkLst>
        </pc:spChg>
      </pc:sldChg>
      <pc:sldChg chg="modSp">
        <pc:chgData name="Rachel Marsden" userId="S::r.marsden@arts.ac.uk::6438aaeb-f1ce-42a4-95d2-80581c7cdad5" providerId="AD" clId="Web-{1D6CFCCE-BF09-2992-60E0-49CFE477BDF8}" dt="2026-04-29T13:27:54.200" v="103"/>
        <pc:sldMkLst>
          <pc:docMk/>
          <pc:sldMk cId="0" sldId="260"/>
        </pc:sldMkLst>
        <pc:spChg chg="mod">
          <ac:chgData name="Rachel Marsden" userId="S::r.marsden@arts.ac.uk::6438aaeb-f1ce-42a4-95d2-80581c7cdad5" providerId="AD" clId="Web-{1D6CFCCE-BF09-2992-60E0-49CFE477BDF8}" dt="2026-04-29T13:24:07.415" v="40" actId="20577"/>
          <ac:spMkLst>
            <pc:docMk/>
            <pc:sldMk cId="0" sldId="260"/>
            <ac:spMk id="4" creationId="{00000000-0000-0000-0000-000000000000}"/>
          </ac:spMkLst>
        </pc:spChg>
        <pc:spChg chg="mod">
          <ac:chgData name="Rachel Marsden" userId="S::r.marsden@arts.ac.uk::6438aaeb-f1ce-42a4-95d2-80581c7cdad5" providerId="AD" clId="Web-{1D6CFCCE-BF09-2992-60E0-49CFE477BDF8}" dt="2026-04-29T13:24:13.619" v="41" actId="20577"/>
          <ac:spMkLst>
            <pc:docMk/>
            <pc:sldMk cId="0" sldId="260"/>
            <ac:spMk id="5" creationId="{00000000-0000-0000-0000-000000000000}"/>
          </ac:spMkLst>
        </pc:spChg>
        <pc:spChg chg="mod">
          <ac:chgData name="Rachel Marsden" userId="S::r.marsden@arts.ac.uk::6438aaeb-f1ce-42a4-95d2-80581c7cdad5" providerId="AD" clId="Web-{1D6CFCCE-BF09-2992-60E0-49CFE477BDF8}" dt="2026-04-29T13:23:59.431" v="36"/>
          <ac:spMkLst>
            <pc:docMk/>
            <pc:sldMk cId="0" sldId="260"/>
            <ac:spMk id="6" creationId="{00000000-0000-0000-0000-000000000000}"/>
          </ac:spMkLst>
        </pc:spChg>
        <pc:spChg chg="mod">
          <ac:chgData name="Rachel Marsden" userId="S::r.marsden@arts.ac.uk::6438aaeb-f1ce-42a4-95d2-80581c7cdad5" providerId="AD" clId="Web-{1D6CFCCE-BF09-2992-60E0-49CFE477BDF8}" dt="2026-04-29T13:27:54.200" v="103"/>
          <ac:spMkLst>
            <pc:docMk/>
            <pc:sldMk cId="0" sldId="260"/>
            <ac:spMk id="9" creationId="{A2D5B7D2-227C-FCAD-0977-C60E0CCD99B2}"/>
          </ac:spMkLst>
        </pc:spChg>
        <pc:picChg chg="mod">
          <ac:chgData name="Rachel Marsden" userId="S::r.marsden@arts.ac.uk::6438aaeb-f1ce-42a4-95d2-80581c7cdad5" providerId="AD" clId="Web-{1D6CFCCE-BF09-2992-60E0-49CFE477BDF8}" dt="2026-04-29T13:27:46.715" v="101" actId="1076"/>
          <ac:picMkLst>
            <pc:docMk/>
            <pc:sldMk cId="0" sldId="260"/>
            <ac:picMk id="2" creationId="{9B659A4F-0098-0FC6-A2D2-9D889EE88FBF}"/>
          </ac:picMkLst>
        </pc:picChg>
      </pc:sldChg>
      <pc:sldChg chg="modSp">
        <pc:chgData name="Rachel Marsden" userId="S::r.marsden@arts.ac.uk::6438aaeb-f1ce-42a4-95d2-80581c7cdad5" providerId="AD" clId="Web-{1D6CFCCE-BF09-2992-60E0-49CFE477BDF8}" dt="2026-04-29T13:28:15.903" v="106" actId="1076"/>
        <pc:sldMkLst>
          <pc:docMk/>
          <pc:sldMk cId="0" sldId="261"/>
        </pc:sldMkLst>
        <pc:spChg chg="mod">
          <ac:chgData name="Rachel Marsden" userId="S::r.marsden@arts.ac.uk::6438aaeb-f1ce-42a4-95d2-80581c7cdad5" providerId="AD" clId="Web-{1D6CFCCE-BF09-2992-60E0-49CFE477BDF8}" dt="2026-04-29T13:24:49.510" v="48"/>
          <ac:spMkLst>
            <pc:docMk/>
            <pc:sldMk cId="0" sldId="261"/>
            <ac:spMk id="4" creationId="{00000000-0000-0000-0000-000000000000}"/>
          </ac:spMkLst>
        </pc:spChg>
        <pc:spChg chg="mod">
          <ac:chgData name="Rachel Marsden" userId="S::r.marsden@arts.ac.uk::6438aaeb-f1ce-42a4-95d2-80581c7cdad5" providerId="AD" clId="Web-{1D6CFCCE-BF09-2992-60E0-49CFE477BDF8}" dt="2026-04-29T13:24:55.353" v="56" actId="20577"/>
          <ac:spMkLst>
            <pc:docMk/>
            <pc:sldMk cId="0" sldId="261"/>
            <ac:spMk id="5" creationId="{00000000-0000-0000-0000-000000000000}"/>
          </ac:spMkLst>
        </pc:spChg>
        <pc:spChg chg="mod">
          <ac:chgData name="Rachel Marsden" userId="S::r.marsden@arts.ac.uk::6438aaeb-f1ce-42a4-95d2-80581c7cdad5" providerId="AD" clId="Web-{1D6CFCCE-BF09-2992-60E0-49CFE477BDF8}" dt="2026-04-29T13:24:49.510" v="50"/>
          <ac:spMkLst>
            <pc:docMk/>
            <pc:sldMk cId="0" sldId="261"/>
            <ac:spMk id="7" creationId="{00000000-0000-0000-0000-000000000000}"/>
          </ac:spMkLst>
        </pc:spChg>
        <pc:spChg chg="mod">
          <ac:chgData name="Rachel Marsden" userId="S::r.marsden@arts.ac.uk::6438aaeb-f1ce-42a4-95d2-80581c7cdad5" providerId="AD" clId="Web-{1D6CFCCE-BF09-2992-60E0-49CFE477BDF8}" dt="2026-04-29T13:28:10.856" v="104" actId="1076"/>
          <ac:spMkLst>
            <pc:docMk/>
            <pc:sldMk cId="0" sldId="261"/>
            <ac:spMk id="8" creationId="{00000000-0000-0000-0000-000000000000}"/>
          </ac:spMkLst>
        </pc:spChg>
        <pc:spChg chg="mod">
          <ac:chgData name="Rachel Marsden" userId="S::r.marsden@arts.ac.uk::6438aaeb-f1ce-42a4-95d2-80581c7cdad5" providerId="AD" clId="Web-{1D6CFCCE-BF09-2992-60E0-49CFE477BDF8}" dt="2026-04-29T13:24:49.525" v="52"/>
          <ac:spMkLst>
            <pc:docMk/>
            <pc:sldMk cId="0" sldId="261"/>
            <ac:spMk id="10" creationId="{00000000-0000-0000-0000-000000000000}"/>
          </ac:spMkLst>
        </pc:spChg>
        <pc:spChg chg="mod">
          <ac:chgData name="Rachel Marsden" userId="S::r.marsden@arts.ac.uk::6438aaeb-f1ce-42a4-95d2-80581c7cdad5" providerId="AD" clId="Web-{1D6CFCCE-BF09-2992-60E0-49CFE477BDF8}" dt="2026-04-29T13:24:49.525" v="53"/>
          <ac:spMkLst>
            <pc:docMk/>
            <pc:sldMk cId="0" sldId="261"/>
            <ac:spMk id="12" creationId="{00000000-0000-0000-0000-000000000000}"/>
          </ac:spMkLst>
        </pc:spChg>
        <pc:spChg chg="mod">
          <ac:chgData name="Rachel Marsden" userId="S::r.marsden@arts.ac.uk::6438aaeb-f1ce-42a4-95d2-80581c7cdad5" providerId="AD" clId="Web-{1D6CFCCE-BF09-2992-60E0-49CFE477BDF8}" dt="2026-04-29T13:24:42.666" v="47" actId="20577"/>
          <ac:spMkLst>
            <pc:docMk/>
            <pc:sldMk cId="0" sldId="261"/>
            <ac:spMk id="13" creationId="{00000000-0000-0000-0000-000000000000}"/>
          </ac:spMkLst>
        </pc:spChg>
        <pc:spChg chg="mod">
          <ac:chgData name="Rachel Marsden" userId="S::r.marsden@arts.ac.uk::6438aaeb-f1ce-42a4-95d2-80581c7cdad5" providerId="AD" clId="Web-{1D6CFCCE-BF09-2992-60E0-49CFE477BDF8}" dt="2026-04-29T13:28:12.749" v="105" actId="1076"/>
          <ac:spMkLst>
            <pc:docMk/>
            <pc:sldMk cId="0" sldId="261"/>
            <ac:spMk id="14" creationId="{00000000-0000-0000-0000-000000000000}"/>
          </ac:spMkLst>
        </pc:spChg>
        <pc:spChg chg="mod">
          <ac:chgData name="Rachel Marsden" userId="S::r.marsden@arts.ac.uk::6438aaeb-f1ce-42a4-95d2-80581c7cdad5" providerId="AD" clId="Web-{1D6CFCCE-BF09-2992-60E0-49CFE477BDF8}" dt="2026-04-29T13:28:15.903" v="106" actId="1076"/>
          <ac:spMkLst>
            <pc:docMk/>
            <pc:sldMk cId="0" sldId="261"/>
            <ac:spMk id="15" creationId="{00000000-0000-0000-0000-000000000000}"/>
          </ac:spMkLst>
        </pc:spChg>
      </pc:sldChg>
      <pc:sldChg chg="modSp">
        <pc:chgData name="Rachel Marsden" userId="S::r.marsden@arts.ac.uk::6438aaeb-f1ce-42a4-95d2-80581c7cdad5" providerId="AD" clId="Web-{1D6CFCCE-BF09-2992-60E0-49CFE477BDF8}" dt="2026-04-29T13:31:34.386" v="121" actId="20577"/>
        <pc:sldMkLst>
          <pc:docMk/>
          <pc:sldMk cId="0" sldId="262"/>
        </pc:sldMkLst>
        <pc:spChg chg="mod">
          <ac:chgData name="Rachel Marsden" userId="S::r.marsden@arts.ac.uk::6438aaeb-f1ce-42a4-95d2-80581c7cdad5" providerId="AD" clId="Web-{1D6CFCCE-BF09-2992-60E0-49CFE477BDF8}" dt="2026-04-29T13:31:34.386" v="121" actId="20577"/>
          <ac:spMkLst>
            <pc:docMk/>
            <pc:sldMk cId="0" sldId="262"/>
            <ac:spMk id="4" creationId="{00000000-0000-0000-0000-000000000000}"/>
          </ac:spMkLst>
        </pc:spChg>
        <pc:spChg chg="mod">
          <ac:chgData name="Rachel Marsden" userId="S::r.marsden@arts.ac.uk::6438aaeb-f1ce-42a4-95d2-80581c7cdad5" providerId="AD" clId="Web-{1D6CFCCE-BF09-2992-60E0-49CFE477BDF8}" dt="2026-04-29T13:25:45.245" v="79"/>
          <ac:spMkLst>
            <pc:docMk/>
            <pc:sldMk cId="0" sldId="262"/>
            <ac:spMk id="5" creationId="{00000000-0000-0000-0000-000000000000}"/>
          </ac:spMkLst>
        </pc:spChg>
        <pc:spChg chg="mod">
          <ac:chgData name="Rachel Marsden" userId="S::r.marsden@arts.ac.uk::6438aaeb-f1ce-42a4-95d2-80581c7cdad5" providerId="AD" clId="Web-{1D6CFCCE-BF09-2992-60E0-49CFE477BDF8}" dt="2026-04-29T13:26:39.874" v="94" actId="1076"/>
          <ac:spMkLst>
            <pc:docMk/>
            <pc:sldMk cId="0" sldId="262"/>
            <ac:spMk id="6" creationId="{00000000-0000-0000-0000-000000000000}"/>
          </ac:spMkLst>
        </pc:spChg>
        <pc:spChg chg="mod">
          <ac:chgData name="Rachel Marsden" userId="S::r.marsden@arts.ac.uk::6438aaeb-f1ce-42a4-95d2-80581c7cdad5" providerId="AD" clId="Web-{1D6CFCCE-BF09-2992-60E0-49CFE477BDF8}" dt="2026-04-29T13:25:54.807" v="82" actId="20577"/>
          <ac:spMkLst>
            <pc:docMk/>
            <pc:sldMk cId="0" sldId="262"/>
            <ac:spMk id="7" creationId="{00000000-0000-0000-0000-000000000000}"/>
          </ac:spMkLst>
        </pc:spChg>
      </pc:sldChg>
      <pc:sldChg chg="modSp">
        <pc:chgData name="Rachel Marsden" userId="S::r.marsden@arts.ac.uk::6438aaeb-f1ce-42a4-95d2-80581c7cdad5" providerId="AD" clId="Web-{1D6CFCCE-BF09-2992-60E0-49CFE477BDF8}" dt="2026-04-29T13:25:36.215" v="77" actId="1076"/>
        <pc:sldMkLst>
          <pc:docMk/>
          <pc:sldMk cId="3212514904" sldId="263"/>
        </pc:sldMkLst>
        <pc:spChg chg="mod">
          <ac:chgData name="Rachel Marsden" userId="S::r.marsden@arts.ac.uk::6438aaeb-f1ce-42a4-95d2-80581c7cdad5" providerId="AD" clId="Web-{1D6CFCCE-BF09-2992-60E0-49CFE477BDF8}" dt="2026-04-29T13:25:36.215" v="77" actId="1076"/>
          <ac:spMkLst>
            <pc:docMk/>
            <pc:sldMk cId="3212514904" sldId="263"/>
            <ac:spMk id="3" creationId="{2E2FEF2D-F612-48EF-DA54-34E6EE868AF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963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DBE1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https://pitch-assets-ccb95893-de3f-4266-973c-20049231b248.s3.eu-west-1.amazonaws.com/7a9d4c94-c6d0-4fc5-be22-6b518b07b8f6?pitch-bytes=20780&amp;pitch-content-type=image%2Fwebp"/>
          <p:cNvPicPr>
            <a:picLocks noChangeAspect="1"/>
          </p:cNvPicPr>
          <p:nvPr/>
        </p:nvPicPr>
        <p:blipFill>
          <a:blip r:embed="rId3"/>
          <a:srcRect t="9009" b="11712"/>
          <a:stretch/>
        </p:blipFill>
        <p:spPr>
          <a:xfrm>
            <a:off x="140778" y="2729003"/>
            <a:ext cx="8859020" cy="227558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677269" y="755285"/>
            <a:ext cx="5615764" cy="3081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980"/>
              </a:lnSpc>
            </a:pPr>
            <a:r>
              <a:rPr lang="en-GB" sz="1600" b="1">
                <a:solidFill>
                  <a:srgbClr val="000000"/>
                </a:solidFill>
                <a:effectLst/>
                <a:latin typeface="Aptos"/>
                <a:ea typeface="Arial" panose="020B0604020202020204" pitchFamily="34" charset="0"/>
              </a:rPr>
              <a:t>Creativity, Power and the Ethics of Emergent Knowledges</a:t>
            </a:r>
            <a:r>
              <a:rPr lang="en-US">
                <a:effectLst/>
                <a:latin typeface="Aptos"/>
              </a:rPr>
              <a:t> </a:t>
            </a:r>
            <a:endParaRPr lang="en-US" sz="1800">
              <a:latin typeface="Aptos"/>
            </a:endParaRPr>
          </a:p>
        </p:txBody>
      </p:sp>
      <p:sp>
        <p:nvSpPr>
          <p:cNvPr id="5" name="Text 1"/>
          <p:cNvSpPr/>
          <p:nvPr/>
        </p:nvSpPr>
        <p:spPr>
          <a:xfrm>
            <a:off x="1677269" y="344119"/>
            <a:ext cx="6813552" cy="465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300"/>
              </a:lnSpc>
            </a:pPr>
            <a:r>
              <a:rPr lang="en-US" sz="2400" b="1" kern="0" spc="-24">
                <a:solidFill>
                  <a:srgbClr val="000000"/>
                </a:solidFill>
                <a:latin typeface="Aptos"/>
                <a:ea typeface="Manrope"/>
                <a:cs typeface="Manrope" pitchFamily="34" charset="-120"/>
              </a:rPr>
              <a:t>IRL: </a:t>
            </a:r>
            <a:r>
              <a:rPr lang="en-GB" sz="2400" b="1">
                <a:solidFill>
                  <a:srgbClr val="000000"/>
                </a:solidFill>
                <a:effectLst/>
                <a:latin typeface="Aptos"/>
                <a:ea typeface="Arial" panose="020B0604020202020204" pitchFamily="34" charset="0"/>
              </a:rPr>
              <a:t>What it Means to Work with Lived Experience</a:t>
            </a:r>
            <a:endParaRPr lang="en-US" sz="2400">
              <a:latin typeface="Aptos"/>
            </a:endParaRPr>
          </a:p>
        </p:txBody>
      </p:sp>
      <p:sp>
        <p:nvSpPr>
          <p:cNvPr id="6" name="Text 2"/>
          <p:cNvSpPr/>
          <p:nvPr/>
        </p:nvSpPr>
        <p:spPr>
          <a:xfrm>
            <a:off x="7270241" y="1450250"/>
            <a:ext cx="1777901" cy="640035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Aptos"/>
                <a:ea typeface="Manrope"/>
                <a:cs typeface="Manrope" pitchFamily="34" charset="-120"/>
              </a:rPr>
              <a:t>Anne-Marie Creamer</a:t>
            </a:r>
            <a:endParaRPr lang="en-US" sz="1200">
              <a:latin typeface="Aptos"/>
              <a:ea typeface="Manrope"/>
            </a:endParaRPr>
          </a:p>
          <a:p>
            <a:pPr algn="ctr">
              <a:lnSpc>
                <a:spcPts val="1680"/>
              </a:lnSpc>
            </a:pPr>
            <a:r>
              <a:rPr lang="en-US" sz="1200" dirty="0">
                <a:solidFill>
                  <a:srgbClr val="000000"/>
                </a:solidFill>
                <a:latin typeface="Aptos"/>
                <a:ea typeface="Manrope"/>
                <a:cs typeface="Manrope" pitchFamily="34" charset="-120"/>
              </a:rPr>
              <a:t>Dr Hannah </a:t>
            </a:r>
            <a:r>
              <a:rPr lang="en-US" sz="1200" dirty="0" err="1">
                <a:solidFill>
                  <a:srgbClr val="000000"/>
                </a:solidFill>
                <a:latin typeface="Aptos"/>
                <a:ea typeface="Manrope"/>
                <a:cs typeface="Manrope" pitchFamily="34" charset="-120"/>
              </a:rPr>
              <a:t>Zeilig</a:t>
            </a:r>
            <a:r>
              <a:rPr lang="en-US" sz="1200" dirty="0">
                <a:solidFill>
                  <a:srgbClr val="000000"/>
                </a:solidFill>
                <a:latin typeface="Aptos"/>
                <a:ea typeface="Manrope"/>
                <a:cs typeface="Manrope" pitchFamily="34" charset="-120"/>
              </a:rPr>
              <a:t> &amp; </a:t>
            </a:r>
            <a:endParaRPr lang="en-US" sz="1200" dirty="0">
              <a:latin typeface="Aptos"/>
              <a:ea typeface="Manrope"/>
            </a:endParaRPr>
          </a:p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Aptos"/>
                <a:ea typeface="Manrope"/>
                <a:cs typeface="Manrope" pitchFamily="34" charset="-120"/>
              </a:rPr>
              <a:t>Dr Rachel Marsden</a:t>
            </a:r>
            <a:endParaRPr lang="en-US" sz="1200">
              <a:latin typeface="Aptos"/>
              <a:ea typeface="Manrope"/>
            </a:endParaRPr>
          </a:p>
        </p:txBody>
      </p:sp>
      <p:sp>
        <p:nvSpPr>
          <p:cNvPr id="7" name="Text 3"/>
          <p:cNvSpPr/>
          <p:nvPr/>
        </p:nvSpPr>
        <p:spPr>
          <a:xfrm>
            <a:off x="476250" y="476250"/>
            <a:ext cx="131155" cy="14667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>
              <a:lnSpc>
                <a:spcPts val="1155"/>
              </a:lnSpc>
            </a:pPr>
            <a:endParaRPr lang="en-US" sz="825"/>
          </a:p>
        </p:txBody>
      </p:sp>
      <p:sp>
        <p:nvSpPr>
          <p:cNvPr id="8" name="Text 4"/>
          <p:cNvSpPr/>
          <p:nvPr/>
        </p:nvSpPr>
        <p:spPr>
          <a:xfrm>
            <a:off x="140818" y="2357817"/>
            <a:ext cx="1663601" cy="29334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l">
              <a:lnSpc>
                <a:spcPts val="1155"/>
              </a:lnSpc>
            </a:pPr>
            <a:r>
              <a:rPr lang="en-US" sz="800" b="0">
                <a:solidFill>
                  <a:srgbClr val="000000"/>
                </a:solidFill>
                <a:latin typeface="Aptos"/>
                <a:ea typeface="Manrope" pitchFamily="34" charset="-122"/>
                <a:cs typeface="Manrope" pitchFamily="34" charset="-120"/>
              </a:rPr>
              <a:t>Better Making workshop scene </a:t>
            </a:r>
            <a:endParaRPr lang="en-US" sz="825">
              <a:latin typeface="Aptos"/>
            </a:endParaRPr>
          </a:p>
          <a:p>
            <a:pPr algn="l">
              <a:lnSpc>
                <a:spcPts val="1155"/>
              </a:lnSpc>
            </a:pPr>
            <a:r>
              <a:rPr lang="en-US" sz="800" b="0">
                <a:solidFill>
                  <a:srgbClr val="000000"/>
                </a:solidFill>
                <a:latin typeface="Aptos"/>
                <a:ea typeface="Manrope" pitchFamily="34" charset="-122"/>
                <a:cs typeface="Manrope" pitchFamily="34" charset="-120"/>
              </a:rPr>
              <a:t>with Arts4Dementia</a:t>
            </a:r>
            <a:endParaRPr lang="en-US" sz="825">
              <a:latin typeface="Aptos"/>
            </a:endParaRPr>
          </a:p>
        </p:txBody>
      </p:sp>
      <p:pic>
        <p:nvPicPr>
          <p:cNvPr id="9" name="Image 1" descr="https://pitch-assets-ccb95893-de3f-4266-973c-20049231b248.s3.eu-west-1.amazonaws.com/25f30e28-4986-4c87-b28e-ca9f817bc4f2?pitch-bytes=16804&amp;pitch-content-type=image%2F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177442" y="2005946"/>
            <a:ext cx="1964087" cy="840976"/>
          </a:xfrm>
          <a:prstGeom prst="rect">
            <a:avLst/>
          </a:prstGeom>
        </p:spPr>
      </p:pic>
      <p:pic>
        <p:nvPicPr>
          <p:cNvPr id="12" name="Picture 11" descr="A logo for a company&#10;&#10;AI-generated content may be incorrect.">
            <a:extLst>
              <a:ext uri="{FF2B5EF4-FFF2-40B4-BE49-F238E27FC236}">
                <a16:creationId xmlns:a16="http://schemas.microsoft.com/office/drawing/2014/main" id="{DC6FBE49-CE8F-B217-8F43-25AD27D8A9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34" y="149902"/>
            <a:ext cx="1319804" cy="113267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C7CA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https://pitch-assets-ccb95893-de3f-4266-973c-20049231b248.s3.eu-west-1.amazonaws.com/643cb045-dd23-4382-9643-a3ddc37cdb57?pitch-bytes=457642&amp;pitch-content-type=image%2Fjpeg"/>
          <p:cNvPicPr>
            <a:picLocks noChangeAspect="1"/>
          </p:cNvPicPr>
          <p:nvPr/>
        </p:nvPicPr>
        <p:blipFill>
          <a:blip r:embed="rId3"/>
          <a:srcRect t="2027" b="15450"/>
          <a:stretch/>
        </p:blipFill>
        <p:spPr>
          <a:xfrm>
            <a:off x="4371179" y="2358952"/>
            <a:ext cx="1913120" cy="2368159"/>
          </a:xfrm>
          <a:prstGeom prst="rect">
            <a:avLst/>
          </a:prstGeom>
        </p:spPr>
      </p:pic>
      <p:pic>
        <p:nvPicPr>
          <p:cNvPr id="4" name="Image 1" descr="https://pitch-assets-ccb95893-de3f-4266-973c-20049231b248.s3.eu-west-1.amazonaws.com/8a9dc184-200b-412f-a1d2-4cac356c14e8?pitch-bytes=2989214&amp;pitch-content-type=image%2Fjpeg"/>
          <p:cNvPicPr>
            <a:picLocks noChangeAspect="1"/>
          </p:cNvPicPr>
          <p:nvPr/>
        </p:nvPicPr>
        <p:blipFill>
          <a:blip r:embed="rId4"/>
          <a:srcRect t="2041" b="15436"/>
          <a:stretch/>
        </p:blipFill>
        <p:spPr>
          <a:xfrm>
            <a:off x="2279250" y="1197585"/>
            <a:ext cx="1913821" cy="2369027"/>
          </a:xfrm>
          <a:prstGeom prst="rect">
            <a:avLst/>
          </a:prstGeom>
        </p:spPr>
      </p:pic>
      <p:pic>
        <p:nvPicPr>
          <p:cNvPr id="5" name="Image 2" descr="https://pitch-assets-ccb95893-de3f-4266-973c-20049231b248.s3.eu-west-1.amazonaws.com/73bd9f7d-1e60-4996-9a05-c600f4fb7a47?pitch-bytes=878613&amp;pitch-content-type=image%2Fjpeg"/>
          <p:cNvPicPr>
            <a:picLocks noChangeAspect="1"/>
          </p:cNvPicPr>
          <p:nvPr/>
        </p:nvPicPr>
        <p:blipFill>
          <a:blip r:embed="rId5"/>
          <a:srcRect b="1784"/>
          <a:stretch/>
        </p:blipFill>
        <p:spPr>
          <a:xfrm>
            <a:off x="193543" y="238185"/>
            <a:ext cx="1913582" cy="2368731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5332611" y="4770957"/>
            <a:ext cx="952389" cy="14667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r">
              <a:lnSpc>
                <a:spcPts val="1155"/>
              </a:lnSpc>
            </a:pPr>
            <a:r>
              <a:rPr lang="en-US" sz="800" b="1" kern="0" spc="-12">
                <a:solidFill>
                  <a:srgbClr val="000000"/>
                </a:solidFill>
                <a:latin typeface="Aptos"/>
                <a:ea typeface="Manrope" pitchFamily="34" charset="-122"/>
                <a:cs typeface="Manrope" pitchFamily="34" charset="-120"/>
              </a:rPr>
              <a:t>Dr Rachel Marsden</a:t>
            </a:r>
            <a:endParaRPr lang="en-US" sz="825">
              <a:latin typeface="Aptos"/>
            </a:endParaRPr>
          </a:p>
        </p:txBody>
      </p:sp>
      <p:sp>
        <p:nvSpPr>
          <p:cNvPr id="7" name="Text 1"/>
          <p:cNvSpPr/>
          <p:nvPr/>
        </p:nvSpPr>
        <p:spPr>
          <a:xfrm>
            <a:off x="1035534" y="2613508"/>
            <a:ext cx="1076585" cy="14667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r">
              <a:lnSpc>
                <a:spcPts val="1155"/>
              </a:lnSpc>
            </a:pPr>
            <a:r>
              <a:rPr lang="en-US" sz="800" b="1" kern="0" spc="-12">
                <a:solidFill>
                  <a:srgbClr val="000000"/>
                </a:solidFill>
                <a:latin typeface="Aptos"/>
                <a:ea typeface="Manrope" pitchFamily="34" charset="-122"/>
                <a:cs typeface="Manrope" pitchFamily="34" charset="-120"/>
              </a:rPr>
              <a:t>Anne-Marie Creamer</a:t>
            </a:r>
            <a:endParaRPr lang="en-US" sz="825">
              <a:latin typeface="Aptos"/>
            </a:endParaRPr>
          </a:p>
        </p:txBody>
      </p:sp>
      <p:sp>
        <p:nvSpPr>
          <p:cNvPr id="8" name="Text 2"/>
          <p:cNvSpPr/>
          <p:nvPr/>
        </p:nvSpPr>
        <p:spPr>
          <a:xfrm>
            <a:off x="5580239" y="645986"/>
            <a:ext cx="2473448" cy="1362075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ctr">
              <a:lnSpc>
                <a:spcPts val="2681"/>
              </a:lnSpc>
            </a:pPr>
            <a:r>
              <a:rPr lang="en-US" sz="2400" kern="0" spc="-24">
                <a:solidFill>
                  <a:srgbClr val="000000"/>
                </a:solidFill>
                <a:latin typeface="Aptos"/>
                <a:ea typeface="Manrope"/>
                <a:cs typeface="Manrope" pitchFamily="34" charset="-120"/>
              </a:rPr>
              <a:t>What does it mean to be a</a:t>
            </a:r>
            <a:r>
              <a:rPr lang="en-US" sz="2400" b="1" kern="0" spc="-24" dirty="0">
                <a:solidFill>
                  <a:srgbClr val="000000"/>
                </a:solidFill>
                <a:latin typeface="Aptos"/>
                <a:ea typeface="Manrope"/>
                <a:cs typeface="Manrope" pitchFamily="34" charset="-120"/>
              </a:rPr>
              <a:t> </a:t>
            </a:r>
            <a:br>
              <a:rPr lang="en-US" sz="2400" b="1" kern="0" spc="-24" dirty="0">
                <a:solidFill>
                  <a:srgbClr val="000000"/>
                </a:solidFill>
                <a:latin typeface="Aptos"/>
                <a:ea typeface="Manrope"/>
                <a:cs typeface="Manrope" pitchFamily="34" charset="-120"/>
              </a:rPr>
            </a:br>
            <a:r>
              <a:rPr lang="en-US" sz="2400" b="1" i="1" kern="0" spc="-24">
                <a:solidFill>
                  <a:srgbClr val="000000"/>
                </a:solidFill>
                <a:latin typeface="Aptos"/>
                <a:ea typeface="Manrope"/>
                <a:cs typeface="Manrope" pitchFamily="34" charset="-120"/>
              </a:rPr>
              <a:t>lived experience collective</a:t>
            </a:r>
            <a:r>
              <a:rPr lang="en-US" sz="2400" b="1" kern="0" spc="-24" dirty="0">
                <a:solidFill>
                  <a:srgbClr val="000000"/>
                </a:solidFill>
                <a:latin typeface="Aptos"/>
                <a:ea typeface="Manrope"/>
                <a:cs typeface="Manrope" pitchFamily="34" charset="-120"/>
              </a:rPr>
              <a:t>?</a:t>
            </a:r>
            <a:endParaRPr lang="en-US" sz="2400" dirty="0">
              <a:latin typeface="Aptos"/>
              <a:ea typeface="Manrope"/>
            </a:endParaRPr>
          </a:p>
        </p:txBody>
      </p:sp>
      <p:sp>
        <p:nvSpPr>
          <p:cNvPr id="9" name="Text 3"/>
          <p:cNvSpPr/>
          <p:nvPr/>
        </p:nvSpPr>
        <p:spPr>
          <a:xfrm>
            <a:off x="3243603" y="3572967"/>
            <a:ext cx="952426" cy="14667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r">
              <a:lnSpc>
                <a:spcPts val="1155"/>
              </a:lnSpc>
            </a:pPr>
            <a:r>
              <a:rPr lang="en-US" sz="800" b="1" kern="0" spc="-12">
                <a:solidFill>
                  <a:srgbClr val="000000"/>
                </a:solidFill>
                <a:latin typeface="Aptos"/>
                <a:ea typeface="Manrope" pitchFamily="34" charset="-122"/>
                <a:cs typeface="Manrope" pitchFamily="34" charset="-120"/>
              </a:rPr>
              <a:t>Dr Hannah Zeilig</a:t>
            </a:r>
            <a:endParaRPr lang="en-US" sz="825">
              <a:latin typeface="Aptos"/>
            </a:endParaRPr>
          </a:p>
        </p:txBody>
      </p:sp>
      <p:sp>
        <p:nvSpPr>
          <p:cNvPr id="10" name="Text 4"/>
          <p:cNvSpPr/>
          <p:nvPr/>
        </p:nvSpPr>
        <p:spPr>
          <a:xfrm>
            <a:off x="8722291" y="147073"/>
            <a:ext cx="228712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300"/>
              </a:lnSpc>
            </a:pPr>
            <a:r>
              <a:rPr lang="en-US" sz="3000" b="1" kern="0" spc="-24">
                <a:solidFill>
                  <a:srgbClr val="000000"/>
                </a:solidFill>
                <a:latin typeface="Aptos"/>
                <a:ea typeface="Manrope" pitchFamily="34" charset="-122"/>
                <a:cs typeface="Manrope" pitchFamily="34" charset="-120"/>
              </a:rPr>
              <a:t>2</a:t>
            </a:r>
            <a:endParaRPr lang="en-US" sz="3000">
              <a:latin typeface="Apto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E1C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https://pitch-assets-ccb95893-de3f-4266-973c-20049231b248.s3.eu-west-1.amazonaws.com/f4c78e1a-4e1b-4e17-b0ee-fb8795fdd2a2?pitch-bytes=766176&amp;pitch-content-type=image%2Fpng"/>
          <p:cNvPicPr>
            <a:picLocks noChangeAspect="1"/>
          </p:cNvPicPr>
          <p:nvPr/>
        </p:nvPicPr>
        <p:blipFill>
          <a:blip r:embed="rId3"/>
          <a:srcRect l="32045" t="1108" r="697"/>
          <a:stretch/>
        </p:blipFill>
        <p:spPr>
          <a:xfrm>
            <a:off x="3965820" y="744221"/>
            <a:ext cx="5035410" cy="4257828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76250" y="1207259"/>
            <a:ext cx="3069878" cy="23836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681"/>
              </a:lnSpc>
            </a:pPr>
            <a:r>
              <a:rPr lang="en-US" sz="2400" kern="0" spc="-24">
                <a:solidFill>
                  <a:srgbClr val="000000"/>
                </a:solidFill>
                <a:latin typeface="Aptos"/>
                <a:ea typeface="Manrope" pitchFamily="34" charset="-122"/>
                <a:cs typeface="Courier New"/>
              </a:rPr>
              <a:t>How can creative practice</a:t>
            </a:r>
            <a:r>
              <a:rPr lang="en-US" sz="2400" b="1" kern="0" spc="-24">
                <a:solidFill>
                  <a:srgbClr val="000000"/>
                </a:solidFill>
                <a:latin typeface="Aptos"/>
                <a:ea typeface="Manrope" pitchFamily="34" charset="-122"/>
                <a:cs typeface="Courier New"/>
              </a:rPr>
              <a:t> </a:t>
            </a:r>
            <a:endParaRPr lang="en-US" sz="2400">
              <a:latin typeface="Aptos"/>
              <a:cs typeface="Courier New"/>
            </a:endParaRPr>
          </a:p>
          <a:p>
            <a:pPr algn="ctr">
              <a:lnSpc>
                <a:spcPts val="2681"/>
              </a:lnSpc>
            </a:pPr>
            <a:r>
              <a:rPr lang="en-US" sz="2400" b="1" i="1" kern="0" spc="-24">
                <a:solidFill>
                  <a:srgbClr val="000000"/>
                </a:solidFill>
                <a:latin typeface="Aptos"/>
                <a:ea typeface="Manrope" pitchFamily="34" charset="-122"/>
                <a:cs typeface="Courier New"/>
              </a:rPr>
              <a:t>and </a:t>
            </a:r>
            <a:endParaRPr lang="en-US" sz="2400" b="1">
              <a:latin typeface="Aptos"/>
              <a:cs typeface="Courier New"/>
            </a:endParaRPr>
          </a:p>
          <a:p>
            <a:pPr algn="ctr">
              <a:lnSpc>
                <a:spcPts val="2681"/>
              </a:lnSpc>
            </a:pPr>
            <a:r>
              <a:rPr lang="en-US" sz="2400" kern="0" spc="-24">
                <a:solidFill>
                  <a:srgbClr val="000000"/>
                </a:solidFill>
                <a:latin typeface="Aptos"/>
                <a:ea typeface="Manrope" pitchFamily="34" charset="-122"/>
                <a:cs typeface="Courier New"/>
              </a:rPr>
              <a:t>methodologies help generate knowledge</a:t>
            </a:r>
            <a:r>
              <a:rPr lang="en-US" sz="2400" b="1" kern="0" spc="-24">
                <a:solidFill>
                  <a:srgbClr val="000000"/>
                </a:solidFill>
                <a:latin typeface="Aptos"/>
                <a:ea typeface="Manrope" pitchFamily="34" charset="-122"/>
                <a:cs typeface="Courier New"/>
              </a:rPr>
              <a:t> </a:t>
            </a:r>
            <a:r>
              <a:rPr lang="en-US" sz="2400" b="1" i="1" kern="0" spc="-24">
                <a:solidFill>
                  <a:srgbClr val="000000"/>
                </a:solidFill>
                <a:latin typeface="Aptos"/>
                <a:ea typeface="Manrope" pitchFamily="34" charset="-122"/>
                <a:cs typeface="Courier New"/>
              </a:rPr>
              <a:t>from / with</a:t>
            </a:r>
            <a:r>
              <a:rPr lang="en-US" sz="2400" b="1" kern="0" spc="-24" dirty="0">
                <a:solidFill>
                  <a:srgbClr val="000000"/>
                </a:solidFill>
                <a:latin typeface="Aptos"/>
                <a:ea typeface="Manrope" pitchFamily="34" charset="-122"/>
                <a:cs typeface="Courier New"/>
              </a:rPr>
              <a:t> </a:t>
            </a:r>
            <a:endParaRPr lang="en-US" sz="2400">
              <a:latin typeface="Aptos"/>
              <a:cs typeface="Courier New"/>
            </a:endParaRPr>
          </a:p>
          <a:p>
            <a:pPr algn="ctr">
              <a:lnSpc>
                <a:spcPts val="2681"/>
              </a:lnSpc>
            </a:pPr>
            <a:r>
              <a:rPr lang="en-US" sz="2400" kern="0" spc="-24">
                <a:solidFill>
                  <a:srgbClr val="000000"/>
                </a:solidFill>
                <a:latin typeface="Aptos"/>
                <a:ea typeface="Manrope" pitchFamily="34" charset="-122"/>
                <a:cs typeface="Courier New"/>
              </a:rPr>
              <a:t>lived experience? </a:t>
            </a:r>
            <a:endParaRPr lang="en-US" sz="2438">
              <a:latin typeface="Aptos"/>
              <a:cs typeface="Courier New"/>
            </a:endParaRPr>
          </a:p>
        </p:txBody>
      </p:sp>
      <p:sp>
        <p:nvSpPr>
          <p:cNvPr id="5" name="Text 1"/>
          <p:cNvSpPr/>
          <p:nvPr/>
        </p:nvSpPr>
        <p:spPr>
          <a:xfrm>
            <a:off x="8770020" y="147073"/>
            <a:ext cx="228712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300"/>
              </a:lnSpc>
            </a:pPr>
            <a:r>
              <a:rPr lang="en-US" sz="3000" b="1" kern="0" spc="-24">
                <a:solidFill>
                  <a:srgbClr val="000000"/>
                </a:solidFill>
                <a:latin typeface="Aptos"/>
                <a:ea typeface="Manrope" pitchFamily="34" charset="-122"/>
                <a:cs typeface="Manrope" pitchFamily="34" charset="-120"/>
              </a:rPr>
              <a:t>3</a:t>
            </a:r>
            <a:endParaRPr lang="en-US" sz="3000">
              <a:latin typeface="Aptos"/>
            </a:endParaRPr>
          </a:p>
        </p:txBody>
      </p:sp>
      <p:sp>
        <p:nvSpPr>
          <p:cNvPr id="6" name="Text 2"/>
          <p:cNvSpPr/>
          <p:nvPr/>
        </p:nvSpPr>
        <p:spPr>
          <a:xfrm>
            <a:off x="3017333" y="4708714"/>
            <a:ext cx="860004" cy="29334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r">
              <a:lnSpc>
                <a:spcPts val="1155"/>
              </a:lnSpc>
            </a:pPr>
            <a:r>
              <a:rPr lang="en-US" sz="800" b="0" kern="0" spc="-12">
                <a:solidFill>
                  <a:srgbClr val="000000"/>
                </a:solidFill>
                <a:latin typeface="Aptos"/>
                <a:ea typeface="Manrope" pitchFamily="34" charset="-122"/>
                <a:cs typeface="Manrope" pitchFamily="34" charset="-120"/>
              </a:rPr>
              <a:t>‘Better Making’ </a:t>
            </a:r>
            <a:endParaRPr lang="en-US" sz="800">
              <a:latin typeface="Aptos"/>
            </a:endParaRPr>
          </a:p>
          <a:p>
            <a:pPr algn="r">
              <a:lnSpc>
                <a:spcPts val="1155"/>
              </a:lnSpc>
            </a:pPr>
            <a:r>
              <a:rPr lang="en-US" sz="800" b="0" kern="0" spc="-12">
                <a:solidFill>
                  <a:srgbClr val="000000"/>
                </a:solidFill>
                <a:latin typeface="Aptos"/>
                <a:ea typeface="Manrope" pitchFamily="34" charset="-122"/>
                <a:cs typeface="Manrope" pitchFamily="34" charset="-120"/>
              </a:rPr>
              <a:t>TUNNEL Film</a:t>
            </a:r>
            <a:endParaRPr lang="en-US" sz="800">
              <a:latin typeface="Apto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1C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https://pitch-assets-ccb95893-de3f-4266-973c-20049231b248.s3.eu-west-1.amazonaws.com/e49305e5-15f1-46c5-85e3-97af31ba69b5?pitch-bytes=1277595&amp;pitch-content-type=image%2Fpng"/>
          <p:cNvPicPr>
            <a:picLocks noChangeAspect="1"/>
          </p:cNvPicPr>
          <p:nvPr/>
        </p:nvPicPr>
        <p:blipFill>
          <a:blip r:embed="rId3"/>
          <a:srcRect l="40825" r="14025"/>
          <a:stretch/>
        </p:blipFill>
        <p:spPr>
          <a:xfrm>
            <a:off x="132645" y="1115072"/>
            <a:ext cx="3111939" cy="387700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745561" y="3036612"/>
            <a:ext cx="3612803" cy="10215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681"/>
              </a:lnSpc>
            </a:pPr>
            <a:r>
              <a:rPr lang="en-US" sz="2400" kern="0" spc="-24">
                <a:solidFill>
                  <a:srgbClr val="000000"/>
                </a:solidFill>
                <a:latin typeface="Aptos"/>
                <a:ea typeface="Manrope"/>
                <a:cs typeface="Manrope" pitchFamily="34" charset="-120"/>
              </a:rPr>
              <a:t>How do we learn to see </a:t>
            </a:r>
            <a:br>
              <a:rPr lang="en-US" sz="2400" b="1" kern="0" spc="-24" dirty="0">
                <a:latin typeface="Aptos"/>
                <a:ea typeface="Manrope"/>
                <a:cs typeface="Manrope" pitchFamily="34" charset="-120"/>
              </a:rPr>
            </a:br>
            <a:r>
              <a:rPr lang="en-US" sz="2400" b="1" i="1" kern="0" spc="-24">
                <a:solidFill>
                  <a:srgbClr val="000000"/>
                </a:solidFill>
                <a:latin typeface="Aptos"/>
                <a:ea typeface="Manrope"/>
                <a:cs typeface="Manrope" pitchFamily="34" charset="-120"/>
              </a:rPr>
              <a:t>into</a:t>
            </a:r>
            <a:r>
              <a:rPr lang="en-US" sz="2400" b="1" kern="0" spc="-24" dirty="0">
                <a:solidFill>
                  <a:srgbClr val="000000"/>
                </a:solidFill>
                <a:latin typeface="Aptos"/>
                <a:ea typeface="Manrope"/>
                <a:cs typeface="Manrope" pitchFamily="34" charset="-120"/>
              </a:rPr>
              <a:t> </a:t>
            </a:r>
            <a:endParaRPr lang="en-US" sz="2400" b="1">
              <a:latin typeface="Aptos"/>
              <a:ea typeface="Manrope"/>
            </a:endParaRPr>
          </a:p>
          <a:p>
            <a:pPr algn="ctr">
              <a:lnSpc>
                <a:spcPts val="2681"/>
              </a:lnSpc>
            </a:pPr>
            <a:r>
              <a:rPr lang="en-US" sz="2400" kern="0" spc="-24">
                <a:solidFill>
                  <a:srgbClr val="000000"/>
                </a:solidFill>
                <a:latin typeface="Aptos"/>
                <a:ea typeface="Manrope"/>
                <a:cs typeface="Manrope" pitchFamily="34" charset="-120"/>
              </a:rPr>
              <a:t>lived experience?</a:t>
            </a:r>
            <a:endParaRPr lang="en-US" sz="2438">
              <a:latin typeface="Aptos"/>
              <a:ea typeface="Manrope"/>
            </a:endParaRPr>
          </a:p>
        </p:txBody>
      </p:sp>
      <p:sp>
        <p:nvSpPr>
          <p:cNvPr id="5" name="Text 1"/>
          <p:cNvSpPr/>
          <p:nvPr/>
        </p:nvSpPr>
        <p:spPr>
          <a:xfrm>
            <a:off x="3345458" y="4409743"/>
            <a:ext cx="1523876" cy="590476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l">
              <a:lnSpc>
                <a:spcPts val="1155"/>
              </a:lnSpc>
            </a:pPr>
            <a:r>
              <a:rPr lang="en-US" sz="800" kern="0" spc="-12" dirty="0">
                <a:solidFill>
                  <a:srgbClr val="000000"/>
                </a:solidFill>
                <a:latin typeface="Aptos"/>
                <a:ea typeface="Manrope"/>
                <a:cs typeface="Manrope" pitchFamily="34" charset="-120"/>
              </a:rPr>
              <a:t>Still from moving image artwork by Amelia Hine, commissioned for the Stomach Ache website (2022)</a:t>
            </a:r>
            <a:endParaRPr lang="en-US" sz="825" dirty="0">
              <a:latin typeface="Aptos"/>
              <a:ea typeface="Manrope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70020" y="147073"/>
            <a:ext cx="228675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300"/>
              </a:lnSpc>
            </a:pPr>
            <a:r>
              <a:rPr lang="en-US" sz="3000" b="1" kern="0" spc="-24">
                <a:solidFill>
                  <a:srgbClr val="000000"/>
                </a:solidFill>
                <a:latin typeface="Aptos"/>
                <a:ea typeface="Manrope" pitchFamily="34" charset="-122"/>
                <a:cs typeface="Manrope" pitchFamily="34" charset="-120"/>
              </a:rPr>
              <a:t>4</a:t>
            </a:r>
            <a:endParaRPr lang="en-US" sz="3000">
              <a:latin typeface="Aptos"/>
            </a:endParaRPr>
          </a:p>
        </p:txBody>
      </p:sp>
      <p:pic>
        <p:nvPicPr>
          <p:cNvPr id="7" name="Image 1" descr="https://pitch-assets-ccb95893-de3f-4266-973c-20049231b248.s3.eu-west-1.amazonaws.com/ae32343a-62e0-49f6-ba54-173d83813283?pitch-bytes=1301619&amp;pitch-content-type=image%2F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06061" y="154740"/>
            <a:ext cx="2756241" cy="222824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056329" y="2089643"/>
            <a:ext cx="1429644" cy="29334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l">
              <a:lnSpc>
                <a:spcPts val="1155"/>
              </a:lnSpc>
            </a:pPr>
            <a:r>
              <a:rPr lang="en-US" sz="800" b="0" kern="0" spc="-12">
                <a:solidFill>
                  <a:srgbClr val="000000"/>
                </a:solidFill>
                <a:latin typeface="Aptos"/>
                <a:ea typeface="Manrope" pitchFamily="34" charset="-122"/>
                <a:cs typeface="Manrope" pitchFamily="34" charset="-120"/>
              </a:rPr>
              <a:t>‘With All’ project, co-creativity with people with dementia</a:t>
            </a:r>
            <a:endParaRPr lang="en-US" sz="825">
              <a:latin typeface="Apto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DBE1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https://pitch-assets-ccb95893-de3f-4266-973c-20049231b248.s3.eu-west-1.amazonaws.com/7d17b7c0-e35c-43f8-88c1-817a61ad74e3?pitch-bytes=191776&amp;pitch-content-type=image%2Fwebp"/>
          <p:cNvPicPr>
            <a:picLocks noChangeAspect="1"/>
          </p:cNvPicPr>
          <p:nvPr/>
        </p:nvPicPr>
        <p:blipFill>
          <a:blip r:embed="rId3"/>
          <a:srcRect b="1368"/>
          <a:stretch/>
        </p:blipFill>
        <p:spPr>
          <a:xfrm>
            <a:off x="154120" y="147074"/>
            <a:ext cx="3642049" cy="4863412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72000" y="549914"/>
            <a:ext cx="3860602" cy="1340941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ctr">
              <a:lnSpc>
                <a:spcPts val="2640"/>
              </a:lnSpc>
            </a:pPr>
            <a:r>
              <a:rPr lang="en-US" sz="2400" kern="0" spc="-36">
                <a:solidFill>
                  <a:srgbClr val="000000"/>
                </a:solidFill>
                <a:latin typeface="Aptos"/>
                <a:ea typeface="Manrope"/>
                <a:cs typeface="Manrope" pitchFamily="34" charset="-120"/>
              </a:rPr>
              <a:t>How does practice within an art school context (UAL) </a:t>
            </a:r>
            <a:r>
              <a:rPr lang="en-US" sz="2400" i="1" kern="0" spc="-36">
                <a:solidFill>
                  <a:srgbClr val="000000"/>
                </a:solidFill>
                <a:latin typeface="Aptos"/>
                <a:ea typeface="Manrope"/>
                <a:cs typeface="Manrope" pitchFamily="34" charset="-120"/>
              </a:rPr>
              <a:t>shape the</a:t>
            </a:r>
            <a:r>
              <a:rPr lang="en-US" sz="2400" b="1" i="1" kern="0" spc="-36">
                <a:solidFill>
                  <a:srgbClr val="000000"/>
                </a:solidFill>
                <a:latin typeface="Aptos"/>
                <a:ea typeface="Manrope"/>
                <a:cs typeface="Manrope" pitchFamily="34" charset="-120"/>
              </a:rPr>
              <a:t> meaning-making</a:t>
            </a:r>
            <a:r>
              <a:rPr lang="en-US" sz="2400" b="1" kern="0" spc="-36" dirty="0">
                <a:solidFill>
                  <a:srgbClr val="000000"/>
                </a:solidFill>
                <a:latin typeface="Aptos"/>
                <a:ea typeface="Manrope"/>
                <a:cs typeface="Manrope" pitchFamily="34" charset="-120"/>
              </a:rPr>
              <a:t> </a:t>
            </a:r>
            <a:r>
              <a:rPr lang="en-US" sz="2400" kern="0" spc="-36">
                <a:solidFill>
                  <a:srgbClr val="000000"/>
                </a:solidFill>
                <a:latin typeface="Aptos"/>
                <a:ea typeface="Manrope"/>
                <a:cs typeface="Manrope" pitchFamily="34" charset="-120"/>
              </a:rPr>
              <a:t>of lived experience?</a:t>
            </a:r>
            <a:endParaRPr lang="en-US" sz="2400">
              <a:latin typeface="Aptos"/>
              <a:ea typeface="Manrope"/>
            </a:endParaRPr>
          </a:p>
        </p:txBody>
      </p:sp>
      <p:sp>
        <p:nvSpPr>
          <p:cNvPr id="5" name="Text 1"/>
          <p:cNvSpPr/>
          <p:nvPr/>
        </p:nvSpPr>
        <p:spPr>
          <a:xfrm>
            <a:off x="8770020" y="147073"/>
            <a:ext cx="228675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300"/>
              </a:lnSpc>
            </a:pPr>
            <a:r>
              <a:rPr lang="en-US" sz="3000" b="1" kern="0" spc="-24">
                <a:solidFill>
                  <a:srgbClr val="000000"/>
                </a:solidFill>
                <a:latin typeface="Aptos"/>
                <a:ea typeface="Manrope" pitchFamily="34" charset="-122"/>
                <a:cs typeface="Manrope" pitchFamily="34" charset="-120"/>
              </a:rPr>
              <a:t>5</a:t>
            </a:r>
            <a:endParaRPr lang="en-US" sz="3000">
              <a:latin typeface="Aptos"/>
            </a:endParaRPr>
          </a:p>
        </p:txBody>
      </p:sp>
      <p:sp>
        <p:nvSpPr>
          <p:cNvPr id="6" name="Text 2"/>
          <p:cNvSpPr/>
          <p:nvPr/>
        </p:nvSpPr>
        <p:spPr>
          <a:xfrm>
            <a:off x="3860907" y="4419647"/>
            <a:ext cx="1429718" cy="586681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l">
              <a:lnSpc>
                <a:spcPts val="1155"/>
              </a:lnSpc>
            </a:pPr>
            <a:r>
              <a:rPr lang="en-US" sz="800" b="0" kern="0" spc="-12">
                <a:solidFill>
                  <a:srgbClr val="000000"/>
                </a:solidFill>
                <a:latin typeface="Aptos"/>
                <a:ea typeface="Manrope" pitchFamily="34" charset="-122"/>
                <a:cs typeface="Manrope" pitchFamily="34" charset="-120"/>
              </a:rPr>
              <a:t>Work from ‘Better Making’ workshops held at Vane Gallery, Gateshead, design by Alex Whiteley</a:t>
            </a:r>
            <a:endParaRPr lang="en-US" sz="825">
              <a:latin typeface="Apto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659A4F-0098-0FC6-A2D2-9D889EE88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229" y="2275571"/>
            <a:ext cx="3454896" cy="2148505"/>
          </a:xfrm>
          <a:prstGeom prst="rect">
            <a:avLst/>
          </a:prstGeom>
        </p:spPr>
      </p:pic>
      <p:sp>
        <p:nvSpPr>
          <p:cNvPr id="9" name="Text 2">
            <a:extLst>
              <a:ext uri="{FF2B5EF4-FFF2-40B4-BE49-F238E27FC236}">
                <a16:creationId xmlns:a16="http://schemas.microsoft.com/office/drawing/2014/main" id="{A2D5B7D2-227C-FCAD-0977-C60E0CCD99B2}"/>
              </a:ext>
            </a:extLst>
          </p:cNvPr>
          <p:cNvSpPr/>
          <p:nvPr/>
        </p:nvSpPr>
        <p:spPr>
          <a:xfrm>
            <a:off x="7006667" y="4495513"/>
            <a:ext cx="1994458" cy="43144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155"/>
              </a:lnSpc>
            </a:pPr>
            <a:r>
              <a:rPr lang="en-US" sz="800" b="0" kern="0" spc="-12">
                <a:solidFill>
                  <a:srgbClr val="000000"/>
                </a:solidFill>
                <a:latin typeface="Aptos"/>
                <a:ea typeface="Manrope" pitchFamily="34" charset="-122"/>
                <a:cs typeface="Manrope" pitchFamily="34" charset="-120"/>
              </a:rPr>
              <a:t>‘Better Making’ virtual studio, where over time work made during workshops are archived in a virtual Open Studio</a:t>
            </a:r>
            <a:endParaRPr lang="en-US" sz="825">
              <a:latin typeface="Apto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C7CA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https://pitch-assets-ccb95893-de3f-4266-973c-20049231b248.s3.eu-west-1.amazonaws.com/1ce6afb8-b53c-44b3-b761-6ae2784d475f?pitch-bytes=66287&amp;pitch-content-type=image%2F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8191" y="342011"/>
            <a:ext cx="1470076" cy="1470076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735531" y="342043"/>
            <a:ext cx="2857500" cy="2514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980"/>
              </a:lnSpc>
            </a:pPr>
            <a:r>
              <a:rPr lang="en-US" sz="1800" b="1" kern="0" spc="-24">
                <a:solidFill>
                  <a:srgbClr val="000000"/>
                </a:solidFill>
                <a:latin typeface="Aptos"/>
                <a:ea typeface="Manrope" pitchFamily="34" charset="-122"/>
                <a:cs typeface="Manrope" pitchFamily="34" charset="-120"/>
              </a:rPr>
              <a:t>Stomach Ache Project</a:t>
            </a:r>
            <a:endParaRPr lang="en-US" sz="1800">
              <a:latin typeface="Aptos"/>
            </a:endParaRPr>
          </a:p>
        </p:txBody>
      </p:sp>
      <p:sp>
        <p:nvSpPr>
          <p:cNvPr id="5" name="Text 1"/>
          <p:cNvSpPr/>
          <p:nvPr/>
        </p:nvSpPr>
        <p:spPr>
          <a:xfrm>
            <a:off x="1735531" y="677073"/>
            <a:ext cx="2204293" cy="6399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260"/>
              </a:lnSpc>
            </a:pPr>
            <a:r>
              <a:rPr lang="en-US" sz="900" i="1">
                <a:solidFill>
                  <a:srgbClr val="000000"/>
                </a:solidFill>
                <a:latin typeface="Aptos"/>
                <a:ea typeface="Manrope"/>
                <a:cs typeface="Manrope" pitchFamily="34" charset="-120"/>
              </a:rPr>
              <a:t>Northern Network for Medical Humanities Research (NNMHR)</a:t>
            </a:r>
            <a:r>
              <a:rPr lang="en-US" sz="900">
                <a:solidFill>
                  <a:srgbClr val="000000"/>
                </a:solidFill>
                <a:latin typeface="Aptos"/>
                <a:ea typeface="Manrope"/>
                <a:cs typeface="Manrope" pitchFamily="34" charset="-120"/>
              </a:rPr>
              <a:t> new network grant from Durham University, Institute for Medical Humanities.</a:t>
            </a:r>
            <a:endParaRPr lang="en-US" sz="900">
              <a:latin typeface="Aptos"/>
              <a:ea typeface="Manrope"/>
            </a:endParaRPr>
          </a:p>
        </p:txBody>
      </p:sp>
      <p:pic>
        <p:nvPicPr>
          <p:cNvPr id="6" name="Image 1" descr="https://pitch-assets-ccb95893-de3f-4266-973c-20049231b248.s3.eu-west-1.amazonaws.com/89cc38ff-1d21-4895-9738-4342ceb3529e?pitch-bytes=101944&amp;pitch-content-type=image%2Fjpeg"/>
          <p:cNvPicPr>
            <a:picLocks noChangeAspect="1"/>
          </p:cNvPicPr>
          <p:nvPr/>
        </p:nvPicPr>
        <p:blipFill>
          <a:blip r:embed="rId4"/>
          <a:srcRect t="6070" b="3469"/>
          <a:stretch/>
        </p:blipFill>
        <p:spPr>
          <a:xfrm>
            <a:off x="158191" y="2082442"/>
            <a:ext cx="1470076" cy="1214682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714809" y="2082442"/>
            <a:ext cx="2857500" cy="2514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980"/>
              </a:lnSpc>
            </a:pPr>
            <a:r>
              <a:rPr lang="en-US" sz="1800" b="1" kern="0" spc="-24">
                <a:solidFill>
                  <a:srgbClr val="000000"/>
                </a:solidFill>
                <a:latin typeface="Aptos"/>
                <a:ea typeface="Manrope" pitchFamily="34" charset="-122"/>
                <a:cs typeface="Manrope" pitchFamily="34" charset="-120"/>
              </a:rPr>
              <a:t>Better Making</a:t>
            </a:r>
            <a:endParaRPr lang="en-US" sz="1800">
              <a:latin typeface="Aptos"/>
            </a:endParaRPr>
          </a:p>
        </p:txBody>
      </p:sp>
      <p:sp>
        <p:nvSpPr>
          <p:cNvPr id="8" name="Text 3"/>
          <p:cNvSpPr/>
          <p:nvPr/>
        </p:nvSpPr>
        <p:spPr>
          <a:xfrm>
            <a:off x="1714500" y="2406652"/>
            <a:ext cx="2123108" cy="3199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260"/>
              </a:lnSpc>
            </a:pPr>
            <a:r>
              <a:rPr lang="en-US" sz="900" dirty="0">
                <a:solidFill>
                  <a:srgbClr val="000000"/>
                </a:solidFill>
                <a:latin typeface="Aptos"/>
                <a:ea typeface="Manrope"/>
                <a:cs typeface="Manrope" pitchFamily="34" charset="-120"/>
              </a:rPr>
              <a:t>Creative social prescribing </a:t>
            </a:r>
            <a:r>
              <a:rPr lang="en-US" sz="900" dirty="0" err="1">
                <a:solidFill>
                  <a:srgbClr val="000000"/>
                </a:solidFill>
                <a:latin typeface="Aptos"/>
                <a:ea typeface="Manrope"/>
                <a:cs typeface="Manrope" pitchFamily="34" charset="-120"/>
              </a:rPr>
              <a:t>programme</a:t>
            </a:r>
            <a:r>
              <a:rPr lang="en-US" sz="900" dirty="0">
                <a:solidFill>
                  <a:srgbClr val="000000"/>
                </a:solidFill>
                <a:latin typeface="Aptos"/>
                <a:ea typeface="Manrope"/>
                <a:cs typeface="Manrope" pitchFamily="34" charset="-120"/>
              </a:rPr>
              <a:t>, Central Saint Martins (CSM), UAL.</a:t>
            </a:r>
            <a:endParaRPr lang="en-US" sz="900">
              <a:latin typeface="Aptos"/>
              <a:ea typeface="Manrope"/>
            </a:endParaRPr>
          </a:p>
        </p:txBody>
      </p:sp>
      <p:pic>
        <p:nvPicPr>
          <p:cNvPr id="9" name="Image 2" descr="https://pitch-assets-ccb95893-de3f-4266-973c-20049231b248.s3.eu-west-1.amazonaws.com/ac78682b-d6b3-4897-8da8-31a132a52d31?pitch-bytes=3542&amp;pitch-content-type=image%2F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198441" y="1346568"/>
            <a:ext cx="1456714" cy="1456714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826557" y="1346568"/>
            <a:ext cx="2857500" cy="5028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980"/>
              </a:lnSpc>
            </a:pPr>
            <a:r>
              <a:rPr lang="en-US" sz="1800" b="1" kern="0" spc="-24">
                <a:solidFill>
                  <a:srgbClr val="000000"/>
                </a:solidFill>
                <a:latin typeface="Aptos"/>
                <a:ea typeface="Manrope" pitchFamily="34" charset="-122"/>
                <a:cs typeface="Manrope" pitchFamily="34" charset="-120"/>
              </a:rPr>
              <a:t>With All: Co-creativity with people with dementia</a:t>
            </a:r>
            <a:endParaRPr lang="en-US" sz="1800">
              <a:latin typeface="Aptos"/>
            </a:endParaRPr>
          </a:p>
        </p:txBody>
      </p:sp>
      <p:pic>
        <p:nvPicPr>
          <p:cNvPr id="11" name="Image 3" descr="https://pitch-assets-ccb95893-de3f-4266-973c-20049231b248.s3.eu-west-1.amazonaws.com/c02be4e2-63fb-4bf4-b4d6-52d86120d7df?pitch-bytes=54833&amp;pitch-content-type=image%2F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198573" y="3083919"/>
            <a:ext cx="1630638" cy="1211655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5954833" y="3083919"/>
            <a:ext cx="2857501" cy="10057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980"/>
              </a:lnSpc>
            </a:pPr>
            <a:r>
              <a:rPr lang="en-US" sz="1800" b="1" kern="0" spc="-24">
                <a:solidFill>
                  <a:srgbClr val="000000"/>
                </a:solidFill>
                <a:latin typeface="Aptos"/>
                <a:ea typeface="Manrope" pitchFamily="34" charset="-122"/>
                <a:cs typeface="Manrope" pitchFamily="34" charset="-120"/>
              </a:rPr>
              <a:t>MINDS:</a:t>
            </a:r>
            <a:r>
              <a:rPr lang="en-US" sz="1800" b="0" kern="0" spc="-24">
                <a:solidFill>
                  <a:srgbClr val="000000"/>
                </a:solidFill>
                <a:latin typeface="Aptos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800" b="1" kern="0" spc="-24">
                <a:solidFill>
                  <a:srgbClr val="000000"/>
                </a:solidFill>
                <a:latin typeface="Aptos"/>
                <a:ea typeface="Manrope" pitchFamily="34" charset="-122"/>
                <a:cs typeface="Manrope" pitchFamily="34" charset="-120"/>
              </a:rPr>
              <a:t>To improve the outcomes and experiences of those discharged from mental health hospitals</a:t>
            </a:r>
            <a:endParaRPr lang="en-US" sz="1800">
              <a:latin typeface="Aptos"/>
            </a:endParaRPr>
          </a:p>
        </p:txBody>
      </p:sp>
      <p:sp>
        <p:nvSpPr>
          <p:cNvPr id="13" name="Text 6"/>
          <p:cNvSpPr/>
          <p:nvPr/>
        </p:nvSpPr>
        <p:spPr>
          <a:xfrm>
            <a:off x="8770020" y="147073"/>
            <a:ext cx="228675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300"/>
              </a:lnSpc>
            </a:pPr>
            <a:r>
              <a:rPr lang="en-US" sz="3000" b="1" kern="0" spc="-24">
                <a:solidFill>
                  <a:srgbClr val="000000"/>
                </a:solidFill>
                <a:latin typeface="Aptos"/>
                <a:ea typeface="Manrope" pitchFamily="34" charset="-122"/>
                <a:cs typeface="Manrope" pitchFamily="34" charset="-120"/>
              </a:rPr>
              <a:t>6</a:t>
            </a:r>
            <a:endParaRPr lang="en-US" sz="3000">
              <a:latin typeface="Aptos"/>
            </a:endParaRPr>
          </a:p>
        </p:txBody>
      </p:sp>
      <p:sp>
        <p:nvSpPr>
          <p:cNvPr id="14" name="Text 7"/>
          <p:cNvSpPr/>
          <p:nvPr/>
        </p:nvSpPr>
        <p:spPr>
          <a:xfrm>
            <a:off x="5826557" y="1923311"/>
            <a:ext cx="2384823" cy="3199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260"/>
              </a:lnSpc>
            </a:pPr>
            <a:r>
              <a:rPr lang="en-US" sz="900" dirty="0" err="1">
                <a:solidFill>
                  <a:srgbClr val="000000"/>
                </a:solidFill>
                <a:latin typeface="Aptos"/>
                <a:ea typeface="Manrope"/>
                <a:cs typeface="Manrope" pitchFamily="34" charset="-120"/>
              </a:rPr>
              <a:t>Wellcome</a:t>
            </a:r>
            <a:r>
              <a:rPr lang="en-US" sz="900" dirty="0">
                <a:solidFill>
                  <a:srgbClr val="000000"/>
                </a:solidFill>
                <a:latin typeface="Aptos"/>
                <a:ea typeface="Manrope"/>
                <a:cs typeface="Manrope" pitchFamily="34" charset="-120"/>
              </a:rPr>
              <a:t> Collection, as part of the </a:t>
            </a:r>
            <a:r>
              <a:rPr lang="en-US" sz="900" i="1" dirty="0">
                <a:solidFill>
                  <a:srgbClr val="000000"/>
                </a:solidFill>
                <a:latin typeface="Aptos"/>
                <a:ea typeface="Manrope"/>
                <a:cs typeface="Manrope" pitchFamily="34" charset="-120"/>
              </a:rPr>
              <a:t>Created Out of Mind</a:t>
            </a:r>
            <a:r>
              <a:rPr lang="en-US" sz="900" dirty="0">
                <a:solidFill>
                  <a:srgbClr val="000000"/>
                </a:solidFill>
                <a:latin typeface="Aptos"/>
                <a:ea typeface="Manrope"/>
                <a:cs typeface="Manrope" pitchFamily="34" charset="-120"/>
              </a:rPr>
              <a:t> residency.</a:t>
            </a:r>
            <a:endParaRPr lang="en-US" sz="900">
              <a:latin typeface="Aptos"/>
              <a:ea typeface="Manrope"/>
            </a:endParaRPr>
          </a:p>
        </p:txBody>
      </p:sp>
      <p:sp>
        <p:nvSpPr>
          <p:cNvPr id="15" name="Text 8"/>
          <p:cNvSpPr/>
          <p:nvPr/>
        </p:nvSpPr>
        <p:spPr>
          <a:xfrm>
            <a:off x="5954538" y="4158176"/>
            <a:ext cx="2729508" cy="479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260"/>
              </a:lnSpc>
            </a:pPr>
            <a:r>
              <a:rPr lang="en-US" sz="900">
                <a:solidFill>
                  <a:srgbClr val="000000"/>
                </a:solidFill>
                <a:latin typeface="Aptos"/>
                <a:ea typeface="Manrope"/>
                <a:cs typeface="Manrope" pitchFamily="34" charset="-120"/>
              </a:rPr>
              <a:t>National Institute for Health and Care Research (NIHR), Applied Research Collaboration (ARC), East of England</a:t>
            </a:r>
            <a:endParaRPr lang="en-US" sz="900">
              <a:latin typeface="Aptos"/>
              <a:ea typeface="Manrop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2FEF2D-F612-48EF-DA54-34E6EE868AFE}"/>
              </a:ext>
            </a:extLst>
          </p:cNvPr>
          <p:cNvSpPr txBox="1"/>
          <p:nvPr/>
        </p:nvSpPr>
        <p:spPr>
          <a:xfrm>
            <a:off x="531997" y="306921"/>
            <a:ext cx="8089375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>
              <a:buNone/>
            </a:pPr>
            <a:r>
              <a:rPr lang="en-US" sz="1800" b="1" dirty="0">
                <a:effectLst/>
                <a:latin typeface="Aptos"/>
                <a:ea typeface="Times New Roman" panose="02020603050405020304" pitchFamily="18" charset="0"/>
              </a:rPr>
              <a:t>Hannah reflects on her experience for the MINDS study:</a:t>
            </a:r>
          </a:p>
          <a:p>
            <a:pPr marL="0" marR="0"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400" dirty="0">
                <a:effectLst/>
                <a:latin typeface="Aptos"/>
                <a:ea typeface="Times New Roman" panose="02020603050405020304" pitchFamily="18" charset="0"/>
                <a:cs typeface="Courier New"/>
              </a:rPr>
              <a:t>"I had difficulty communicating my experience in </a:t>
            </a:r>
            <a:r>
              <a:rPr lang="en-US" sz="1400" dirty="0">
                <a:latin typeface="Aptos"/>
                <a:ea typeface="Times New Roman" panose="02020603050405020304" pitchFamily="18" charset="0"/>
                <a:cs typeface="Courier New"/>
              </a:rPr>
              <a:t>the </a:t>
            </a:r>
            <a:r>
              <a:rPr lang="en-US" sz="1400" dirty="0">
                <a:effectLst/>
                <a:latin typeface="Aptos"/>
                <a:ea typeface="Times New Roman" panose="02020603050405020304" pitchFamily="18" charset="0"/>
                <a:cs typeface="Courier New"/>
              </a:rPr>
              <a:t>terms required, </a:t>
            </a:r>
            <a:r>
              <a:rPr lang="en-US" sz="1400" dirty="0">
                <a:latin typeface="Aptos"/>
                <a:ea typeface="Times New Roman" panose="02020603050405020304" pitchFamily="18" charset="0"/>
                <a:cs typeface="Courier New"/>
              </a:rPr>
              <a:t>especially </a:t>
            </a:r>
            <a:r>
              <a:rPr lang="en-US" sz="1400" dirty="0">
                <a:effectLst/>
                <a:latin typeface="Aptos"/>
                <a:ea typeface="Times New Roman" panose="02020603050405020304" pitchFamily="18" charset="0"/>
                <a:cs typeface="Courier New"/>
              </a:rPr>
              <a:t>in meetings </a:t>
            </a:r>
            <a:r>
              <a:rPr lang="en-US" sz="1400" dirty="0">
                <a:latin typeface="Aptos"/>
                <a:ea typeface="Times New Roman" panose="02020603050405020304" pitchFamily="18" charset="0"/>
                <a:cs typeface="Courier New"/>
              </a:rPr>
              <a:t>that were examining</a:t>
            </a:r>
            <a:r>
              <a:rPr lang="en-US" sz="1400" dirty="0">
                <a:effectLst/>
                <a:latin typeface="Aptos"/>
                <a:ea typeface="Times New Roman" panose="02020603050405020304" pitchFamily="18" charset="0"/>
                <a:cs typeface="Courier New"/>
              </a:rPr>
              <a:t> discharge mechanistically. My experience was profoundly emotional. I was marked by </a:t>
            </a:r>
            <a:r>
              <a:rPr lang="en-US" sz="1400" dirty="0">
                <a:latin typeface="Aptos"/>
                <a:ea typeface="Times New Roman" panose="02020603050405020304" pitchFamily="18" charset="0"/>
                <a:cs typeface="Courier New"/>
              </a:rPr>
              <a:t>the violence</a:t>
            </a:r>
            <a:r>
              <a:rPr lang="en-US" sz="1400" dirty="0">
                <a:effectLst/>
                <a:latin typeface="Aptos"/>
                <a:ea typeface="Times New Roman" panose="02020603050405020304" pitchFamily="18" charset="0"/>
                <a:cs typeface="Courier New"/>
              </a:rPr>
              <a:t> of time spent 'inside.' My ears were literally still ringing from clanging doors, the shouts; my body thrumming from enforced medications and restraints.</a:t>
            </a:r>
            <a:br>
              <a:rPr lang="en-US" sz="1400" dirty="0">
                <a:latin typeface="Aptos"/>
                <a:ea typeface="Times New Roman" panose="02020603050405020304" pitchFamily="18" charset="0"/>
                <a:cs typeface="Courier New"/>
              </a:rPr>
            </a:br>
            <a:endParaRPr lang="en-US" sz="1400">
              <a:effectLst/>
              <a:latin typeface="Aptos"/>
              <a:ea typeface="Times New Roman" panose="02020603050405020304" pitchFamily="18" charset="0"/>
              <a:cs typeface="Courier New"/>
            </a:endParaRPr>
          </a:p>
          <a:p>
            <a:r>
              <a:rPr lang="en-US" sz="1400" dirty="0">
                <a:effectLst/>
                <a:latin typeface="Aptos"/>
                <a:ea typeface="Times New Roman" panose="02020603050405020304" pitchFamily="18" charset="0"/>
                <a:cs typeface="Courier New"/>
              </a:rPr>
              <a:t>However, I did not sense this was the sort of 'lived experience' appropriate for </a:t>
            </a:r>
            <a:r>
              <a:rPr lang="en-GB" sz="1400" dirty="0">
                <a:effectLst/>
                <a:latin typeface="Aptos"/>
                <a:ea typeface="Times New Roman" panose="02020603050405020304" pitchFamily="18" charset="0"/>
                <a:cs typeface="Courier New"/>
              </a:rPr>
              <a:t>a</a:t>
            </a:r>
            <a:r>
              <a:rPr lang="en-US" sz="1400" dirty="0">
                <a:effectLst/>
                <a:latin typeface="Aptos"/>
                <a:ea typeface="Times New Roman" panose="02020603050405020304" pitchFamily="18" charset="0"/>
                <a:cs typeface="Courier New"/>
              </a:rPr>
              <a:t> research project. Perhaps it would have been more feasible to capture </a:t>
            </a:r>
            <a:r>
              <a:rPr lang="en-GB" sz="1400" dirty="0">
                <a:effectLst/>
                <a:latin typeface="Aptos"/>
                <a:ea typeface="Times New Roman" panose="02020603050405020304" pitchFamily="18" charset="0"/>
                <a:cs typeface="Courier New"/>
              </a:rPr>
              <a:t>the </a:t>
            </a:r>
            <a:r>
              <a:rPr lang="en-GB" sz="1400" dirty="0">
                <a:latin typeface="Aptos"/>
                <a:ea typeface="Times New Roman" panose="02020603050405020304" pitchFamily="18" charset="0"/>
                <a:cs typeface="Courier New"/>
              </a:rPr>
              <a:t>experiences</a:t>
            </a:r>
            <a:r>
              <a:rPr lang="en-GB" sz="1400" dirty="0">
                <a:effectLst/>
                <a:latin typeface="Aptos"/>
                <a:ea typeface="Times New Roman" panose="02020603050405020304" pitchFamily="18" charset="0"/>
                <a:cs typeface="Courier New"/>
              </a:rPr>
              <a:t> of </a:t>
            </a:r>
            <a:r>
              <a:rPr lang="en-US" sz="1400" dirty="0">
                <a:effectLst/>
                <a:latin typeface="Aptos"/>
                <a:ea typeface="Times New Roman" panose="02020603050405020304" pitchFamily="18" charset="0"/>
                <a:cs typeface="Courier New"/>
              </a:rPr>
              <a:t>discharge in another medium</a:t>
            </a:r>
            <a:r>
              <a:rPr lang="en-GB" sz="1400" dirty="0">
                <a:latin typeface="Aptos"/>
                <a:ea typeface="Times New Roman" panose="02020603050405020304" pitchFamily="18" charset="0"/>
                <a:cs typeface="Courier New"/>
              </a:rPr>
              <a:t> - C</a:t>
            </a:r>
            <a:r>
              <a:rPr lang="en-US" sz="1400" dirty="0" err="1">
                <a:effectLst/>
                <a:latin typeface="Aptos"/>
                <a:ea typeface="Times New Roman" panose="02020603050405020304" pitchFamily="18" charset="0"/>
                <a:cs typeface="Courier New"/>
              </a:rPr>
              <a:t>ollage</a:t>
            </a:r>
            <a:r>
              <a:rPr lang="en-US" sz="1400" dirty="0">
                <a:effectLst/>
                <a:latin typeface="Aptos"/>
                <a:ea typeface="Times New Roman" panose="02020603050405020304" pitchFamily="18" charset="0"/>
                <a:cs typeface="Courier New"/>
              </a:rPr>
              <a:t>? Poetry?</a:t>
            </a:r>
            <a:br>
              <a:rPr lang="en-US" sz="1400" dirty="0">
                <a:latin typeface="Aptos"/>
                <a:ea typeface="Times New Roman" panose="02020603050405020304" pitchFamily="18" charset="0"/>
                <a:cs typeface="Courier New"/>
              </a:rPr>
            </a:br>
            <a:endParaRPr lang="en-US" sz="1400" dirty="0">
              <a:effectLst/>
              <a:latin typeface="Aptos"/>
              <a:ea typeface="Times New Roman" panose="02020603050405020304" pitchFamily="18" charset="0"/>
              <a:cs typeface="Courier New"/>
            </a:endParaRPr>
          </a:p>
          <a:p>
            <a:r>
              <a:rPr lang="en-US" sz="1400" dirty="0">
                <a:effectLst/>
                <a:latin typeface="Aptos"/>
                <a:ea typeface="Times New Roman" panose="02020603050405020304" pitchFamily="18" charset="0"/>
                <a:cs typeface="Courier New"/>
              </a:rPr>
              <a:t>On the other hand, there was positivity to attending study meetings, even if I was mostly silent. I was able to see how severe bipolar disorder</a:t>
            </a:r>
            <a:r>
              <a:rPr lang="en-GB" sz="1400" dirty="0">
                <a:effectLst/>
                <a:latin typeface="Aptos"/>
                <a:ea typeface="Times New Roman" panose="02020603050405020304" pitchFamily="18" charset="0"/>
                <a:cs typeface="Courier New"/>
              </a:rPr>
              <a:t>, </a:t>
            </a:r>
            <a:r>
              <a:rPr lang="en-US" sz="1400" dirty="0">
                <a:effectLst/>
                <a:latin typeface="Aptos"/>
                <a:ea typeface="Times New Roman" panose="02020603050405020304" pitchFamily="18" charset="0"/>
                <a:cs typeface="Courier New"/>
              </a:rPr>
              <a:t>that takes me radically away from the world can also ease me back into it. Participating nudged me toward </a:t>
            </a:r>
            <a:r>
              <a:rPr lang="en-GB" sz="1400" dirty="0">
                <a:effectLst/>
                <a:latin typeface="Aptos"/>
                <a:ea typeface="Times New Roman" panose="02020603050405020304" pitchFamily="18" charset="0"/>
                <a:cs typeface="Courier New"/>
              </a:rPr>
              <a:t>a </a:t>
            </a:r>
            <a:r>
              <a:rPr lang="en-US" sz="1400" dirty="0">
                <a:effectLst/>
                <a:latin typeface="Aptos"/>
                <a:ea typeface="Times New Roman" panose="02020603050405020304" pitchFamily="18" charset="0"/>
                <a:cs typeface="Courier New"/>
              </a:rPr>
              <a:t>hybrid identity as </a:t>
            </a:r>
            <a:r>
              <a:rPr lang="en-GB" sz="1400" dirty="0">
                <a:effectLst/>
                <a:latin typeface="Aptos"/>
                <a:ea typeface="Times New Roman" panose="02020603050405020304" pitchFamily="18" charset="0"/>
                <a:cs typeface="Courier New"/>
              </a:rPr>
              <a:t>a </a:t>
            </a:r>
            <a:r>
              <a:rPr lang="en-US" sz="1400">
                <a:effectLst/>
                <a:latin typeface="Aptos"/>
                <a:ea typeface="Times New Roman" panose="02020603050405020304" pitchFamily="18" charset="0"/>
                <a:cs typeface="Courier New"/>
              </a:rPr>
              <a:t>patient-researcher.</a:t>
            </a:r>
            <a:br>
              <a:rPr lang="en-US" sz="1400" dirty="0">
                <a:latin typeface="Aptos"/>
                <a:ea typeface="Times New Roman" panose="02020603050405020304" pitchFamily="18" charset="0"/>
                <a:cs typeface="Courier New"/>
              </a:rPr>
            </a:br>
            <a:endParaRPr lang="en-US" sz="1400" dirty="0">
              <a:effectLst/>
              <a:latin typeface="Aptos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0" marR="0">
              <a:buNone/>
            </a:pPr>
            <a:r>
              <a:rPr lang="en-US" sz="1400" dirty="0">
                <a:effectLst/>
                <a:latin typeface="Aptos"/>
                <a:ea typeface="Times New Roman" panose="02020603050405020304" pitchFamily="18" charset="0"/>
                <a:cs typeface="Courier New"/>
              </a:rPr>
              <a:t>Now, three years later, my patient identity has diminished slightly. Nonetheless, as a 'lived experience' researcher, I often feel like a strangely striped creature whose experiences and expertise don't quite fit anywhere.“</a:t>
            </a:r>
          </a:p>
          <a:p>
            <a:pPr marL="0" marR="0">
              <a:buNone/>
            </a:pPr>
            <a:endParaRPr lang="en-US" sz="1400" dirty="0">
              <a:solidFill>
                <a:schemeClr val="bg2">
                  <a:lumMod val="5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0" marR="0">
              <a:buNone/>
            </a:pPr>
            <a:endParaRPr lang="en-US" sz="1400" dirty="0">
              <a:solidFill>
                <a:schemeClr val="bg2">
                  <a:lumMod val="50000"/>
                </a:schemeClr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514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E1C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https://pitch-assets-ccb95893-de3f-4266-973c-20049231b248.s3.eu-west-1.amazonaws.com/3cefe927-fad8-403a-a839-52df6f162146?pitch-bytes=377992&amp;pitch-content-type=image%2Fjpeg"/>
          <p:cNvPicPr>
            <a:picLocks noChangeAspect="1"/>
          </p:cNvPicPr>
          <p:nvPr/>
        </p:nvPicPr>
        <p:blipFill>
          <a:blip r:embed="rId3"/>
          <a:srcRect b="1913"/>
          <a:stretch/>
        </p:blipFill>
        <p:spPr>
          <a:xfrm>
            <a:off x="5861639" y="722973"/>
            <a:ext cx="3139847" cy="427907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539292" y="1314450"/>
            <a:ext cx="2836664" cy="1257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300"/>
              </a:lnSpc>
            </a:pPr>
            <a:r>
              <a:rPr lang="en-US" sz="3000" kern="0" spc="-24">
                <a:solidFill>
                  <a:srgbClr val="000000"/>
                </a:solidFill>
                <a:latin typeface="Aptos"/>
                <a:ea typeface="Manrope"/>
                <a:cs typeface="Manrope" pitchFamily="34" charset="-120"/>
              </a:rPr>
              <a:t>What are</a:t>
            </a:r>
            <a:r>
              <a:rPr lang="en-US" sz="3000" b="1" kern="0" spc="-24" dirty="0">
                <a:solidFill>
                  <a:srgbClr val="000000"/>
                </a:solidFill>
                <a:latin typeface="Aptos"/>
                <a:ea typeface="Manrope"/>
                <a:cs typeface="Manrope" pitchFamily="34" charset="-120"/>
              </a:rPr>
              <a:t> </a:t>
            </a:r>
            <a:endParaRPr lang="en-US" sz="3000" dirty="0">
              <a:latin typeface="Aptos"/>
              <a:ea typeface="Manrope"/>
            </a:endParaRPr>
          </a:p>
          <a:p>
            <a:pPr algn="ctr">
              <a:lnSpc>
                <a:spcPts val="3300"/>
              </a:lnSpc>
            </a:pPr>
            <a:r>
              <a:rPr lang="en-US" sz="3000" b="1" i="1" kern="0" spc="-24">
                <a:solidFill>
                  <a:srgbClr val="000000"/>
                </a:solidFill>
                <a:latin typeface="Aptos"/>
                <a:ea typeface="Manrope" pitchFamily="34" charset="-122"/>
                <a:cs typeface="Manrope" pitchFamily="34" charset="-120"/>
              </a:rPr>
              <a:t>your </a:t>
            </a:r>
            <a:endParaRPr lang="en-US" sz="3000">
              <a:latin typeface="Aptos"/>
            </a:endParaRPr>
          </a:p>
          <a:p>
            <a:pPr algn="ctr">
              <a:lnSpc>
                <a:spcPts val="3300"/>
              </a:lnSpc>
            </a:pPr>
            <a:r>
              <a:rPr lang="en-US" sz="3000" kern="0" spc="-24">
                <a:solidFill>
                  <a:srgbClr val="000000"/>
                </a:solidFill>
                <a:latin typeface="Aptos"/>
                <a:ea typeface="Manrope"/>
                <a:cs typeface="Manrope" pitchFamily="34" charset="-120"/>
              </a:rPr>
              <a:t>thorny issues?</a:t>
            </a:r>
            <a:endParaRPr lang="en-US" sz="3000">
              <a:latin typeface="Aptos"/>
              <a:ea typeface="Manrope"/>
            </a:endParaRPr>
          </a:p>
        </p:txBody>
      </p:sp>
      <p:sp>
        <p:nvSpPr>
          <p:cNvPr id="5" name="Text 1"/>
          <p:cNvSpPr/>
          <p:nvPr/>
        </p:nvSpPr>
        <p:spPr>
          <a:xfrm>
            <a:off x="4572017" y="4708714"/>
            <a:ext cx="1215405" cy="29334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r">
              <a:lnSpc>
                <a:spcPts val="1155"/>
              </a:lnSpc>
            </a:pPr>
            <a:r>
              <a:rPr lang="en-US" sz="800" b="0" kern="0" spc="-12">
                <a:solidFill>
                  <a:srgbClr val="000000"/>
                </a:solidFill>
                <a:latin typeface="Aptos"/>
                <a:ea typeface="Manrope" pitchFamily="34" charset="-122"/>
                <a:cs typeface="Manrope" pitchFamily="34" charset="-120"/>
              </a:rPr>
              <a:t>Work from ‘Better Making’ workshops </a:t>
            </a:r>
            <a:endParaRPr lang="en-US" sz="825">
              <a:latin typeface="Aptos"/>
            </a:endParaRPr>
          </a:p>
        </p:txBody>
      </p:sp>
      <p:sp>
        <p:nvSpPr>
          <p:cNvPr id="6" name="Text 2"/>
          <p:cNvSpPr/>
          <p:nvPr/>
        </p:nvSpPr>
        <p:spPr>
          <a:xfrm>
            <a:off x="173062" y="4202177"/>
            <a:ext cx="2383036" cy="7998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300" b="1">
                <a:solidFill>
                  <a:srgbClr val="000000"/>
                </a:solidFill>
                <a:latin typeface="Aptos"/>
                <a:ea typeface="+mn-lt"/>
                <a:cs typeface="+mn-lt"/>
              </a:rPr>
              <a:t>IRL: </a:t>
            </a:r>
            <a:r>
              <a:rPr lang="en-US" sz="1300">
                <a:solidFill>
                  <a:srgbClr val="000000"/>
                </a:solidFill>
                <a:latin typeface="Aptos"/>
                <a:ea typeface="+mn-lt"/>
                <a:cs typeface="+mn-lt"/>
              </a:rPr>
              <a:t>1st July 2026</a:t>
            </a:r>
            <a:endParaRPr lang="en-US">
              <a:latin typeface="Aptos"/>
            </a:endParaRPr>
          </a:p>
          <a:p>
            <a:r>
              <a:rPr lang="en-US" sz="1300">
                <a:solidFill>
                  <a:srgbClr val="000000"/>
                </a:solidFill>
                <a:latin typeface="Aptos"/>
                <a:ea typeface="+mn-lt"/>
                <a:cs typeface="+mn-lt"/>
              </a:rPr>
              <a:t>Central Saint Martins (CSM), UAL</a:t>
            </a:r>
            <a:endParaRPr lang="en-US">
              <a:latin typeface="Aptos"/>
            </a:endParaRPr>
          </a:p>
          <a:p>
            <a:endParaRPr lang="en-US" sz="1300" dirty="0">
              <a:latin typeface="Aptos"/>
              <a:ea typeface="Calibri"/>
              <a:cs typeface="Calibri"/>
            </a:endParaRPr>
          </a:p>
          <a:p>
            <a:pPr>
              <a:lnSpc>
                <a:spcPts val="1889"/>
              </a:lnSpc>
            </a:pPr>
            <a:r>
              <a:rPr lang="en-US" sz="1300" b="1">
                <a:solidFill>
                  <a:srgbClr val="000000"/>
                </a:solidFill>
                <a:latin typeface="Aptos"/>
                <a:ea typeface="+mn-lt"/>
                <a:cs typeface="+mn-lt"/>
              </a:rPr>
              <a:t>Contact us: </a:t>
            </a:r>
            <a:r>
              <a:rPr lang="en-US" sz="1300">
                <a:solidFill>
                  <a:srgbClr val="000000"/>
                </a:solidFill>
                <a:latin typeface="Aptos"/>
                <a:ea typeface="+mn-lt"/>
                <a:cs typeface="+mn-lt"/>
              </a:rPr>
              <a:t>IRL@arts.ac.uk</a:t>
            </a:r>
            <a:endParaRPr lang="en-US" sz="1300">
              <a:latin typeface="Aptos"/>
              <a:ea typeface="+mn-lt"/>
              <a:cs typeface="+mn-lt"/>
            </a:endParaRPr>
          </a:p>
          <a:p>
            <a:pPr algn="l">
              <a:lnSpc>
                <a:spcPts val="1470"/>
              </a:lnSpc>
            </a:pPr>
            <a:endParaRPr lang="en-US" sz="1100" b="1" dirty="0">
              <a:latin typeface="Aptos"/>
              <a:ea typeface="Manrope"/>
            </a:endParaRPr>
          </a:p>
        </p:txBody>
      </p:sp>
      <p:sp>
        <p:nvSpPr>
          <p:cNvPr id="7" name="Text 3"/>
          <p:cNvSpPr/>
          <p:nvPr/>
        </p:nvSpPr>
        <p:spPr>
          <a:xfrm>
            <a:off x="8770020" y="147073"/>
            <a:ext cx="228601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300"/>
              </a:lnSpc>
            </a:pPr>
            <a:r>
              <a:rPr lang="en-US" sz="3000" b="1" kern="0" spc="-24">
                <a:solidFill>
                  <a:srgbClr val="000000"/>
                </a:solidFill>
                <a:latin typeface="Aptos"/>
                <a:ea typeface="Manrope" pitchFamily="34" charset="-122"/>
                <a:cs typeface="Courier New"/>
              </a:rPr>
              <a:t>7</a:t>
            </a:r>
            <a:endParaRPr lang="en-US" sz="3000">
              <a:latin typeface="Aptos"/>
              <a:cs typeface="Courier New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c5ab81b-70f6-4a23-8ff8-cdb0033e1cb6" xsi:nil="true"/>
    <lcf76f155ced4ddcb4097134ff3c332f xmlns="c941d74e-a0e3-4acd-9936-8a1274cbb62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A2D2FD2B9BF3468EE49E45B3D9510A" ma:contentTypeVersion="12" ma:contentTypeDescription="Create a new document." ma:contentTypeScope="" ma:versionID="0c42435949d326ee8141f6ebec53b1ab">
  <xsd:schema xmlns:xsd="http://www.w3.org/2001/XMLSchema" xmlns:xs="http://www.w3.org/2001/XMLSchema" xmlns:p="http://schemas.microsoft.com/office/2006/metadata/properties" xmlns:ns2="c941d74e-a0e3-4acd-9936-8a1274cbb623" xmlns:ns3="6c5ab81b-70f6-4a23-8ff8-cdb0033e1cb6" targetNamespace="http://schemas.microsoft.com/office/2006/metadata/properties" ma:root="true" ma:fieldsID="be2eebc6920744b513afc212b85b7ab6" ns2:_="" ns3:_="">
    <xsd:import namespace="c941d74e-a0e3-4acd-9936-8a1274cbb623"/>
    <xsd:import namespace="6c5ab81b-70f6-4a23-8ff8-cdb0033e1c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41d74e-a0e3-4acd-9936-8a1274cbb6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a4177f9-52a5-4023-b952-3a64f72acb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5ab81b-70f6-4a23-8ff8-cdb0033e1cb6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e2b12ffe-7524-48f7-aac3-90c4af5bcf68}" ma:internalName="TaxCatchAll" ma:showField="CatchAllData" ma:web="6c5ab81b-70f6-4a23-8ff8-cdb0033e1c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BAABA9-6EFA-43B5-A12F-E89495836EE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EC46DE-AB52-4238-A2E6-E8A3480BF547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0AD33BD-5C14-4E6C-B48F-9E98BC6C462E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8</Slides>
  <Notes>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Issues of Creativity, Ethics and Emergent Knowledges</dc:title>
  <dc:subject>PptxGenJS Presentation</dc:subject>
  <dc:creator>Pitch Software GmbH</dc:creator>
  <cp:lastModifiedBy>Anne-Marie Creamer</cp:lastModifiedBy>
  <cp:revision>68</cp:revision>
  <dcterms:created xsi:type="dcterms:W3CDTF">2026-03-19T13:15:19Z</dcterms:created>
  <dcterms:modified xsi:type="dcterms:W3CDTF">2026-04-29T13:31:37Z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0x01010073A2D2FD2B9BF3468EE49E45B3D9510A</vt:lpwstr>
  </property>
</Properties>
</file>