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
  </p:notesMasterIdLst>
  <p:sldIdLst>
    <p:sldId id="257" r:id="rId2"/>
    <p:sldId id="258"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8" d="100"/>
          <a:sy n="78" d="100"/>
        </p:scale>
        <p:origin x="-150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1659B-E79A-DF48-BB15-E2774B91E49D}" type="datetimeFigureOut">
              <a:rPr lang="en-US" smtClean="0"/>
              <a:t>5/31/11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CD7EF-59DD-EF46-B5DA-20E58843ACD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B3F89-F059-0045-9681-715184512D14}" type="slidenum">
              <a:rPr lang="en-US"/>
              <a:pPr/>
              <a:t>1</a:t>
            </a:fld>
            <a:endParaRPr lang="en-US"/>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CB46A4-22A6-984B-9DCA-016C7C965846}" type="slidenum">
              <a:rPr lang="en-US"/>
              <a:pPr/>
              <a:t>2</a:t>
            </a:fld>
            <a:endParaRPr lang="en-US"/>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6E061B-407E-514B-A826-D5039544B427}" type="datetimeFigureOut">
              <a:rPr lang="en-US" smtClean="0"/>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EB985-725A-1644-BD36-66EEEC8C10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E061B-407E-514B-A826-D5039544B427}" type="datetimeFigureOut">
              <a:rPr lang="en-US" smtClean="0"/>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EB985-725A-1644-BD36-66EEEC8C10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E061B-407E-514B-A826-D5039544B427}" type="datetimeFigureOut">
              <a:rPr lang="en-US" smtClean="0"/>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EB985-725A-1644-BD36-66EEEC8C10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E061B-407E-514B-A826-D5039544B427}" type="datetimeFigureOut">
              <a:rPr lang="en-US" smtClean="0"/>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EB985-725A-1644-BD36-66EEEC8C10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E061B-407E-514B-A826-D5039544B427}" type="datetimeFigureOut">
              <a:rPr lang="en-US" smtClean="0"/>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EB985-725A-1644-BD36-66EEEC8C10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6E061B-407E-514B-A826-D5039544B427}" type="datetimeFigureOut">
              <a:rPr lang="en-US" smtClean="0"/>
              <a:t>5/31/11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EB985-725A-1644-BD36-66EEEC8C10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6E061B-407E-514B-A826-D5039544B427}" type="datetimeFigureOut">
              <a:rPr lang="en-US" smtClean="0"/>
              <a:t>5/31/11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EB985-725A-1644-BD36-66EEEC8C10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6E061B-407E-514B-A826-D5039544B427}" type="datetimeFigureOut">
              <a:rPr lang="en-US" smtClean="0"/>
              <a:t>5/31/11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EB985-725A-1644-BD36-66EEEC8C10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E061B-407E-514B-A826-D5039544B427}" type="datetimeFigureOut">
              <a:rPr lang="en-US" smtClean="0"/>
              <a:t>5/31/11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4EB985-725A-1644-BD36-66EEEC8C10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E061B-407E-514B-A826-D5039544B427}" type="datetimeFigureOut">
              <a:rPr lang="en-US" smtClean="0"/>
              <a:t>5/31/11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EB985-725A-1644-BD36-66EEEC8C10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E061B-407E-514B-A826-D5039544B427}" type="datetimeFigureOut">
              <a:rPr lang="en-US" smtClean="0"/>
              <a:t>5/31/11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EB985-725A-1644-BD36-66EEEC8C10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E061B-407E-514B-A826-D5039544B427}" type="datetimeFigureOut">
              <a:rPr lang="en-US" smtClean="0"/>
              <a:t>5/31/11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EB985-725A-1644-BD36-66EEEC8C10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normAutofit fontScale="90000"/>
          </a:bodyPr>
          <a:lstStyle/>
          <a:p>
            <a:pPr algn="l" eaLnBrk="0" hangingPunct="0">
              <a:spcBef>
                <a:spcPct val="50000"/>
              </a:spcBef>
            </a:pPr>
            <a:r>
              <a:rPr lang="en-US" sz="1800" b="1">
                <a:solidFill>
                  <a:schemeClr val="tx1"/>
                </a:solidFill>
              </a:rPr>
              <a:t>Ever &amp; Again: Rethinking Recycled Textiles</a:t>
            </a:r>
            <a:r>
              <a:rPr lang="en-US" sz="1400">
                <a:solidFill>
                  <a:schemeClr val="tx1"/>
                </a:solidFill>
              </a:rPr>
              <a:t>   </a:t>
            </a:r>
            <a:r>
              <a:rPr lang="en-US" sz="1400">
                <a:solidFill>
                  <a:schemeClr val="bg2"/>
                </a:solidFill>
              </a:rPr>
              <a:t>October 2005 - January 2010</a:t>
            </a:r>
            <a:br>
              <a:rPr lang="en-US" sz="1400">
                <a:solidFill>
                  <a:schemeClr val="bg2"/>
                </a:solidFill>
              </a:rPr>
            </a:br>
            <a:r>
              <a:rPr lang="en-US" sz="1400">
                <a:solidFill>
                  <a:schemeClr val="tx1"/>
                </a:solidFill>
              </a:rPr>
              <a:t/>
            </a:r>
            <a:br>
              <a:rPr lang="en-US" sz="1400">
                <a:solidFill>
                  <a:schemeClr val="tx1"/>
                </a:solidFill>
              </a:rPr>
            </a:br>
            <a:r>
              <a:rPr lang="en-US" sz="1200" b="1">
                <a:solidFill>
                  <a:schemeClr val="tx1"/>
                </a:solidFill>
              </a:rPr>
              <a:t>Concept</a:t>
            </a:r>
            <a:r>
              <a:rPr lang="en-US" sz="1200">
                <a:solidFill>
                  <a:schemeClr val="tx1"/>
                </a:solidFill>
              </a:rPr>
              <a:t/>
            </a:r>
            <a:br>
              <a:rPr lang="en-US" sz="1200">
                <a:solidFill>
                  <a:schemeClr val="tx1"/>
                </a:solidFill>
              </a:rPr>
            </a:br>
            <a:r>
              <a:rPr lang="en-GB" sz="1200">
                <a:solidFill>
                  <a:schemeClr val="tx1"/>
                </a:solidFill>
              </a:rPr>
              <a:t>This AHRC funded project aims to investigate textiles recycling, looking to the textile design practitioner to propose significant change through the creation of high quality artefacts, exploring ideas about the use of new engineering technologies, long life / short life textiles, ethical production, and systems / services</a:t>
            </a:r>
            <a:r>
              <a:rPr lang="en-US" sz="1200">
                <a:solidFill>
                  <a:schemeClr val="tx1"/>
                </a:solidFill>
              </a:rPr>
              <a:t/>
            </a:r>
            <a:br>
              <a:rPr lang="en-US" sz="1200">
                <a:solidFill>
                  <a:schemeClr val="tx1"/>
                </a:solidFill>
              </a:rPr>
            </a:br>
            <a:r>
              <a:rPr lang="en-US" sz="1200" b="1">
                <a:solidFill>
                  <a:schemeClr val="tx1"/>
                </a:solidFill>
              </a:rPr>
              <a:t/>
            </a:r>
            <a:br>
              <a:rPr lang="en-US" sz="1200" b="1">
                <a:solidFill>
                  <a:schemeClr val="tx1"/>
                </a:solidFill>
              </a:rPr>
            </a:br>
            <a:r>
              <a:rPr lang="en-US" sz="1200" b="1">
                <a:solidFill>
                  <a:schemeClr val="bg2"/>
                </a:solidFill>
              </a:rPr>
              <a:t>Stage 1: October 2005 - December 2006</a:t>
            </a:r>
            <a:r>
              <a:rPr lang="en-US" sz="1200">
                <a:solidFill>
                  <a:schemeClr val="bg2"/>
                </a:solidFill>
              </a:rPr>
              <a:t/>
            </a:r>
            <a:br>
              <a:rPr lang="en-US" sz="1200">
                <a:solidFill>
                  <a:schemeClr val="bg2"/>
                </a:solidFill>
              </a:rPr>
            </a:br>
            <a:r>
              <a:rPr lang="en-US" sz="1200">
                <a:solidFill>
                  <a:schemeClr val="bg2"/>
                </a:solidFill>
              </a:rPr>
              <a:t>To explore UK textiles recycling, the 4 design strategies, and synergies through workshop scenarios</a:t>
            </a:r>
            <a:br>
              <a:rPr lang="en-US" sz="1200">
                <a:solidFill>
                  <a:schemeClr val="bg2"/>
                </a:solidFill>
              </a:rPr>
            </a:br>
            <a:r>
              <a:rPr lang="en-US" sz="1200" b="1">
                <a:solidFill>
                  <a:schemeClr val="bg2"/>
                </a:solidFill>
              </a:rPr>
              <a:t/>
            </a:r>
            <a:br>
              <a:rPr lang="en-US" sz="1200" b="1">
                <a:solidFill>
                  <a:schemeClr val="bg2"/>
                </a:solidFill>
              </a:rPr>
            </a:br>
            <a:r>
              <a:rPr lang="en-US" sz="1200" b="1">
                <a:solidFill>
                  <a:schemeClr val="bg2"/>
                </a:solidFill>
              </a:rPr>
              <a:t>Stage 2: January 2007 - December 2007</a:t>
            </a:r>
            <a:r>
              <a:rPr lang="en-US" sz="1200">
                <a:solidFill>
                  <a:schemeClr val="bg2"/>
                </a:solidFill>
              </a:rPr>
              <a:t/>
            </a:r>
            <a:br>
              <a:rPr lang="en-US" sz="1200">
                <a:solidFill>
                  <a:schemeClr val="bg2"/>
                </a:solidFill>
              </a:rPr>
            </a:br>
            <a:r>
              <a:rPr lang="en-US" sz="1200">
                <a:solidFill>
                  <a:schemeClr val="bg2"/>
                </a:solidFill>
              </a:rPr>
              <a:t>To develop individual design projects through workshop scenarios and produce prototypes for exhibition</a:t>
            </a:r>
            <a:br>
              <a:rPr lang="en-US" sz="1200">
                <a:solidFill>
                  <a:schemeClr val="bg2"/>
                </a:solidFill>
              </a:rPr>
            </a:br>
            <a:r>
              <a:rPr lang="en-US" sz="1200" b="1">
                <a:solidFill>
                  <a:schemeClr val="bg2"/>
                </a:solidFill>
              </a:rPr>
              <a:t/>
            </a:r>
            <a:br>
              <a:rPr lang="en-US" sz="1200" b="1">
                <a:solidFill>
                  <a:schemeClr val="bg2"/>
                </a:solidFill>
              </a:rPr>
            </a:br>
            <a:r>
              <a:rPr lang="en-US" sz="1200" b="1">
                <a:solidFill>
                  <a:schemeClr val="bg2"/>
                </a:solidFill>
              </a:rPr>
              <a:t>Stage 3: January 2008 - January 2009</a:t>
            </a:r>
            <a:r>
              <a:rPr lang="en-US" sz="1200">
                <a:solidFill>
                  <a:schemeClr val="bg2"/>
                </a:solidFill>
              </a:rPr>
              <a:t/>
            </a:r>
            <a:br>
              <a:rPr lang="en-US" sz="1200">
                <a:solidFill>
                  <a:schemeClr val="bg2"/>
                </a:solidFill>
              </a:rPr>
            </a:br>
            <a:r>
              <a:rPr lang="en-US" sz="1200">
                <a:solidFill>
                  <a:schemeClr val="bg2"/>
                </a:solidFill>
              </a:rPr>
              <a:t>To redesign and ‘improve’ prototypes through workshop scenarios and present results at symposium event</a:t>
            </a:r>
            <a:br>
              <a:rPr lang="en-US" sz="1200">
                <a:solidFill>
                  <a:schemeClr val="bg2"/>
                </a:solidFill>
              </a:rPr>
            </a:br>
            <a:r>
              <a:rPr lang="en-US" sz="1200" b="1">
                <a:solidFill>
                  <a:schemeClr val="bg2"/>
                </a:solidFill>
              </a:rPr>
              <a:t/>
            </a:r>
            <a:br>
              <a:rPr lang="en-US" sz="1200" b="1">
                <a:solidFill>
                  <a:schemeClr val="bg2"/>
                </a:solidFill>
              </a:rPr>
            </a:br>
            <a:r>
              <a:rPr lang="en-US" sz="1200" b="1">
                <a:solidFill>
                  <a:schemeClr val="bg2"/>
                </a:solidFill>
              </a:rPr>
              <a:t>Final Outcomes - 2009/2010</a:t>
            </a:r>
            <a:r>
              <a:rPr lang="en-US" sz="1200">
                <a:solidFill>
                  <a:schemeClr val="bg2"/>
                </a:solidFill>
              </a:rPr>
              <a:t/>
            </a:r>
            <a:br>
              <a:rPr lang="en-US" sz="1200">
                <a:solidFill>
                  <a:schemeClr val="bg2"/>
                </a:solidFill>
              </a:rPr>
            </a:br>
            <a:r>
              <a:rPr lang="en-US" sz="1200">
                <a:solidFill>
                  <a:schemeClr val="bg2"/>
                </a:solidFill>
              </a:rPr>
              <a:t>Publish ‘Upcycling Textiles’ report. Individual researchers to further develop prototypes and/or future projects</a:t>
            </a:r>
            <a:endParaRPr lang="en-US" sz="1200">
              <a:solidFill>
                <a:schemeClr val="tx1"/>
              </a:solidFill>
            </a:endParaRPr>
          </a:p>
        </p:txBody>
      </p:sp>
      <p:sp>
        <p:nvSpPr>
          <p:cNvPr id="5123" name="Rectangle 3"/>
          <p:cNvSpPr>
            <a:spLocks noGrp="1" noChangeArrowheads="1"/>
          </p:cNvSpPr>
          <p:nvPr>
            <p:ph type="subTitle" idx="1"/>
          </p:nvPr>
        </p:nvSpPr>
        <p:spPr/>
        <p:txBody>
          <a:bodyPr/>
          <a:lstStyle/>
          <a:p>
            <a:endParaRPr lang="en-US"/>
          </a:p>
        </p:txBody>
      </p:sp>
      <p:pic>
        <p:nvPicPr>
          <p:cNvPr id="5124" name="Picture 4"/>
          <p:cNvPicPr>
            <a:picLocks noChangeAspect="1" noChangeArrowheads="1"/>
          </p:cNvPicPr>
          <p:nvPr/>
        </p:nvPicPr>
        <p:blipFill>
          <a:blip r:embed="rId3"/>
          <a:srcRect/>
          <a:stretch>
            <a:fillRect/>
          </a:stretch>
        </p:blipFill>
        <p:spPr bwMode="auto">
          <a:xfrm>
            <a:off x="0" y="0"/>
            <a:ext cx="9144000" cy="6840538"/>
          </a:xfrm>
          <a:prstGeom prst="rect">
            <a:avLst/>
          </a:prstGeom>
          <a:noFill/>
          <a:ln w="9525">
            <a:noFill/>
            <a:miter lim="800000"/>
            <a:headEnd/>
            <a:tailEnd/>
          </a:ln>
          <a:effectLst/>
        </p:spPr>
      </p:pic>
      <p:pic>
        <p:nvPicPr>
          <p:cNvPr id="5130" name="Picture 10" descr="Picture 35"/>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9" name="TextBox 8"/>
          <p:cNvSpPr txBox="1"/>
          <p:nvPr/>
        </p:nvSpPr>
        <p:spPr>
          <a:xfrm>
            <a:off x="5568208" y="5470120"/>
            <a:ext cx="3467923" cy="1477328"/>
          </a:xfrm>
          <a:prstGeom prst="rect">
            <a:avLst/>
          </a:prstGeom>
          <a:noFill/>
        </p:spPr>
        <p:txBody>
          <a:bodyPr wrap="square" rtlCol="0">
            <a:spAutoFit/>
          </a:bodyPr>
          <a:lstStyle/>
          <a:p>
            <a:r>
              <a:rPr lang="en-US" dirty="0" smtClean="0">
                <a:solidFill>
                  <a:srgbClr val="FFFFFF"/>
                </a:solidFill>
              </a:rPr>
              <a:t>Top 100 shirt collected by the Museum at FIT, New York, 2010. Exhibited in the </a:t>
            </a:r>
            <a:r>
              <a:rPr lang="en-GB" u="sng" dirty="0">
                <a:solidFill>
                  <a:srgbClr val="FFFFFF"/>
                </a:solidFill>
              </a:rPr>
              <a:t>Eco Fashion: Going Green</a:t>
            </a:r>
            <a:r>
              <a:rPr lang="en-GB" u="sng" dirty="0" smtClean="0">
                <a:solidFill>
                  <a:srgbClr val="FFFFFF"/>
                </a:solidFill>
              </a:rPr>
              <a:t> show</a:t>
            </a:r>
            <a:r>
              <a:rPr lang="en-GB" dirty="0" smtClean="0">
                <a:solidFill>
                  <a:srgbClr val="FFFFFF"/>
                </a:solidFill>
              </a:rPr>
              <a:t>, 2010.</a:t>
            </a:r>
            <a:endParaRPr lang="en-US" dirty="0" smtClean="0">
              <a:solidFill>
                <a:srgbClr val="FFFFFF"/>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2286000"/>
            <a:ext cx="7772400" cy="1143000"/>
          </a:xfrm>
        </p:spPr>
        <p:txBody>
          <a:bodyPr/>
          <a:lstStyle/>
          <a:p>
            <a:endParaRPr lang="en-US"/>
          </a:p>
        </p:txBody>
      </p:sp>
      <p:sp>
        <p:nvSpPr>
          <p:cNvPr id="12291" name="Rectangle 3"/>
          <p:cNvSpPr>
            <a:spLocks noGrp="1" noChangeArrowheads="1"/>
          </p:cNvSpPr>
          <p:nvPr>
            <p:ph type="subTitle" idx="1"/>
          </p:nvPr>
        </p:nvSpPr>
        <p:spPr/>
        <p:txBody>
          <a:bodyPr/>
          <a:lstStyle/>
          <a:p>
            <a:endParaRPr lang="en-US"/>
          </a:p>
        </p:txBody>
      </p:sp>
      <p:pic>
        <p:nvPicPr>
          <p:cNvPr id="12292" name="Picture 4"/>
          <p:cNvPicPr>
            <a:picLocks noChangeAspect="1" noChangeArrowheads="1"/>
          </p:cNvPicPr>
          <p:nvPr/>
        </p:nvPicPr>
        <p:blipFill>
          <a:blip r:embed="rId3"/>
          <a:srcRect/>
          <a:stretch>
            <a:fillRect/>
          </a:stretch>
        </p:blipFill>
        <p:spPr bwMode="auto">
          <a:xfrm>
            <a:off x="0" y="0"/>
            <a:ext cx="9144000" cy="6840538"/>
          </a:xfrm>
          <a:prstGeom prst="rect">
            <a:avLst/>
          </a:prstGeom>
          <a:noFill/>
          <a:ln w="9525">
            <a:noFill/>
            <a:miter lim="800000"/>
            <a:headEnd/>
            <a:tailEnd/>
          </a:ln>
          <a:effectLst/>
        </p:spPr>
      </p:pic>
      <p:pic>
        <p:nvPicPr>
          <p:cNvPr id="12293" name="Picture 5" descr="Picture 10"/>
          <p:cNvPicPr>
            <a:picLocks noChangeAspect="1" noChangeArrowheads="1"/>
          </p:cNvPicPr>
          <p:nvPr/>
        </p:nvPicPr>
        <p:blipFill>
          <a:blip r:embed="rId4"/>
          <a:srcRect/>
          <a:stretch>
            <a:fillRect/>
          </a:stretch>
        </p:blipFill>
        <p:spPr bwMode="auto">
          <a:xfrm>
            <a:off x="2060575" y="582613"/>
            <a:ext cx="6931025" cy="5208587"/>
          </a:xfrm>
          <a:prstGeom prst="rect">
            <a:avLst/>
          </a:prstGeom>
          <a:noFill/>
        </p:spPr>
      </p:pic>
      <p:pic>
        <p:nvPicPr>
          <p:cNvPr id="12294" name="Picture 6" descr="Picture 35"/>
          <p:cNvPicPr>
            <a:picLocks noChangeAspect="1" noChangeArrowheads="1"/>
          </p:cNvPicPr>
          <p:nvPr/>
        </p:nvPicPr>
        <p:blipFill>
          <a:blip r:embed="rId5"/>
          <a:srcRect/>
          <a:stretch>
            <a:fillRect/>
          </a:stretch>
        </p:blipFill>
        <p:spPr bwMode="auto">
          <a:xfrm>
            <a:off x="152400" y="3778250"/>
            <a:ext cx="3200400" cy="2384425"/>
          </a:xfrm>
          <a:prstGeom prst="rect">
            <a:avLst/>
          </a:prstGeom>
          <a:noFill/>
        </p:spPr>
      </p:pic>
      <p:sp>
        <p:nvSpPr>
          <p:cNvPr id="12295" name="Rectangle 7"/>
          <p:cNvSpPr>
            <a:spLocks noChangeArrowheads="1"/>
          </p:cNvSpPr>
          <p:nvPr/>
        </p:nvSpPr>
        <p:spPr bwMode="auto">
          <a:xfrm>
            <a:off x="4579938" y="76200"/>
            <a:ext cx="4564062" cy="274638"/>
          </a:xfrm>
          <a:prstGeom prst="rect">
            <a:avLst/>
          </a:prstGeom>
          <a:noFill/>
          <a:ln w="9525">
            <a:noFill/>
            <a:miter lim="800000"/>
            <a:headEnd/>
            <a:tailEnd/>
          </a:ln>
        </p:spPr>
        <p:txBody>
          <a:bodyPr wrap="none">
            <a:prstTxWarp prst="textNoShape">
              <a:avLst/>
            </a:prstTxWarp>
            <a:spAutoFit/>
          </a:bodyPr>
          <a:lstStyle/>
          <a:p>
            <a:r>
              <a:rPr lang="en-US" sz="1200">
                <a:solidFill>
                  <a:schemeClr val="bg1"/>
                </a:solidFill>
              </a:rPr>
              <a:t>Part 2: Ever &amp; Again: Rethinking Recycled Textiles (2005 - 2009)</a:t>
            </a:r>
            <a:endParaRPr lang="en-US" sz="1200"/>
          </a:p>
        </p:txBody>
      </p:sp>
      <p:sp>
        <p:nvSpPr>
          <p:cNvPr id="12297" name="Text Box 9"/>
          <p:cNvSpPr txBox="1">
            <a:spLocks noChangeArrowheads="1"/>
          </p:cNvSpPr>
          <p:nvPr/>
        </p:nvSpPr>
        <p:spPr bwMode="auto">
          <a:xfrm>
            <a:off x="228600" y="3124200"/>
            <a:ext cx="1828800" cy="638175"/>
          </a:xfrm>
          <a:prstGeom prst="rect">
            <a:avLst/>
          </a:prstGeom>
          <a:noFill/>
          <a:ln w="9525">
            <a:noFill/>
            <a:miter lim="800000"/>
            <a:headEnd/>
            <a:tailEnd/>
          </a:ln>
        </p:spPr>
        <p:txBody>
          <a:bodyPr>
            <a:prstTxWarp prst="textNoShape">
              <a:avLst/>
            </a:prstTxWarp>
            <a:spAutoFit/>
          </a:bodyPr>
          <a:lstStyle/>
          <a:p>
            <a:pPr algn="r">
              <a:spcBef>
                <a:spcPct val="50000"/>
              </a:spcBef>
            </a:pPr>
            <a:r>
              <a:rPr lang="en-US" sz="900" b="1"/>
              <a:t>Ever &amp; Again: Experimental Recycled Textiles.</a:t>
            </a:r>
            <a:r>
              <a:rPr lang="en-US" sz="900"/>
              <a:t> Triangle Gallery, London (15 – 27 October 2007)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236</Words>
  <Application>Microsoft Macintosh PowerPoint</Application>
  <PresentationFormat>On-screen Show (4:3)</PresentationFormat>
  <Paragraphs>6</Paragraphs>
  <Slides>2</Slides>
  <Notes>2</Notes>
  <HiddenSlides>0</HiddenSlides>
  <MMClips>0</MMClips>
  <ScaleCrop>false</ScaleCrop>
  <HeadingPairs>
    <vt:vector size="4" baseType="variant">
      <vt:variant>
        <vt:lpstr>Design Template</vt:lpstr>
      </vt:variant>
      <vt:variant>
        <vt:i4>1</vt:i4>
      </vt:variant>
      <vt:variant>
        <vt:lpstr>Slide Titles</vt:lpstr>
      </vt:variant>
      <vt:variant>
        <vt:i4>2</vt:i4>
      </vt:variant>
    </vt:vector>
  </HeadingPairs>
  <TitlesOfParts>
    <vt:vector size="3" baseType="lpstr">
      <vt:lpstr>Office Theme</vt:lpstr>
      <vt:lpstr>Ever &amp; Again: Rethinking Recycled Textiles   October 2005 - January 2010  Concept This AHRC funded project aims to investigate textiles recycling, looking to the textile design practitioner to propose significant change through the creation of high quality artefacts, exploring ideas about the use of new engineering technologies, long life / short life textiles, ethical production, and systems / services  Stage 1: October 2005 - December 2006 To explore UK textiles recycling, the 4 design strategies, and synergies through workshop scenarios  Stage 2: January 2007 - December 2007 To develop individual design projects through workshop scenarios and produce prototypes for exhibition  Stage 3: January 2008 - January 2009 To redesign and ‘improve’ prototypes through workshop scenarios and present results at symposium event  Final Outcomes - 2009/2010 Publish ‘Upcycling Textiles’ report. Individual researchers to further develop prototypes and/or future projects</vt:lpstr>
      <vt:lpstr>Slide 2</vt:lpstr>
    </vt:vector>
  </TitlesOfParts>
  <Company>University of the Arts London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 &amp; Again: Rethinking Recycled Textiles   October 2005 - January 2010  Concept This AHRC funded project aims to investigate textiles recycling, looking to the textile design practitioner to propose significant change through the creation of high quality artefacts, exploring ideas about the use of new engineering technologies, long life / short life textiles, ethical production, and systems / services  Stage 1: October 2005 - December 2006 To explore UK textiles recycling, the 4 design strategies, and synergies through workshop scenarios  Stage 2: January 2007 - December 2007 To develop individual design projects through workshop scenarios and produce prototypes for exhibition  Stage 3: January 2008 - January 2009 To redesign and ‘improve’ prototypes through workshop scenarios and present results at symposium event  Final Outcomes - 2009/2010 Publish ‘Upcycling Textiles’ report. Individual researchers to further develop prototypes and/or future projects</dc:title>
  <dc:creator>Authorised User</dc:creator>
  <cp:lastModifiedBy>Authorised User</cp:lastModifiedBy>
  <cp:revision>1</cp:revision>
  <dcterms:created xsi:type="dcterms:W3CDTF">2011-05-31T10:31:34Z</dcterms:created>
  <dcterms:modified xsi:type="dcterms:W3CDTF">2011-05-31T10:34:17Z</dcterms:modified>
</cp:coreProperties>
</file>